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51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52.xml" ContentType="application/inkml+xml"/>
  <Override PartName="/ppt/ink/ink53.xml" ContentType="application/inkml+xml"/>
  <Override PartName="/ppt/ink/ink54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76" r:id="rId3"/>
    <p:sldId id="321" r:id="rId4"/>
    <p:sldId id="323" r:id="rId5"/>
    <p:sldId id="324" r:id="rId6"/>
    <p:sldId id="286" r:id="rId7"/>
    <p:sldId id="289" r:id="rId8"/>
    <p:sldId id="290" r:id="rId9"/>
    <p:sldId id="291" r:id="rId10"/>
    <p:sldId id="292" r:id="rId11"/>
    <p:sldId id="266" r:id="rId12"/>
    <p:sldId id="267" r:id="rId13"/>
    <p:sldId id="269" r:id="rId14"/>
    <p:sldId id="270" r:id="rId15"/>
    <p:sldId id="271" r:id="rId16"/>
    <p:sldId id="288" r:id="rId17"/>
    <p:sldId id="272" r:id="rId18"/>
    <p:sldId id="273" r:id="rId19"/>
    <p:sldId id="274" r:id="rId20"/>
    <p:sldId id="293" r:id="rId21"/>
    <p:sldId id="294" r:id="rId22"/>
    <p:sldId id="295" r:id="rId23"/>
    <p:sldId id="296" r:id="rId24"/>
    <p:sldId id="325" r:id="rId25"/>
    <p:sldId id="297" r:id="rId26"/>
    <p:sldId id="298" r:id="rId27"/>
    <p:sldId id="326" r:id="rId28"/>
    <p:sldId id="300" r:id="rId29"/>
    <p:sldId id="301" r:id="rId30"/>
    <p:sldId id="303" r:id="rId31"/>
    <p:sldId id="302" r:id="rId32"/>
    <p:sldId id="304" r:id="rId33"/>
    <p:sldId id="305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310" r:id="rId43"/>
    <p:sldId id="317" r:id="rId44"/>
    <p:sldId id="318" r:id="rId45"/>
    <p:sldId id="319" r:id="rId46"/>
    <p:sldId id="315" r:id="rId47"/>
    <p:sldId id="316" r:id="rId48"/>
    <p:sldId id="32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2" Type="http://schemas.openxmlformats.org/officeDocument/2006/relationships/image" Target="../media/image115.svg"/><Relationship Id="rId1" Type="http://schemas.openxmlformats.org/officeDocument/2006/relationships/image" Target="../media/image114.png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117.svg"/><Relationship Id="rId9" Type="http://schemas.openxmlformats.org/officeDocument/2006/relationships/image" Target="../media/image1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2" Type="http://schemas.openxmlformats.org/officeDocument/2006/relationships/image" Target="../media/image115.svg"/><Relationship Id="rId1" Type="http://schemas.openxmlformats.org/officeDocument/2006/relationships/image" Target="../media/image114.png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117.svg"/><Relationship Id="rId9" Type="http://schemas.openxmlformats.org/officeDocument/2006/relationships/image" Target="../media/image1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B027C-1312-457B-80D4-217E49BDCCF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EF352CB-888F-49D1-BA3E-F9618CFDCA43}">
      <dgm:prSet/>
      <dgm:spPr/>
      <dgm:t>
        <a:bodyPr/>
        <a:lstStyle/>
        <a:p>
          <a:r>
            <a:rPr lang="en-US" dirty="0"/>
            <a:t>1.</a:t>
          </a:r>
          <a:r>
            <a:rPr lang="zh-CN" dirty="0"/>
            <a:t> </a:t>
          </a:r>
          <a:r>
            <a:rPr lang="en-US" dirty="0"/>
            <a:t>Unsupervised</a:t>
          </a:r>
          <a:r>
            <a:rPr lang="zh-CN" dirty="0"/>
            <a:t> </a:t>
          </a:r>
          <a:r>
            <a:rPr lang="en-US" dirty="0"/>
            <a:t>Learning</a:t>
          </a:r>
          <a:r>
            <a:rPr lang="zh-CN" dirty="0"/>
            <a:t> </a:t>
          </a:r>
          <a:r>
            <a:rPr lang="en-US" dirty="0"/>
            <a:t>and</a:t>
          </a:r>
          <a:r>
            <a:rPr lang="zh-CN" dirty="0"/>
            <a:t> </a:t>
          </a:r>
          <a:endParaRPr lang="en-US" altLang="zh-CN" dirty="0"/>
        </a:p>
        <a:p>
          <a:r>
            <a:rPr lang="en-US" dirty="0"/>
            <a:t>K-means</a:t>
          </a:r>
        </a:p>
      </dgm:t>
    </dgm:pt>
    <dgm:pt modelId="{7ECD9555-000C-46A8-8CCF-884FA5B474F6}" type="parTrans" cxnId="{0CF24909-BE2A-44A0-88CE-02043666E108}">
      <dgm:prSet/>
      <dgm:spPr/>
      <dgm:t>
        <a:bodyPr/>
        <a:lstStyle/>
        <a:p>
          <a:endParaRPr lang="en-US"/>
        </a:p>
      </dgm:t>
    </dgm:pt>
    <dgm:pt modelId="{1AC2E795-18CE-447D-BA82-BB2443E55A31}" type="sibTrans" cxnId="{0CF24909-BE2A-44A0-88CE-02043666E108}">
      <dgm:prSet/>
      <dgm:spPr/>
      <dgm:t>
        <a:bodyPr/>
        <a:lstStyle/>
        <a:p>
          <a:endParaRPr lang="en-US"/>
        </a:p>
      </dgm:t>
    </dgm:pt>
    <dgm:pt modelId="{14C9F4FA-33C5-4372-A727-6EAE95A80AE3}">
      <dgm:prSet/>
      <dgm:spPr/>
      <dgm:t>
        <a:bodyPr/>
        <a:lstStyle/>
        <a:p>
          <a:r>
            <a:rPr lang="en-US"/>
            <a:t>2.</a:t>
          </a:r>
          <a:r>
            <a:rPr lang="zh-CN"/>
            <a:t> </a:t>
          </a:r>
          <a:r>
            <a:rPr lang="en-US"/>
            <a:t>From</a:t>
          </a:r>
          <a:r>
            <a:rPr lang="zh-CN"/>
            <a:t> </a:t>
          </a:r>
          <a:r>
            <a:rPr lang="en-US"/>
            <a:t>Unsupervised</a:t>
          </a:r>
          <a:r>
            <a:rPr lang="zh-CN"/>
            <a:t> </a:t>
          </a:r>
          <a:r>
            <a:rPr lang="en-US"/>
            <a:t>Learning</a:t>
          </a:r>
          <a:r>
            <a:rPr lang="zh-CN"/>
            <a:t> </a:t>
          </a:r>
          <a:r>
            <a:rPr lang="en-US"/>
            <a:t>to</a:t>
          </a:r>
          <a:r>
            <a:rPr lang="zh-CN"/>
            <a:t> </a:t>
          </a:r>
          <a:r>
            <a:rPr lang="en-US"/>
            <a:t>Embedding,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Word2Vec</a:t>
          </a:r>
        </a:p>
      </dgm:t>
    </dgm:pt>
    <dgm:pt modelId="{4B02D65C-131F-46E9-9B3F-0A840BCCA96B}" type="parTrans" cxnId="{458680A4-B743-4C35-B545-A12F71FFAA28}">
      <dgm:prSet/>
      <dgm:spPr/>
      <dgm:t>
        <a:bodyPr/>
        <a:lstStyle/>
        <a:p>
          <a:endParaRPr lang="en-US"/>
        </a:p>
      </dgm:t>
    </dgm:pt>
    <dgm:pt modelId="{85594189-651A-4E72-B270-0829F8EA684B}" type="sibTrans" cxnId="{458680A4-B743-4C35-B545-A12F71FFAA28}">
      <dgm:prSet/>
      <dgm:spPr/>
      <dgm:t>
        <a:bodyPr/>
        <a:lstStyle/>
        <a:p>
          <a:endParaRPr lang="en-US"/>
        </a:p>
      </dgm:t>
    </dgm:pt>
    <dgm:pt modelId="{3DF8F76C-9469-48D6-ABE3-2427EF61B624}" type="pres">
      <dgm:prSet presAssocID="{5C5B027C-1312-457B-80D4-217E49BDCCFC}" presName="root" presStyleCnt="0">
        <dgm:presLayoutVars>
          <dgm:dir/>
          <dgm:resizeHandles val="exact"/>
        </dgm:presLayoutVars>
      </dgm:prSet>
      <dgm:spPr/>
    </dgm:pt>
    <dgm:pt modelId="{F00410A8-AF27-431F-AD00-7EFCA997CA42}" type="pres">
      <dgm:prSet presAssocID="{6EF352CB-888F-49D1-BA3E-F9618CFDCA43}" presName="compNode" presStyleCnt="0"/>
      <dgm:spPr/>
    </dgm:pt>
    <dgm:pt modelId="{6E5B368D-8B70-4200-9786-CE0E6FAC3E61}" type="pres">
      <dgm:prSet presAssocID="{6EF352CB-888F-49D1-BA3E-F9618CFDCA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94165341-3D75-4D74-8D3F-11E80EC0CBA7}" type="pres">
      <dgm:prSet presAssocID="{6EF352CB-888F-49D1-BA3E-F9618CFDCA43}" presName="spaceRect" presStyleCnt="0"/>
      <dgm:spPr/>
    </dgm:pt>
    <dgm:pt modelId="{4A0CE6D7-9BC6-45AF-A719-78030AF24CF3}" type="pres">
      <dgm:prSet presAssocID="{6EF352CB-888F-49D1-BA3E-F9618CFDCA43}" presName="textRect" presStyleLbl="revTx" presStyleIdx="0" presStyleCnt="2">
        <dgm:presLayoutVars>
          <dgm:chMax val="1"/>
          <dgm:chPref val="1"/>
        </dgm:presLayoutVars>
      </dgm:prSet>
      <dgm:spPr/>
    </dgm:pt>
    <dgm:pt modelId="{C300624B-21BE-48A3-959A-90911FCF1417}" type="pres">
      <dgm:prSet presAssocID="{1AC2E795-18CE-447D-BA82-BB2443E55A31}" presName="sibTrans" presStyleCnt="0"/>
      <dgm:spPr/>
    </dgm:pt>
    <dgm:pt modelId="{846E69B8-8654-49D3-AC42-7414F59E7A91}" type="pres">
      <dgm:prSet presAssocID="{14C9F4FA-33C5-4372-A727-6EAE95A80AE3}" presName="compNode" presStyleCnt="0"/>
      <dgm:spPr/>
    </dgm:pt>
    <dgm:pt modelId="{BD6E8B9B-22DF-4669-889C-0E55331C4B36}" type="pres">
      <dgm:prSet presAssocID="{14C9F4FA-33C5-4372-A727-6EAE95A80A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4F7039E-1CA6-42D4-9DB5-25B658EBC8A4}" type="pres">
      <dgm:prSet presAssocID="{14C9F4FA-33C5-4372-A727-6EAE95A80AE3}" presName="spaceRect" presStyleCnt="0"/>
      <dgm:spPr/>
    </dgm:pt>
    <dgm:pt modelId="{1C78A709-51DE-4F87-9EAA-B44E3BE5644C}" type="pres">
      <dgm:prSet presAssocID="{14C9F4FA-33C5-4372-A727-6EAE95A80AE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CF24909-BE2A-44A0-88CE-02043666E108}" srcId="{5C5B027C-1312-457B-80D4-217E49BDCCFC}" destId="{6EF352CB-888F-49D1-BA3E-F9618CFDCA43}" srcOrd="0" destOrd="0" parTransId="{7ECD9555-000C-46A8-8CCF-884FA5B474F6}" sibTransId="{1AC2E795-18CE-447D-BA82-BB2443E55A31}"/>
    <dgm:cxn modelId="{38C15014-95EC-4BD2-838C-A2F63EC8DAC1}" type="presOf" srcId="{14C9F4FA-33C5-4372-A727-6EAE95A80AE3}" destId="{1C78A709-51DE-4F87-9EAA-B44E3BE5644C}" srcOrd="0" destOrd="0" presId="urn:microsoft.com/office/officeart/2018/2/layout/IconLabelList"/>
    <dgm:cxn modelId="{14CB7890-05AC-41FA-AE7F-1ECC1A8C91AB}" type="presOf" srcId="{6EF352CB-888F-49D1-BA3E-F9618CFDCA43}" destId="{4A0CE6D7-9BC6-45AF-A719-78030AF24CF3}" srcOrd="0" destOrd="0" presId="urn:microsoft.com/office/officeart/2018/2/layout/IconLabelList"/>
    <dgm:cxn modelId="{458680A4-B743-4C35-B545-A12F71FFAA28}" srcId="{5C5B027C-1312-457B-80D4-217E49BDCCFC}" destId="{14C9F4FA-33C5-4372-A727-6EAE95A80AE3}" srcOrd="1" destOrd="0" parTransId="{4B02D65C-131F-46E9-9B3F-0A840BCCA96B}" sibTransId="{85594189-651A-4E72-B270-0829F8EA684B}"/>
    <dgm:cxn modelId="{BCC469AB-6550-46AF-8038-69F7CDEF3686}" type="presOf" srcId="{5C5B027C-1312-457B-80D4-217E49BDCCFC}" destId="{3DF8F76C-9469-48D6-ABE3-2427EF61B624}" srcOrd="0" destOrd="0" presId="urn:microsoft.com/office/officeart/2018/2/layout/IconLabelList"/>
    <dgm:cxn modelId="{0896F782-2C3F-4634-90F4-F191C671C1F7}" type="presParOf" srcId="{3DF8F76C-9469-48D6-ABE3-2427EF61B624}" destId="{F00410A8-AF27-431F-AD00-7EFCA997CA42}" srcOrd="0" destOrd="0" presId="urn:microsoft.com/office/officeart/2018/2/layout/IconLabelList"/>
    <dgm:cxn modelId="{6E1F45BE-40FD-4982-ADF8-4CEA6E9454D7}" type="presParOf" srcId="{F00410A8-AF27-431F-AD00-7EFCA997CA42}" destId="{6E5B368D-8B70-4200-9786-CE0E6FAC3E61}" srcOrd="0" destOrd="0" presId="urn:microsoft.com/office/officeart/2018/2/layout/IconLabelList"/>
    <dgm:cxn modelId="{8D6DD1D9-06D8-42CA-BE1C-AC6B9255D58A}" type="presParOf" srcId="{F00410A8-AF27-431F-AD00-7EFCA997CA42}" destId="{94165341-3D75-4D74-8D3F-11E80EC0CBA7}" srcOrd="1" destOrd="0" presId="urn:microsoft.com/office/officeart/2018/2/layout/IconLabelList"/>
    <dgm:cxn modelId="{6B4FA07D-5531-45FC-B1DC-DA88F20252BF}" type="presParOf" srcId="{F00410A8-AF27-431F-AD00-7EFCA997CA42}" destId="{4A0CE6D7-9BC6-45AF-A719-78030AF24CF3}" srcOrd="2" destOrd="0" presId="urn:microsoft.com/office/officeart/2018/2/layout/IconLabelList"/>
    <dgm:cxn modelId="{5B728686-6CAC-4A31-9441-383AD91DA115}" type="presParOf" srcId="{3DF8F76C-9469-48D6-ABE3-2427EF61B624}" destId="{C300624B-21BE-48A3-959A-90911FCF1417}" srcOrd="1" destOrd="0" presId="urn:microsoft.com/office/officeart/2018/2/layout/IconLabelList"/>
    <dgm:cxn modelId="{F3CC0099-5C22-4F11-9B87-BC2E2674D434}" type="presParOf" srcId="{3DF8F76C-9469-48D6-ABE3-2427EF61B624}" destId="{846E69B8-8654-49D3-AC42-7414F59E7A91}" srcOrd="2" destOrd="0" presId="urn:microsoft.com/office/officeart/2018/2/layout/IconLabelList"/>
    <dgm:cxn modelId="{E4EBC9B1-A1DC-4FE7-959B-027B7F75B7FB}" type="presParOf" srcId="{846E69B8-8654-49D3-AC42-7414F59E7A91}" destId="{BD6E8B9B-22DF-4669-889C-0E55331C4B36}" srcOrd="0" destOrd="0" presId="urn:microsoft.com/office/officeart/2018/2/layout/IconLabelList"/>
    <dgm:cxn modelId="{9EB12771-820B-4E83-A40D-36BB5A7A7776}" type="presParOf" srcId="{846E69B8-8654-49D3-AC42-7414F59E7A91}" destId="{14F7039E-1CA6-42D4-9DB5-25B658EBC8A4}" srcOrd="1" destOrd="0" presId="urn:microsoft.com/office/officeart/2018/2/layout/IconLabelList"/>
    <dgm:cxn modelId="{31FF1A38-D2BA-44B6-B762-10501B7A8B91}" type="presParOf" srcId="{846E69B8-8654-49D3-AC42-7414F59E7A91}" destId="{1C78A709-51DE-4F87-9EAA-B44E3BE5644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D28D5-1B68-447C-BA2A-7C6B64E6F3A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B0D6F2B-35DD-4951-BFCE-23CF5F9FE19B}">
      <dgm:prSet/>
      <dgm:spPr/>
      <dgm:t>
        <a:bodyPr/>
        <a:lstStyle/>
        <a:p>
          <a:pPr>
            <a:defRPr b="1"/>
          </a:pPr>
          <a:r>
            <a:rPr lang="en-US"/>
            <a:t>Review</a:t>
          </a:r>
          <a:r>
            <a:rPr lang="zh-CN"/>
            <a:t>：</a:t>
          </a:r>
          <a:endParaRPr lang="en-US"/>
        </a:p>
      </dgm:t>
    </dgm:pt>
    <dgm:pt modelId="{A741FC38-64F0-487C-B6A9-33A0F5D51608}" type="parTrans" cxnId="{2BF60FAA-2D7D-4AB0-BE9D-82E6D95FB3E0}">
      <dgm:prSet/>
      <dgm:spPr/>
      <dgm:t>
        <a:bodyPr/>
        <a:lstStyle/>
        <a:p>
          <a:endParaRPr lang="en-US"/>
        </a:p>
      </dgm:t>
    </dgm:pt>
    <dgm:pt modelId="{057172B0-81E4-4625-B8D0-3430AEFCA108}" type="sibTrans" cxnId="{2BF60FAA-2D7D-4AB0-BE9D-82E6D95FB3E0}">
      <dgm:prSet/>
      <dgm:spPr/>
      <dgm:t>
        <a:bodyPr/>
        <a:lstStyle/>
        <a:p>
          <a:endParaRPr lang="en-US"/>
        </a:p>
      </dgm:t>
    </dgm:pt>
    <dgm:pt modelId="{D2B8B4D1-4D73-40BA-BCDF-01675CAD7864}">
      <dgm:prSet/>
      <dgm:spPr/>
      <dgm:t>
        <a:bodyPr/>
        <a:lstStyle/>
        <a:p>
          <a:r>
            <a:rPr lang="en-US"/>
            <a:t>Neural</a:t>
          </a:r>
          <a:r>
            <a:rPr lang="zh-CN"/>
            <a:t> </a:t>
          </a:r>
          <a:r>
            <a:rPr lang="en-US"/>
            <a:t>Networks</a:t>
          </a:r>
        </a:p>
      </dgm:t>
    </dgm:pt>
    <dgm:pt modelId="{A19453B2-7E92-467C-BE8D-8FD47C6B167F}" type="parTrans" cxnId="{E701B660-930A-4548-A4CE-B98CB232234D}">
      <dgm:prSet/>
      <dgm:spPr/>
      <dgm:t>
        <a:bodyPr/>
        <a:lstStyle/>
        <a:p>
          <a:endParaRPr lang="en-US"/>
        </a:p>
      </dgm:t>
    </dgm:pt>
    <dgm:pt modelId="{FB54F403-6338-4657-8395-6D06B64C6888}" type="sibTrans" cxnId="{E701B660-930A-4548-A4CE-B98CB232234D}">
      <dgm:prSet/>
      <dgm:spPr/>
      <dgm:t>
        <a:bodyPr/>
        <a:lstStyle/>
        <a:p>
          <a:endParaRPr lang="en-US"/>
        </a:p>
      </dgm:t>
    </dgm:pt>
    <dgm:pt modelId="{3A9E6EFD-B2BD-45B3-A24F-7C67F11940DC}">
      <dgm:prSet/>
      <dgm:spPr/>
      <dgm:t>
        <a:bodyPr/>
        <a:lstStyle/>
        <a:p>
          <a:r>
            <a:rPr lang="en-US"/>
            <a:t>Backpropagation</a:t>
          </a:r>
          <a:r>
            <a:rPr lang="zh-CN"/>
            <a:t> </a:t>
          </a:r>
          <a:endParaRPr lang="en-US"/>
        </a:p>
      </dgm:t>
    </dgm:pt>
    <dgm:pt modelId="{BE6DF27D-C685-45B4-B62A-1D8F3B4E755C}" type="parTrans" cxnId="{C84F639F-43BF-4A68-B45A-8DED42585E12}">
      <dgm:prSet/>
      <dgm:spPr/>
      <dgm:t>
        <a:bodyPr/>
        <a:lstStyle/>
        <a:p>
          <a:endParaRPr lang="en-US"/>
        </a:p>
      </dgm:t>
    </dgm:pt>
    <dgm:pt modelId="{05EEBE50-17B0-4B71-8506-3D89DF30A8F9}" type="sibTrans" cxnId="{C84F639F-43BF-4A68-B45A-8DED42585E12}">
      <dgm:prSet/>
      <dgm:spPr/>
      <dgm:t>
        <a:bodyPr/>
        <a:lstStyle/>
        <a:p>
          <a:endParaRPr lang="en-US"/>
        </a:p>
      </dgm:t>
    </dgm:pt>
    <dgm:pt modelId="{8EE146E0-7E7D-47FD-A9F1-A4C28590F02D}">
      <dgm:prSet/>
      <dgm:spPr/>
      <dgm:t>
        <a:bodyPr/>
        <a:lstStyle/>
        <a:p>
          <a:r>
            <a:rPr lang="en-US"/>
            <a:t>Graph</a:t>
          </a:r>
          <a:r>
            <a:rPr lang="zh-CN"/>
            <a:t> </a:t>
          </a:r>
          <a:r>
            <a:rPr lang="en-US"/>
            <a:t>Computing</a:t>
          </a:r>
        </a:p>
      </dgm:t>
    </dgm:pt>
    <dgm:pt modelId="{9EC6A211-BF77-4614-B5E0-B166BED8D15A}" type="parTrans" cxnId="{3FD15E65-9ECB-4C35-A94A-7379E8675DC2}">
      <dgm:prSet/>
      <dgm:spPr/>
      <dgm:t>
        <a:bodyPr/>
        <a:lstStyle/>
        <a:p>
          <a:endParaRPr lang="en-US"/>
        </a:p>
      </dgm:t>
    </dgm:pt>
    <dgm:pt modelId="{A6265C20-D39E-40CB-9E39-87B2A32BE303}" type="sibTrans" cxnId="{3FD15E65-9ECB-4C35-A94A-7379E8675DC2}">
      <dgm:prSet/>
      <dgm:spPr/>
      <dgm:t>
        <a:bodyPr/>
        <a:lstStyle/>
        <a:p>
          <a:endParaRPr lang="en-US"/>
        </a:p>
      </dgm:t>
    </dgm:pt>
    <dgm:pt modelId="{383668FE-7374-46BF-8289-27FA20ADF613}">
      <dgm:prSet/>
      <dgm:spPr/>
      <dgm:t>
        <a:bodyPr/>
        <a:lstStyle/>
        <a:p>
          <a:r>
            <a:rPr lang="en-US"/>
            <a:t>Gradient</a:t>
          </a:r>
          <a:r>
            <a:rPr lang="zh-CN"/>
            <a:t> </a:t>
          </a:r>
          <a:r>
            <a:rPr lang="en-US"/>
            <a:t>Descent</a:t>
          </a:r>
        </a:p>
      </dgm:t>
    </dgm:pt>
    <dgm:pt modelId="{B2A58554-A83C-41BD-AD67-E19CB0496742}" type="parTrans" cxnId="{A481FD57-746B-426B-891F-351AC3FFA784}">
      <dgm:prSet/>
      <dgm:spPr/>
      <dgm:t>
        <a:bodyPr/>
        <a:lstStyle/>
        <a:p>
          <a:endParaRPr lang="en-US"/>
        </a:p>
      </dgm:t>
    </dgm:pt>
    <dgm:pt modelId="{D4A3F4C0-D75C-4E74-852D-84DCBAD5E8E9}" type="sibTrans" cxnId="{A481FD57-746B-426B-891F-351AC3FFA784}">
      <dgm:prSet/>
      <dgm:spPr/>
      <dgm:t>
        <a:bodyPr/>
        <a:lstStyle/>
        <a:p>
          <a:endParaRPr lang="en-US"/>
        </a:p>
      </dgm:t>
    </dgm:pt>
    <dgm:pt modelId="{4650EBA1-0B06-438B-AB12-67F1295CF118}">
      <dgm:prSet/>
      <dgm:spPr/>
      <dgm:t>
        <a:bodyPr/>
        <a:lstStyle/>
        <a:p>
          <a:pPr>
            <a:defRPr b="1"/>
          </a:pPr>
          <a:r>
            <a:rPr lang="en-US"/>
            <a:t>Word</a:t>
          </a:r>
          <a:r>
            <a:rPr lang="zh-CN"/>
            <a:t> </a:t>
          </a:r>
          <a:r>
            <a:rPr lang="en-US"/>
            <a:t>Embedding</a:t>
          </a:r>
          <a:r>
            <a:rPr lang="ja-JP"/>
            <a:t>与词向量</a:t>
          </a:r>
          <a:endParaRPr lang="en-US"/>
        </a:p>
      </dgm:t>
    </dgm:pt>
    <dgm:pt modelId="{FFF198DE-687D-4C92-A710-C3E2DAF1B2F9}" type="parTrans" cxnId="{CF3C07D8-4BD4-45CC-A56C-26AC8F33C0AB}">
      <dgm:prSet/>
      <dgm:spPr/>
      <dgm:t>
        <a:bodyPr/>
        <a:lstStyle/>
        <a:p>
          <a:endParaRPr lang="en-US"/>
        </a:p>
      </dgm:t>
    </dgm:pt>
    <dgm:pt modelId="{FDC6B401-AD2A-486D-ACC3-C92825217F74}" type="sibTrans" cxnId="{CF3C07D8-4BD4-45CC-A56C-26AC8F33C0AB}">
      <dgm:prSet/>
      <dgm:spPr/>
      <dgm:t>
        <a:bodyPr/>
        <a:lstStyle/>
        <a:p>
          <a:endParaRPr lang="en-US"/>
        </a:p>
      </dgm:t>
    </dgm:pt>
    <dgm:pt modelId="{3D5480E9-0AA7-4DE7-92A3-10A761FD2360}">
      <dgm:prSet/>
      <dgm:spPr/>
      <dgm:t>
        <a:bodyPr/>
        <a:lstStyle/>
        <a:p>
          <a:r>
            <a:rPr lang="ja-JP"/>
            <a:t>词向量的原理</a:t>
          </a:r>
          <a:endParaRPr lang="en-US"/>
        </a:p>
      </dgm:t>
    </dgm:pt>
    <dgm:pt modelId="{EDEEBECD-5A98-4D33-8CF5-D27BC9006987}" type="parTrans" cxnId="{D0D037CA-C611-4C17-9DCA-DD25C2BB0D96}">
      <dgm:prSet/>
      <dgm:spPr/>
      <dgm:t>
        <a:bodyPr/>
        <a:lstStyle/>
        <a:p>
          <a:endParaRPr lang="en-US"/>
        </a:p>
      </dgm:t>
    </dgm:pt>
    <dgm:pt modelId="{2F05AF3B-8FA5-4535-9335-B0EAC334DD58}" type="sibTrans" cxnId="{D0D037CA-C611-4C17-9DCA-DD25C2BB0D96}">
      <dgm:prSet/>
      <dgm:spPr/>
      <dgm:t>
        <a:bodyPr/>
        <a:lstStyle/>
        <a:p>
          <a:endParaRPr lang="en-US"/>
        </a:p>
      </dgm:t>
    </dgm:pt>
    <dgm:pt modelId="{1665EB91-5F8F-4676-8252-A0ACDDED75D1}">
      <dgm:prSet/>
      <dgm:spPr/>
      <dgm:t>
        <a:bodyPr/>
        <a:lstStyle/>
        <a:p>
          <a:r>
            <a:rPr lang="ja-JP"/>
            <a:t>哈弗曼树与</a:t>
          </a:r>
          <a:r>
            <a:rPr lang="en-US"/>
            <a:t>Negative</a:t>
          </a:r>
          <a:r>
            <a:rPr lang="zh-CN"/>
            <a:t> </a:t>
          </a:r>
          <a:r>
            <a:rPr lang="en-US"/>
            <a:t>Samples</a:t>
          </a:r>
        </a:p>
      </dgm:t>
    </dgm:pt>
    <dgm:pt modelId="{C5CBA238-CC8B-4675-8CBF-D10537854B90}" type="parTrans" cxnId="{EC34569E-154F-480D-B227-AFEA84464D0E}">
      <dgm:prSet/>
      <dgm:spPr/>
      <dgm:t>
        <a:bodyPr/>
        <a:lstStyle/>
        <a:p>
          <a:endParaRPr lang="en-US"/>
        </a:p>
      </dgm:t>
    </dgm:pt>
    <dgm:pt modelId="{BA24D338-FDE2-4973-9CB5-15ACF8EAB73C}" type="sibTrans" cxnId="{EC34569E-154F-480D-B227-AFEA84464D0E}">
      <dgm:prSet/>
      <dgm:spPr/>
      <dgm:t>
        <a:bodyPr/>
        <a:lstStyle/>
        <a:p>
          <a:endParaRPr lang="en-US"/>
        </a:p>
      </dgm:t>
    </dgm:pt>
    <dgm:pt modelId="{339528D4-AF14-4A38-8645-35830A75FE94}">
      <dgm:prSet/>
      <dgm:spPr/>
      <dgm:t>
        <a:bodyPr/>
        <a:lstStyle/>
        <a:p>
          <a:r>
            <a:rPr lang="en-US"/>
            <a:t>Glove,</a:t>
          </a:r>
          <a:r>
            <a:rPr lang="zh-CN"/>
            <a:t> </a:t>
          </a:r>
          <a:r>
            <a:rPr lang="en-US"/>
            <a:t>CoVe,</a:t>
          </a:r>
          <a:r>
            <a:rPr lang="zh-CN"/>
            <a:t> </a:t>
          </a:r>
          <a:r>
            <a:rPr lang="en-US"/>
            <a:t>EMLO</a:t>
          </a:r>
          <a:r>
            <a:rPr lang="ja-JP"/>
            <a:t>等高级词向量方式</a:t>
          </a:r>
          <a:endParaRPr lang="en-US"/>
        </a:p>
      </dgm:t>
    </dgm:pt>
    <dgm:pt modelId="{137FF9B0-30C1-43CA-A099-8DED2CD57988}" type="parTrans" cxnId="{E22DABF6-EC3A-4FB9-9793-8E9D4E2EA80D}">
      <dgm:prSet/>
      <dgm:spPr/>
      <dgm:t>
        <a:bodyPr/>
        <a:lstStyle/>
        <a:p>
          <a:endParaRPr lang="en-US"/>
        </a:p>
      </dgm:t>
    </dgm:pt>
    <dgm:pt modelId="{F854E6B3-BE99-4608-B27E-2B2B742C0C24}" type="sibTrans" cxnId="{E22DABF6-EC3A-4FB9-9793-8E9D4E2EA80D}">
      <dgm:prSet/>
      <dgm:spPr/>
      <dgm:t>
        <a:bodyPr/>
        <a:lstStyle/>
        <a:p>
          <a:endParaRPr lang="en-US"/>
        </a:p>
      </dgm:t>
    </dgm:pt>
    <dgm:pt modelId="{777E7329-F105-4410-B148-0024A1A45331}">
      <dgm:prSet/>
      <dgm:spPr/>
      <dgm:t>
        <a:bodyPr/>
        <a:lstStyle/>
        <a:p>
          <a:pPr>
            <a:defRPr b="1"/>
          </a:pPr>
          <a:r>
            <a:rPr lang="ja-JP"/>
            <a:t>句子向量</a:t>
          </a:r>
          <a:endParaRPr lang="en-US"/>
        </a:p>
      </dgm:t>
    </dgm:pt>
    <dgm:pt modelId="{69009EB7-840D-4ECF-90B5-471DE3F11079}" type="parTrans" cxnId="{819DBB88-275D-4526-B906-C8905D05F92C}">
      <dgm:prSet/>
      <dgm:spPr/>
      <dgm:t>
        <a:bodyPr/>
        <a:lstStyle/>
        <a:p>
          <a:endParaRPr lang="en-US"/>
        </a:p>
      </dgm:t>
    </dgm:pt>
    <dgm:pt modelId="{F7C74158-EFB9-4215-BA6D-C11221B30A2F}" type="sibTrans" cxnId="{819DBB88-275D-4526-B906-C8905D05F92C}">
      <dgm:prSet/>
      <dgm:spPr/>
      <dgm:t>
        <a:bodyPr/>
        <a:lstStyle/>
        <a:p>
          <a:endParaRPr lang="en-US"/>
        </a:p>
      </dgm:t>
    </dgm:pt>
    <dgm:pt modelId="{B4B2E3C7-D339-4675-8ABE-A1F5ABC4416E}">
      <dgm:prSet/>
      <dgm:spPr/>
      <dgm:t>
        <a:bodyPr/>
        <a:lstStyle/>
        <a:p>
          <a:r>
            <a:rPr lang="ja-JP"/>
            <a:t>句子向量的使用背景</a:t>
          </a:r>
          <a:endParaRPr lang="en-US"/>
        </a:p>
      </dgm:t>
    </dgm:pt>
    <dgm:pt modelId="{851FDBA1-C842-42BF-ABAD-75C549D46D7B}" type="parTrans" cxnId="{E72DFA33-40E4-4A11-AC4E-A75FEBA2AC81}">
      <dgm:prSet/>
      <dgm:spPr/>
      <dgm:t>
        <a:bodyPr/>
        <a:lstStyle/>
        <a:p>
          <a:endParaRPr lang="en-US"/>
        </a:p>
      </dgm:t>
    </dgm:pt>
    <dgm:pt modelId="{77E5D7C0-8B49-4819-AEE4-12F92538CD0C}" type="sibTrans" cxnId="{E72DFA33-40E4-4A11-AC4E-A75FEBA2AC81}">
      <dgm:prSet/>
      <dgm:spPr/>
      <dgm:t>
        <a:bodyPr/>
        <a:lstStyle/>
        <a:p>
          <a:endParaRPr lang="en-US"/>
        </a:p>
      </dgm:t>
    </dgm:pt>
    <dgm:pt modelId="{243ECDD3-23B2-411F-BEAD-08609668FA32}">
      <dgm:prSet/>
      <dgm:spPr/>
      <dgm:t>
        <a:bodyPr/>
        <a:lstStyle/>
        <a:p>
          <a:r>
            <a:rPr lang="ja-JP"/>
            <a:t>句子向量的构建</a:t>
          </a:r>
          <a:endParaRPr lang="en-US"/>
        </a:p>
      </dgm:t>
    </dgm:pt>
    <dgm:pt modelId="{E964DB73-1A12-44BE-8C92-BFA175E9365B}" type="parTrans" cxnId="{438BF08E-C4CC-4FFF-9FF2-3C8A854E975F}">
      <dgm:prSet/>
      <dgm:spPr/>
      <dgm:t>
        <a:bodyPr/>
        <a:lstStyle/>
        <a:p>
          <a:endParaRPr lang="en-US"/>
        </a:p>
      </dgm:t>
    </dgm:pt>
    <dgm:pt modelId="{1057A4B1-6D1E-4F3A-A451-F9A99666E15A}" type="sibTrans" cxnId="{438BF08E-C4CC-4FFF-9FF2-3C8A854E975F}">
      <dgm:prSet/>
      <dgm:spPr/>
      <dgm:t>
        <a:bodyPr/>
        <a:lstStyle/>
        <a:p>
          <a:endParaRPr lang="en-US"/>
        </a:p>
      </dgm:t>
    </dgm:pt>
    <dgm:pt modelId="{57F4B729-BB8D-4D33-9A95-02792332AE14}">
      <dgm:prSet/>
      <dgm:spPr/>
      <dgm:t>
        <a:bodyPr/>
        <a:lstStyle/>
        <a:p>
          <a:r>
            <a:rPr lang="ja-JP"/>
            <a:t>利用词向量找到隐藏词汇</a:t>
          </a:r>
          <a:r>
            <a:rPr lang="zh-CN"/>
            <a:t>、</a:t>
          </a:r>
          <a:r>
            <a:rPr lang="ja-JP"/>
            <a:t>新词汇</a:t>
          </a:r>
          <a:endParaRPr lang="en-US"/>
        </a:p>
      </dgm:t>
    </dgm:pt>
    <dgm:pt modelId="{88FE7378-96F3-4AE1-BC7E-371225160B40}" type="parTrans" cxnId="{4C18EF42-103A-4603-9FCB-03AD16CCF01D}">
      <dgm:prSet/>
      <dgm:spPr/>
      <dgm:t>
        <a:bodyPr/>
        <a:lstStyle/>
        <a:p>
          <a:endParaRPr lang="en-US"/>
        </a:p>
      </dgm:t>
    </dgm:pt>
    <dgm:pt modelId="{A6C8ACEF-7B32-480E-9715-39E1401C3D4B}" type="sibTrans" cxnId="{4C18EF42-103A-4603-9FCB-03AD16CCF01D}">
      <dgm:prSet/>
      <dgm:spPr/>
      <dgm:t>
        <a:bodyPr/>
        <a:lstStyle/>
        <a:p>
          <a:endParaRPr lang="en-US"/>
        </a:p>
      </dgm:t>
    </dgm:pt>
    <dgm:pt modelId="{8490A909-740B-40F0-B292-6A7213EDAE28}">
      <dgm:prSet/>
      <dgm:spPr/>
      <dgm:t>
        <a:bodyPr/>
        <a:lstStyle/>
        <a:p>
          <a:pPr>
            <a:defRPr b="1"/>
          </a:pPr>
          <a:r>
            <a:rPr lang="ja-JP"/>
            <a:t>项目</a:t>
          </a:r>
          <a:r>
            <a:rPr lang="en-US"/>
            <a:t>1</a:t>
          </a:r>
          <a:r>
            <a:rPr lang="ja-JP"/>
            <a:t>简介</a:t>
          </a:r>
          <a:r>
            <a:rPr lang="zh-CN"/>
            <a:t>：</a:t>
          </a:r>
          <a:r>
            <a:rPr lang="ja-JP"/>
            <a:t>非监督式文本摘要模型</a:t>
          </a:r>
          <a:endParaRPr lang="en-US"/>
        </a:p>
      </dgm:t>
    </dgm:pt>
    <dgm:pt modelId="{F20EE8A5-8D42-4110-8D90-92E8DE00030D}" type="parTrans" cxnId="{E028F990-97BE-4653-B562-CDBB178D537C}">
      <dgm:prSet/>
      <dgm:spPr/>
      <dgm:t>
        <a:bodyPr/>
        <a:lstStyle/>
        <a:p>
          <a:endParaRPr lang="en-US"/>
        </a:p>
      </dgm:t>
    </dgm:pt>
    <dgm:pt modelId="{CBB22993-2571-4CD0-90F9-9A5C1DB100CF}" type="sibTrans" cxnId="{E028F990-97BE-4653-B562-CDBB178D537C}">
      <dgm:prSet/>
      <dgm:spPr/>
      <dgm:t>
        <a:bodyPr/>
        <a:lstStyle/>
        <a:p>
          <a:endParaRPr lang="en-US"/>
        </a:p>
      </dgm:t>
    </dgm:pt>
    <dgm:pt modelId="{4F84A3F9-178D-4CC7-8127-297077733932}" type="pres">
      <dgm:prSet presAssocID="{8CDD28D5-1B68-447C-BA2A-7C6B64E6F3A9}" presName="root" presStyleCnt="0">
        <dgm:presLayoutVars>
          <dgm:dir/>
          <dgm:resizeHandles val="exact"/>
        </dgm:presLayoutVars>
      </dgm:prSet>
      <dgm:spPr/>
    </dgm:pt>
    <dgm:pt modelId="{7269C06E-76F8-4BBE-ADAF-BAF9807C3062}" type="pres">
      <dgm:prSet presAssocID="{AB0D6F2B-35DD-4951-BFCE-23CF5F9FE19B}" presName="compNode" presStyleCnt="0"/>
      <dgm:spPr/>
    </dgm:pt>
    <dgm:pt modelId="{AD5BE11C-026A-4E93-851D-DCA5AE850400}" type="pres">
      <dgm:prSet presAssocID="{AB0D6F2B-35DD-4951-BFCE-23CF5F9FE1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"/>
        </a:ext>
      </dgm:extLst>
    </dgm:pt>
    <dgm:pt modelId="{0CDBD093-B370-4DDA-8B1D-D38DE219DAC7}" type="pres">
      <dgm:prSet presAssocID="{AB0D6F2B-35DD-4951-BFCE-23CF5F9FE19B}" presName="iconSpace" presStyleCnt="0"/>
      <dgm:spPr/>
    </dgm:pt>
    <dgm:pt modelId="{84CAA0EB-6BCD-429F-BB00-01A2141C30E7}" type="pres">
      <dgm:prSet presAssocID="{AB0D6F2B-35DD-4951-BFCE-23CF5F9FE19B}" presName="parTx" presStyleLbl="revTx" presStyleIdx="0" presStyleCnt="8">
        <dgm:presLayoutVars>
          <dgm:chMax val="0"/>
          <dgm:chPref val="0"/>
        </dgm:presLayoutVars>
      </dgm:prSet>
      <dgm:spPr/>
    </dgm:pt>
    <dgm:pt modelId="{C393CB34-F1CD-4D2B-A340-43C57D4385BA}" type="pres">
      <dgm:prSet presAssocID="{AB0D6F2B-35DD-4951-BFCE-23CF5F9FE19B}" presName="txSpace" presStyleCnt="0"/>
      <dgm:spPr/>
    </dgm:pt>
    <dgm:pt modelId="{C9C744AF-9CCE-4CF0-B545-0A306A3EC834}" type="pres">
      <dgm:prSet presAssocID="{AB0D6F2B-35DD-4951-BFCE-23CF5F9FE19B}" presName="desTx" presStyleLbl="revTx" presStyleIdx="1" presStyleCnt="8">
        <dgm:presLayoutVars/>
      </dgm:prSet>
      <dgm:spPr/>
    </dgm:pt>
    <dgm:pt modelId="{019E8C96-9154-46D8-BB73-8C2A6182D829}" type="pres">
      <dgm:prSet presAssocID="{057172B0-81E4-4625-B8D0-3430AEFCA108}" presName="sibTrans" presStyleCnt="0"/>
      <dgm:spPr/>
    </dgm:pt>
    <dgm:pt modelId="{34E5A1E5-CAEF-4A59-92E9-1BEDFE770A97}" type="pres">
      <dgm:prSet presAssocID="{4650EBA1-0B06-438B-AB12-67F1295CF118}" presName="compNode" presStyleCnt="0"/>
      <dgm:spPr/>
    </dgm:pt>
    <dgm:pt modelId="{72496871-986D-4E76-8463-639DED96C432}" type="pres">
      <dgm:prSet presAssocID="{4650EBA1-0B06-438B-AB12-67F1295CF1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7228472D-D5BB-4304-B582-8A3DA1575648}" type="pres">
      <dgm:prSet presAssocID="{4650EBA1-0B06-438B-AB12-67F1295CF118}" presName="iconSpace" presStyleCnt="0"/>
      <dgm:spPr/>
    </dgm:pt>
    <dgm:pt modelId="{40CA3C70-1EC6-4EDD-B8EA-49AE39B6CB61}" type="pres">
      <dgm:prSet presAssocID="{4650EBA1-0B06-438B-AB12-67F1295CF118}" presName="parTx" presStyleLbl="revTx" presStyleIdx="2" presStyleCnt="8">
        <dgm:presLayoutVars>
          <dgm:chMax val="0"/>
          <dgm:chPref val="0"/>
        </dgm:presLayoutVars>
      </dgm:prSet>
      <dgm:spPr/>
    </dgm:pt>
    <dgm:pt modelId="{64E07124-2F5A-4E3B-9E6D-55E66A340790}" type="pres">
      <dgm:prSet presAssocID="{4650EBA1-0B06-438B-AB12-67F1295CF118}" presName="txSpace" presStyleCnt="0"/>
      <dgm:spPr/>
    </dgm:pt>
    <dgm:pt modelId="{38D07307-1A2B-436F-997C-97080074BB13}" type="pres">
      <dgm:prSet presAssocID="{4650EBA1-0B06-438B-AB12-67F1295CF118}" presName="desTx" presStyleLbl="revTx" presStyleIdx="3" presStyleCnt="8">
        <dgm:presLayoutVars/>
      </dgm:prSet>
      <dgm:spPr/>
    </dgm:pt>
    <dgm:pt modelId="{4772F502-B548-464D-BE47-25F3285F2DCA}" type="pres">
      <dgm:prSet presAssocID="{FDC6B401-AD2A-486D-ACC3-C92825217F74}" presName="sibTrans" presStyleCnt="0"/>
      <dgm:spPr/>
    </dgm:pt>
    <dgm:pt modelId="{A7AA4078-8274-4CE8-BAB1-34DEE74ACC25}" type="pres">
      <dgm:prSet presAssocID="{777E7329-F105-4410-B148-0024A1A45331}" presName="compNode" presStyleCnt="0"/>
      <dgm:spPr/>
    </dgm:pt>
    <dgm:pt modelId="{D7A8AEE6-88F9-4BFC-9255-39E7D280A6CC}" type="pres">
      <dgm:prSet presAssocID="{777E7329-F105-4410-B148-0024A1A453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EA5ABB41-65B9-4CF3-9DFA-A9130AD7AA01}" type="pres">
      <dgm:prSet presAssocID="{777E7329-F105-4410-B148-0024A1A45331}" presName="iconSpace" presStyleCnt="0"/>
      <dgm:spPr/>
    </dgm:pt>
    <dgm:pt modelId="{F975237E-9DA0-4C65-B3AD-6AAC27DFD534}" type="pres">
      <dgm:prSet presAssocID="{777E7329-F105-4410-B148-0024A1A45331}" presName="parTx" presStyleLbl="revTx" presStyleIdx="4" presStyleCnt="8">
        <dgm:presLayoutVars>
          <dgm:chMax val="0"/>
          <dgm:chPref val="0"/>
        </dgm:presLayoutVars>
      </dgm:prSet>
      <dgm:spPr/>
    </dgm:pt>
    <dgm:pt modelId="{A7D207FC-8833-407A-BBAB-4E2E0CDA6E4E}" type="pres">
      <dgm:prSet presAssocID="{777E7329-F105-4410-B148-0024A1A45331}" presName="txSpace" presStyleCnt="0"/>
      <dgm:spPr/>
    </dgm:pt>
    <dgm:pt modelId="{5BC15C00-9542-4ED8-8F01-5ECA0AFA82DD}" type="pres">
      <dgm:prSet presAssocID="{777E7329-F105-4410-B148-0024A1A45331}" presName="desTx" presStyleLbl="revTx" presStyleIdx="5" presStyleCnt="8">
        <dgm:presLayoutVars/>
      </dgm:prSet>
      <dgm:spPr/>
    </dgm:pt>
    <dgm:pt modelId="{353D94F3-E6A6-4295-A360-F5D4473595DC}" type="pres">
      <dgm:prSet presAssocID="{F7C74158-EFB9-4215-BA6D-C11221B30A2F}" presName="sibTrans" presStyleCnt="0"/>
      <dgm:spPr/>
    </dgm:pt>
    <dgm:pt modelId="{FB1757A2-1B70-49D9-8BFC-980C1384322F}" type="pres">
      <dgm:prSet presAssocID="{8490A909-740B-40F0-B292-6A7213EDAE28}" presName="compNode" presStyleCnt="0"/>
      <dgm:spPr/>
    </dgm:pt>
    <dgm:pt modelId="{84190C85-250D-49CF-A67E-186A0DA590A0}" type="pres">
      <dgm:prSet presAssocID="{8490A909-740B-40F0-B292-6A7213EDAE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FF51BAF-A15B-4C04-BE51-DC5FCA4CBC58}" type="pres">
      <dgm:prSet presAssocID="{8490A909-740B-40F0-B292-6A7213EDAE28}" presName="iconSpace" presStyleCnt="0"/>
      <dgm:spPr/>
    </dgm:pt>
    <dgm:pt modelId="{B4F167A1-DB25-4D74-A97B-B5D1639A8E53}" type="pres">
      <dgm:prSet presAssocID="{8490A909-740B-40F0-B292-6A7213EDAE28}" presName="parTx" presStyleLbl="revTx" presStyleIdx="6" presStyleCnt="8">
        <dgm:presLayoutVars>
          <dgm:chMax val="0"/>
          <dgm:chPref val="0"/>
        </dgm:presLayoutVars>
      </dgm:prSet>
      <dgm:spPr/>
    </dgm:pt>
    <dgm:pt modelId="{A0F334F1-4F90-4861-B317-329CAC9D14DD}" type="pres">
      <dgm:prSet presAssocID="{8490A909-740B-40F0-B292-6A7213EDAE28}" presName="txSpace" presStyleCnt="0"/>
      <dgm:spPr/>
    </dgm:pt>
    <dgm:pt modelId="{9E82B322-134B-4985-86DE-A670D1ED4CBE}" type="pres">
      <dgm:prSet presAssocID="{8490A909-740B-40F0-B292-6A7213EDAE28}" presName="desTx" presStyleLbl="revTx" presStyleIdx="7" presStyleCnt="8">
        <dgm:presLayoutVars/>
      </dgm:prSet>
      <dgm:spPr/>
    </dgm:pt>
  </dgm:ptLst>
  <dgm:cxnLst>
    <dgm:cxn modelId="{9976F406-C2F8-4353-BD4B-4780F9A41548}" type="presOf" srcId="{1665EB91-5F8F-4676-8252-A0ACDDED75D1}" destId="{38D07307-1A2B-436F-997C-97080074BB13}" srcOrd="0" destOrd="1" presId="urn:microsoft.com/office/officeart/2018/5/layout/CenteredIconLabelDescriptionList"/>
    <dgm:cxn modelId="{19417814-A98F-49E2-AFBC-2A5D473E10D3}" type="presOf" srcId="{8490A909-740B-40F0-B292-6A7213EDAE28}" destId="{B4F167A1-DB25-4D74-A97B-B5D1639A8E53}" srcOrd="0" destOrd="0" presId="urn:microsoft.com/office/officeart/2018/5/layout/CenteredIconLabelDescriptionList"/>
    <dgm:cxn modelId="{38703223-8249-464A-B1BC-396F6E407360}" type="presOf" srcId="{777E7329-F105-4410-B148-0024A1A45331}" destId="{F975237E-9DA0-4C65-B3AD-6AAC27DFD534}" srcOrd="0" destOrd="0" presId="urn:microsoft.com/office/officeart/2018/5/layout/CenteredIconLabelDescriptionList"/>
    <dgm:cxn modelId="{9AFB3623-5515-4463-8A54-46474B8AD87B}" type="presOf" srcId="{8EE146E0-7E7D-47FD-A9F1-A4C28590F02D}" destId="{C9C744AF-9CCE-4CF0-B545-0A306A3EC834}" srcOrd="0" destOrd="2" presId="urn:microsoft.com/office/officeart/2018/5/layout/CenteredIconLabelDescriptionList"/>
    <dgm:cxn modelId="{58555D23-E603-48BB-8AB4-7AF9E28B02DA}" type="presOf" srcId="{4650EBA1-0B06-438B-AB12-67F1295CF118}" destId="{40CA3C70-1EC6-4EDD-B8EA-49AE39B6CB61}" srcOrd="0" destOrd="0" presId="urn:microsoft.com/office/officeart/2018/5/layout/CenteredIconLabelDescriptionList"/>
    <dgm:cxn modelId="{EFF28026-C5D7-4B96-B956-FBCED95D9C68}" type="presOf" srcId="{8CDD28D5-1B68-447C-BA2A-7C6B64E6F3A9}" destId="{4F84A3F9-178D-4CC7-8127-297077733932}" srcOrd="0" destOrd="0" presId="urn:microsoft.com/office/officeart/2018/5/layout/CenteredIconLabelDescriptionList"/>
    <dgm:cxn modelId="{6987E12C-7ADB-4737-869C-3337997136BE}" type="presOf" srcId="{3D5480E9-0AA7-4DE7-92A3-10A761FD2360}" destId="{38D07307-1A2B-436F-997C-97080074BB13}" srcOrd="0" destOrd="0" presId="urn:microsoft.com/office/officeart/2018/5/layout/CenteredIconLabelDescriptionList"/>
    <dgm:cxn modelId="{38788133-8F0D-446C-8D6D-DED09C0924DE}" type="presOf" srcId="{57F4B729-BB8D-4D33-9A95-02792332AE14}" destId="{5BC15C00-9542-4ED8-8F01-5ECA0AFA82DD}" srcOrd="0" destOrd="2" presId="urn:microsoft.com/office/officeart/2018/5/layout/CenteredIconLabelDescriptionList"/>
    <dgm:cxn modelId="{E72DFA33-40E4-4A11-AC4E-A75FEBA2AC81}" srcId="{777E7329-F105-4410-B148-0024A1A45331}" destId="{B4B2E3C7-D339-4675-8ABE-A1F5ABC4416E}" srcOrd="0" destOrd="0" parTransId="{851FDBA1-C842-42BF-ABAD-75C549D46D7B}" sibTransId="{77E5D7C0-8B49-4819-AEE4-12F92538CD0C}"/>
    <dgm:cxn modelId="{0F25443D-7625-4B08-A435-184D8BC66457}" type="presOf" srcId="{339528D4-AF14-4A38-8645-35830A75FE94}" destId="{38D07307-1A2B-436F-997C-97080074BB13}" srcOrd="0" destOrd="2" presId="urn:microsoft.com/office/officeart/2018/5/layout/CenteredIconLabelDescriptionList"/>
    <dgm:cxn modelId="{4C18EF42-103A-4603-9FCB-03AD16CCF01D}" srcId="{777E7329-F105-4410-B148-0024A1A45331}" destId="{57F4B729-BB8D-4D33-9A95-02792332AE14}" srcOrd="2" destOrd="0" parTransId="{88FE7378-96F3-4AE1-BC7E-371225160B40}" sibTransId="{A6C8ACEF-7B32-480E-9715-39E1401C3D4B}"/>
    <dgm:cxn modelId="{58924E50-0A85-4E5C-A631-1274E451C8D6}" type="presOf" srcId="{AB0D6F2B-35DD-4951-BFCE-23CF5F9FE19B}" destId="{84CAA0EB-6BCD-429F-BB00-01A2141C30E7}" srcOrd="0" destOrd="0" presId="urn:microsoft.com/office/officeart/2018/5/layout/CenteredIconLabelDescriptionList"/>
    <dgm:cxn modelId="{0CAF6951-79A9-4CAF-908E-07731275191A}" type="presOf" srcId="{383668FE-7374-46BF-8289-27FA20ADF613}" destId="{C9C744AF-9CCE-4CF0-B545-0A306A3EC834}" srcOrd="0" destOrd="3" presId="urn:microsoft.com/office/officeart/2018/5/layout/CenteredIconLabelDescriptionList"/>
    <dgm:cxn modelId="{A481FD57-746B-426B-891F-351AC3FFA784}" srcId="{AB0D6F2B-35DD-4951-BFCE-23CF5F9FE19B}" destId="{383668FE-7374-46BF-8289-27FA20ADF613}" srcOrd="3" destOrd="0" parTransId="{B2A58554-A83C-41BD-AD67-E19CB0496742}" sibTransId="{D4A3F4C0-D75C-4E74-852D-84DCBAD5E8E9}"/>
    <dgm:cxn modelId="{AAB3D75E-E820-4A29-AFF6-97A4CA3F55C6}" type="presOf" srcId="{B4B2E3C7-D339-4675-8ABE-A1F5ABC4416E}" destId="{5BC15C00-9542-4ED8-8F01-5ECA0AFA82DD}" srcOrd="0" destOrd="0" presId="urn:microsoft.com/office/officeart/2018/5/layout/CenteredIconLabelDescriptionList"/>
    <dgm:cxn modelId="{E701B660-930A-4548-A4CE-B98CB232234D}" srcId="{AB0D6F2B-35DD-4951-BFCE-23CF5F9FE19B}" destId="{D2B8B4D1-4D73-40BA-BCDF-01675CAD7864}" srcOrd="0" destOrd="0" parTransId="{A19453B2-7E92-467C-BE8D-8FD47C6B167F}" sibTransId="{FB54F403-6338-4657-8395-6D06B64C6888}"/>
    <dgm:cxn modelId="{3FD15E65-9ECB-4C35-A94A-7379E8675DC2}" srcId="{AB0D6F2B-35DD-4951-BFCE-23CF5F9FE19B}" destId="{8EE146E0-7E7D-47FD-A9F1-A4C28590F02D}" srcOrd="2" destOrd="0" parTransId="{9EC6A211-BF77-4614-B5E0-B166BED8D15A}" sibTransId="{A6265C20-D39E-40CB-9E39-87B2A32BE303}"/>
    <dgm:cxn modelId="{819DBB88-275D-4526-B906-C8905D05F92C}" srcId="{8CDD28D5-1B68-447C-BA2A-7C6B64E6F3A9}" destId="{777E7329-F105-4410-B148-0024A1A45331}" srcOrd="2" destOrd="0" parTransId="{69009EB7-840D-4ECF-90B5-471DE3F11079}" sibTransId="{F7C74158-EFB9-4215-BA6D-C11221B30A2F}"/>
    <dgm:cxn modelId="{438BF08E-C4CC-4FFF-9FF2-3C8A854E975F}" srcId="{777E7329-F105-4410-B148-0024A1A45331}" destId="{243ECDD3-23B2-411F-BEAD-08609668FA32}" srcOrd="1" destOrd="0" parTransId="{E964DB73-1A12-44BE-8C92-BFA175E9365B}" sibTransId="{1057A4B1-6D1E-4F3A-A451-F9A99666E15A}"/>
    <dgm:cxn modelId="{E028F990-97BE-4653-B562-CDBB178D537C}" srcId="{8CDD28D5-1B68-447C-BA2A-7C6B64E6F3A9}" destId="{8490A909-740B-40F0-B292-6A7213EDAE28}" srcOrd="3" destOrd="0" parTransId="{F20EE8A5-8D42-4110-8D90-92E8DE00030D}" sibTransId="{CBB22993-2571-4CD0-90F9-9A5C1DB100CF}"/>
    <dgm:cxn modelId="{D2005896-E7F6-43A7-B691-2A4C9A7FDA7F}" type="presOf" srcId="{243ECDD3-23B2-411F-BEAD-08609668FA32}" destId="{5BC15C00-9542-4ED8-8F01-5ECA0AFA82DD}" srcOrd="0" destOrd="1" presId="urn:microsoft.com/office/officeart/2018/5/layout/CenteredIconLabelDescriptionList"/>
    <dgm:cxn modelId="{EC34569E-154F-480D-B227-AFEA84464D0E}" srcId="{4650EBA1-0B06-438B-AB12-67F1295CF118}" destId="{1665EB91-5F8F-4676-8252-A0ACDDED75D1}" srcOrd="1" destOrd="0" parTransId="{C5CBA238-CC8B-4675-8CBF-D10537854B90}" sibTransId="{BA24D338-FDE2-4973-9CB5-15ACF8EAB73C}"/>
    <dgm:cxn modelId="{C84F639F-43BF-4A68-B45A-8DED42585E12}" srcId="{AB0D6F2B-35DD-4951-BFCE-23CF5F9FE19B}" destId="{3A9E6EFD-B2BD-45B3-A24F-7C67F11940DC}" srcOrd="1" destOrd="0" parTransId="{BE6DF27D-C685-45B4-B62A-1D8F3B4E755C}" sibTransId="{05EEBE50-17B0-4B71-8506-3D89DF30A8F9}"/>
    <dgm:cxn modelId="{2BF60FAA-2D7D-4AB0-BE9D-82E6D95FB3E0}" srcId="{8CDD28D5-1B68-447C-BA2A-7C6B64E6F3A9}" destId="{AB0D6F2B-35DD-4951-BFCE-23CF5F9FE19B}" srcOrd="0" destOrd="0" parTransId="{A741FC38-64F0-487C-B6A9-33A0F5D51608}" sibTransId="{057172B0-81E4-4625-B8D0-3430AEFCA108}"/>
    <dgm:cxn modelId="{D048C7C7-1566-4A53-82BA-2F7C75889C84}" type="presOf" srcId="{3A9E6EFD-B2BD-45B3-A24F-7C67F11940DC}" destId="{C9C744AF-9CCE-4CF0-B545-0A306A3EC834}" srcOrd="0" destOrd="1" presId="urn:microsoft.com/office/officeart/2018/5/layout/CenteredIconLabelDescriptionList"/>
    <dgm:cxn modelId="{D0D037CA-C611-4C17-9DCA-DD25C2BB0D96}" srcId="{4650EBA1-0B06-438B-AB12-67F1295CF118}" destId="{3D5480E9-0AA7-4DE7-92A3-10A761FD2360}" srcOrd="0" destOrd="0" parTransId="{EDEEBECD-5A98-4D33-8CF5-D27BC9006987}" sibTransId="{2F05AF3B-8FA5-4535-9335-B0EAC334DD58}"/>
    <dgm:cxn modelId="{CF3C07D8-4BD4-45CC-A56C-26AC8F33C0AB}" srcId="{8CDD28D5-1B68-447C-BA2A-7C6B64E6F3A9}" destId="{4650EBA1-0B06-438B-AB12-67F1295CF118}" srcOrd="1" destOrd="0" parTransId="{FFF198DE-687D-4C92-A710-C3E2DAF1B2F9}" sibTransId="{FDC6B401-AD2A-486D-ACC3-C92825217F74}"/>
    <dgm:cxn modelId="{EBC026E4-BF14-466D-AD1F-80DC0BE8913F}" type="presOf" srcId="{D2B8B4D1-4D73-40BA-BCDF-01675CAD7864}" destId="{C9C744AF-9CCE-4CF0-B545-0A306A3EC834}" srcOrd="0" destOrd="0" presId="urn:microsoft.com/office/officeart/2018/5/layout/CenteredIconLabelDescriptionList"/>
    <dgm:cxn modelId="{E22DABF6-EC3A-4FB9-9793-8E9D4E2EA80D}" srcId="{4650EBA1-0B06-438B-AB12-67F1295CF118}" destId="{339528D4-AF14-4A38-8645-35830A75FE94}" srcOrd="2" destOrd="0" parTransId="{137FF9B0-30C1-43CA-A099-8DED2CD57988}" sibTransId="{F854E6B3-BE99-4608-B27E-2B2B742C0C24}"/>
    <dgm:cxn modelId="{1DAC22ED-CB7C-49CE-AD88-6F75EF7079BA}" type="presParOf" srcId="{4F84A3F9-178D-4CC7-8127-297077733932}" destId="{7269C06E-76F8-4BBE-ADAF-BAF9807C3062}" srcOrd="0" destOrd="0" presId="urn:microsoft.com/office/officeart/2018/5/layout/CenteredIconLabelDescriptionList"/>
    <dgm:cxn modelId="{614313C9-3C3A-4B68-8C78-F13FFD46A3CA}" type="presParOf" srcId="{7269C06E-76F8-4BBE-ADAF-BAF9807C3062}" destId="{AD5BE11C-026A-4E93-851D-DCA5AE850400}" srcOrd="0" destOrd="0" presId="urn:microsoft.com/office/officeart/2018/5/layout/CenteredIconLabelDescriptionList"/>
    <dgm:cxn modelId="{21E2B267-EC0A-46B3-9140-3BF429F4D97D}" type="presParOf" srcId="{7269C06E-76F8-4BBE-ADAF-BAF9807C3062}" destId="{0CDBD093-B370-4DDA-8B1D-D38DE219DAC7}" srcOrd="1" destOrd="0" presId="urn:microsoft.com/office/officeart/2018/5/layout/CenteredIconLabelDescriptionList"/>
    <dgm:cxn modelId="{C701BA79-927E-4F83-B1C0-5B767E43E8CB}" type="presParOf" srcId="{7269C06E-76F8-4BBE-ADAF-BAF9807C3062}" destId="{84CAA0EB-6BCD-429F-BB00-01A2141C30E7}" srcOrd="2" destOrd="0" presId="urn:microsoft.com/office/officeart/2018/5/layout/CenteredIconLabelDescriptionList"/>
    <dgm:cxn modelId="{738A67DB-991A-40D4-A991-3B60DA7302BF}" type="presParOf" srcId="{7269C06E-76F8-4BBE-ADAF-BAF9807C3062}" destId="{C393CB34-F1CD-4D2B-A340-43C57D4385BA}" srcOrd="3" destOrd="0" presId="urn:microsoft.com/office/officeart/2018/5/layout/CenteredIconLabelDescriptionList"/>
    <dgm:cxn modelId="{222F5237-1BD4-4004-A0BD-96E13C91ACEC}" type="presParOf" srcId="{7269C06E-76F8-4BBE-ADAF-BAF9807C3062}" destId="{C9C744AF-9CCE-4CF0-B545-0A306A3EC834}" srcOrd="4" destOrd="0" presId="urn:microsoft.com/office/officeart/2018/5/layout/CenteredIconLabelDescriptionList"/>
    <dgm:cxn modelId="{0F3A302F-39A2-4CEA-B90F-11554E1D604B}" type="presParOf" srcId="{4F84A3F9-178D-4CC7-8127-297077733932}" destId="{019E8C96-9154-46D8-BB73-8C2A6182D829}" srcOrd="1" destOrd="0" presId="urn:microsoft.com/office/officeart/2018/5/layout/CenteredIconLabelDescriptionList"/>
    <dgm:cxn modelId="{2A6E2824-2DBF-4D94-BE59-38FE4F14B058}" type="presParOf" srcId="{4F84A3F9-178D-4CC7-8127-297077733932}" destId="{34E5A1E5-CAEF-4A59-92E9-1BEDFE770A97}" srcOrd="2" destOrd="0" presId="urn:microsoft.com/office/officeart/2018/5/layout/CenteredIconLabelDescriptionList"/>
    <dgm:cxn modelId="{1E40C428-040C-45A0-87BE-65385D5B4BE0}" type="presParOf" srcId="{34E5A1E5-CAEF-4A59-92E9-1BEDFE770A97}" destId="{72496871-986D-4E76-8463-639DED96C432}" srcOrd="0" destOrd="0" presId="urn:microsoft.com/office/officeart/2018/5/layout/CenteredIconLabelDescriptionList"/>
    <dgm:cxn modelId="{9B1298F3-7753-468B-A5D4-470389DE15BF}" type="presParOf" srcId="{34E5A1E5-CAEF-4A59-92E9-1BEDFE770A97}" destId="{7228472D-D5BB-4304-B582-8A3DA1575648}" srcOrd="1" destOrd="0" presId="urn:microsoft.com/office/officeart/2018/5/layout/CenteredIconLabelDescriptionList"/>
    <dgm:cxn modelId="{8B7507FE-5F80-46C9-A3B2-02363DB5D58D}" type="presParOf" srcId="{34E5A1E5-CAEF-4A59-92E9-1BEDFE770A97}" destId="{40CA3C70-1EC6-4EDD-B8EA-49AE39B6CB61}" srcOrd="2" destOrd="0" presId="urn:microsoft.com/office/officeart/2018/5/layout/CenteredIconLabelDescriptionList"/>
    <dgm:cxn modelId="{58D04BA5-EA0E-4877-B7F2-2958DF775202}" type="presParOf" srcId="{34E5A1E5-CAEF-4A59-92E9-1BEDFE770A97}" destId="{64E07124-2F5A-4E3B-9E6D-55E66A340790}" srcOrd="3" destOrd="0" presId="urn:microsoft.com/office/officeart/2018/5/layout/CenteredIconLabelDescriptionList"/>
    <dgm:cxn modelId="{636BA224-CD60-46FE-9723-CDD3F470C48E}" type="presParOf" srcId="{34E5A1E5-CAEF-4A59-92E9-1BEDFE770A97}" destId="{38D07307-1A2B-436F-997C-97080074BB13}" srcOrd="4" destOrd="0" presId="urn:microsoft.com/office/officeart/2018/5/layout/CenteredIconLabelDescriptionList"/>
    <dgm:cxn modelId="{0326127B-BEE9-439E-A669-0F9ABD8939EC}" type="presParOf" srcId="{4F84A3F9-178D-4CC7-8127-297077733932}" destId="{4772F502-B548-464D-BE47-25F3285F2DCA}" srcOrd="3" destOrd="0" presId="urn:microsoft.com/office/officeart/2018/5/layout/CenteredIconLabelDescriptionList"/>
    <dgm:cxn modelId="{F49263E4-C2DC-4131-8035-4E78F9B8D023}" type="presParOf" srcId="{4F84A3F9-178D-4CC7-8127-297077733932}" destId="{A7AA4078-8274-4CE8-BAB1-34DEE74ACC25}" srcOrd="4" destOrd="0" presId="urn:microsoft.com/office/officeart/2018/5/layout/CenteredIconLabelDescriptionList"/>
    <dgm:cxn modelId="{F3D4A993-D128-4506-AD08-9E0C082F46E5}" type="presParOf" srcId="{A7AA4078-8274-4CE8-BAB1-34DEE74ACC25}" destId="{D7A8AEE6-88F9-4BFC-9255-39E7D280A6CC}" srcOrd="0" destOrd="0" presId="urn:microsoft.com/office/officeart/2018/5/layout/CenteredIconLabelDescriptionList"/>
    <dgm:cxn modelId="{2274BB3C-4C24-4263-B8D2-B58B709B8D24}" type="presParOf" srcId="{A7AA4078-8274-4CE8-BAB1-34DEE74ACC25}" destId="{EA5ABB41-65B9-4CF3-9DFA-A9130AD7AA01}" srcOrd="1" destOrd="0" presId="urn:microsoft.com/office/officeart/2018/5/layout/CenteredIconLabelDescriptionList"/>
    <dgm:cxn modelId="{012EF07A-85B3-4E01-968A-43A3A3EE5227}" type="presParOf" srcId="{A7AA4078-8274-4CE8-BAB1-34DEE74ACC25}" destId="{F975237E-9DA0-4C65-B3AD-6AAC27DFD534}" srcOrd="2" destOrd="0" presId="urn:microsoft.com/office/officeart/2018/5/layout/CenteredIconLabelDescriptionList"/>
    <dgm:cxn modelId="{9B424E97-52AC-43F9-8296-F8D4DB1B532F}" type="presParOf" srcId="{A7AA4078-8274-4CE8-BAB1-34DEE74ACC25}" destId="{A7D207FC-8833-407A-BBAB-4E2E0CDA6E4E}" srcOrd="3" destOrd="0" presId="urn:microsoft.com/office/officeart/2018/5/layout/CenteredIconLabelDescriptionList"/>
    <dgm:cxn modelId="{500BEC3E-6D8D-4CFB-865B-F45BF1203B20}" type="presParOf" srcId="{A7AA4078-8274-4CE8-BAB1-34DEE74ACC25}" destId="{5BC15C00-9542-4ED8-8F01-5ECA0AFA82DD}" srcOrd="4" destOrd="0" presId="urn:microsoft.com/office/officeart/2018/5/layout/CenteredIconLabelDescriptionList"/>
    <dgm:cxn modelId="{9EE94F70-8B42-47E0-9C8E-B59854D18D24}" type="presParOf" srcId="{4F84A3F9-178D-4CC7-8127-297077733932}" destId="{353D94F3-E6A6-4295-A360-F5D4473595DC}" srcOrd="5" destOrd="0" presId="urn:microsoft.com/office/officeart/2018/5/layout/CenteredIconLabelDescriptionList"/>
    <dgm:cxn modelId="{C2E44DA8-71AF-4F28-8E6F-996FC61EB791}" type="presParOf" srcId="{4F84A3F9-178D-4CC7-8127-297077733932}" destId="{FB1757A2-1B70-49D9-8BFC-980C1384322F}" srcOrd="6" destOrd="0" presId="urn:microsoft.com/office/officeart/2018/5/layout/CenteredIconLabelDescriptionList"/>
    <dgm:cxn modelId="{625DCA5B-77BE-499B-B902-7FACD0B3FC6F}" type="presParOf" srcId="{FB1757A2-1B70-49D9-8BFC-980C1384322F}" destId="{84190C85-250D-49CF-A67E-186A0DA590A0}" srcOrd="0" destOrd="0" presId="urn:microsoft.com/office/officeart/2018/5/layout/CenteredIconLabelDescriptionList"/>
    <dgm:cxn modelId="{A43D2CF7-9207-4496-A1E5-3B2FCB17CFDF}" type="presParOf" srcId="{FB1757A2-1B70-49D9-8BFC-980C1384322F}" destId="{DFF51BAF-A15B-4C04-BE51-DC5FCA4CBC58}" srcOrd="1" destOrd="0" presId="urn:microsoft.com/office/officeart/2018/5/layout/CenteredIconLabelDescriptionList"/>
    <dgm:cxn modelId="{74523916-B075-48B9-A160-E36DD3F52770}" type="presParOf" srcId="{FB1757A2-1B70-49D9-8BFC-980C1384322F}" destId="{B4F167A1-DB25-4D74-A97B-B5D1639A8E53}" srcOrd="2" destOrd="0" presId="urn:microsoft.com/office/officeart/2018/5/layout/CenteredIconLabelDescriptionList"/>
    <dgm:cxn modelId="{250FF17A-53AB-4DEE-A77F-66BEC49B2955}" type="presParOf" srcId="{FB1757A2-1B70-49D9-8BFC-980C1384322F}" destId="{A0F334F1-4F90-4861-B317-329CAC9D14DD}" srcOrd="3" destOrd="0" presId="urn:microsoft.com/office/officeart/2018/5/layout/CenteredIconLabelDescriptionList"/>
    <dgm:cxn modelId="{4A3A378F-61CB-4B9B-8FBC-01FB84CE09F4}" type="presParOf" srcId="{FB1757A2-1B70-49D9-8BFC-980C1384322F}" destId="{9E82B322-134B-4985-86DE-A670D1ED4CB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193E43-0BC5-4356-A362-45BF291EDEF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4039BA-99E3-471B-9FD2-7FC150042A65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S1: Mexico wishes to guarantee citizen’s safety. S2: Mexico wishes to avoid more violence. </a:t>
          </a:r>
        </a:p>
      </dgm:t>
    </dgm:pt>
    <dgm:pt modelId="{527BB827-16FE-45FC-ACEB-7C53924649A7}" type="parTrans" cxnId="{F182736B-F96B-4DFB-AEE5-D8F868C9AE28}">
      <dgm:prSet/>
      <dgm:spPr/>
      <dgm:t>
        <a:bodyPr/>
        <a:lstStyle/>
        <a:p>
          <a:endParaRPr lang="en-US"/>
        </a:p>
      </dgm:t>
    </dgm:pt>
    <dgm:pt modelId="{8A0597AC-A9E9-44A4-9A4A-161762C0F002}" type="sibTrans" cxnId="{F182736B-F96B-4DFB-AEE5-D8F868C9AE28}">
      <dgm:prSet/>
      <dgm:spPr/>
      <dgm:t>
        <a:bodyPr/>
        <a:lstStyle/>
        <a:p>
          <a:endParaRPr lang="en-US"/>
        </a:p>
      </dgm:t>
    </dgm:pt>
    <dgm:pt modelId="{925C84B3-7AB7-43DF-9900-2799521C973B}">
      <dgm:prSet/>
      <dgm:spPr/>
      <dgm:t>
        <a:bodyPr/>
        <a:lstStyle/>
        <a:p>
          <a:r>
            <a:rPr lang="en-US"/>
            <a:t>Score: 4 (/5)</a:t>
          </a:r>
        </a:p>
      </dgm:t>
    </dgm:pt>
    <dgm:pt modelId="{081BEDC2-E70A-4104-BAC5-A9EA91A095BB}" type="parTrans" cxnId="{2DA40791-2904-497A-BDB8-B261776FFDAF}">
      <dgm:prSet/>
      <dgm:spPr/>
      <dgm:t>
        <a:bodyPr/>
        <a:lstStyle/>
        <a:p>
          <a:endParaRPr lang="en-US"/>
        </a:p>
      </dgm:t>
    </dgm:pt>
    <dgm:pt modelId="{648DA1FA-F7F2-4D45-AFD7-997FE9F090C7}" type="sibTrans" cxnId="{2DA40791-2904-497A-BDB8-B261776FFDAF}">
      <dgm:prSet/>
      <dgm:spPr/>
      <dgm:t>
        <a:bodyPr/>
        <a:lstStyle/>
        <a:p>
          <a:endParaRPr lang="en-US"/>
        </a:p>
      </dgm:t>
    </dgm:pt>
    <dgm:pt modelId="{8D311D82-B910-4A91-9168-4BFE0099076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S1: Iranians Vote in Presidential Election. S2: Keita Wins Mali Presidential Election. </a:t>
          </a:r>
        </a:p>
      </dgm:t>
    </dgm:pt>
    <dgm:pt modelId="{AED0732E-43F0-4FA0-9633-86941C336AE0}" type="parTrans" cxnId="{5781CA8D-1CED-4CF7-88AC-B26E06A69FFD}">
      <dgm:prSet/>
      <dgm:spPr/>
      <dgm:t>
        <a:bodyPr/>
        <a:lstStyle/>
        <a:p>
          <a:endParaRPr lang="en-US"/>
        </a:p>
      </dgm:t>
    </dgm:pt>
    <dgm:pt modelId="{7014AB9E-0BF6-40F9-B897-EA3FEE9CADD5}" type="sibTrans" cxnId="{5781CA8D-1CED-4CF7-88AC-B26E06A69FFD}">
      <dgm:prSet/>
      <dgm:spPr/>
      <dgm:t>
        <a:bodyPr/>
        <a:lstStyle/>
        <a:p>
          <a:endParaRPr lang="en-US"/>
        </a:p>
      </dgm:t>
    </dgm:pt>
    <dgm:pt modelId="{FD389FBB-DAA7-4781-865E-7D63D6E244CE}">
      <dgm:prSet/>
      <dgm:spPr/>
      <dgm:t>
        <a:bodyPr/>
        <a:lstStyle/>
        <a:p>
          <a:r>
            <a:rPr lang="en-US"/>
            <a:t>Score: 0.4 (/5)</a:t>
          </a:r>
        </a:p>
      </dgm:t>
    </dgm:pt>
    <dgm:pt modelId="{20B51EC4-CE8F-4033-AE78-0E6E2B6316D6}" type="parTrans" cxnId="{EA94E08F-09CC-4FC4-988A-592F0AAEBACB}">
      <dgm:prSet/>
      <dgm:spPr/>
      <dgm:t>
        <a:bodyPr/>
        <a:lstStyle/>
        <a:p>
          <a:endParaRPr lang="en-US"/>
        </a:p>
      </dgm:t>
    </dgm:pt>
    <dgm:pt modelId="{2DE43548-A6F8-4137-9476-70FA7A74F1D9}" type="sibTrans" cxnId="{EA94E08F-09CC-4FC4-988A-592F0AAEBACB}">
      <dgm:prSet/>
      <dgm:spPr/>
      <dgm:t>
        <a:bodyPr/>
        <a:lstStyle/>
        <a:p>
          <a:endParaRPr lang="en-US"/>
        </a:p>
      </dgm:t>
    </dgm:pt>
    <dgm:pt modelId="{09276CFF-206D-FA4D-9380-49001461B337}" type="pres">
      <dgm:prSet presAssocID="{10193E43-0BC5-4356-A362-45BF291EDEFB}" presName="linear" presStyleCnt="0">
        <dgm:presLayoutVars>
          <dgm:animLvl val="lvl"/>
          <dgm:resizeHandles val="exact"/>
        </dgm:presLayoutVars>
      </dgm:prSet>
      <dgm:spPr/>
    </dgm:pt>
    <dgm:pt modelId="{4C51A64F-9CE2-744F-8E0F-F3895DE0DBD2}" type="pres">
      <dgm:prSet presAssocID="{EF4039BA-99E3-471B-9FD2-7FC150042A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CB1EB7E-F327-384F-B1CC-DDA12B113F25}" type="pres">
      <dgm:prSet presAssocID="{EF4039BA-99E3-471B-9FD2-7FC150042A65}" presName="childText" presStyleLbl="revTx" presStyleIdx="0" presStyleCnt="2">
        <dgm:presLayoutVars>
          <dgm:bulletEnabled val="1"/>
        </dgm:presLayoutVars>
      </dgm:prSet>
      <dgm:spPr/>
    </dgm:pt>
    <dgm:pt modelId="{B15B3113-764C-A74C-A0B0-1DF6C9BAC703}" type="pres">
      <dgm:prSet presAssocID="{8D311D82-B910-4A91-9168-4BFE0099076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F635E8-9708-9142-B9C6-9DE433424DF5}" type="pres">
      <dgm:prSet presAssocID="{8D311D82-B910-4A91-9168-4BFE0099076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7816A12-7FC1-9840-B2E1-5F7F09BCC2F6}" type="presOf" srcId="{10193E43-0BC5-4356-A362-45BF291EDEFB}" destId="{09276CFF-206D-FA4D-9380-49001461B337}" srcOrd="0" destOrd="0" presId="urn:microsoft.com/office/officeart/2005/8/layout/vList2"/>
    <dgm:cxn modelId="{7DB2BC23-54CA-A342-B330-20CCD14ED62B}" type="presOf" srcId="{FD389FBB-DAA7-4781-865E-7D63D6E244CE}" destId="{9CF635E8-9708-9142-B9C6-9DE433424DF5}" srcOrd="0" destOrd="0" presId="urn:microsoft.com/office/officeart/2005/8/layout/vList2"/>
    <dgm:cxn modelId="{FE72292B-F601-574B-921A-122F5EAEDA07}" type="presOf" srcId="{EF4039BA-99E3-471B-9FD2-7FC150042A65}" destId="{4C51A64F-9CE2-744F-8E0F-F3895DE0DBD2}" srcOrd="0" destOrd="0" presId="urn:microsoft.com/office/officeart/2005/8/layout/vList2"/>
    <dgm:cxn modelId="{F182736B-F96B-4DFB-AEE5-D8F868C9AE28}" srcId="{10193E43-0BC5-4356-A362-45BF291EDEFB}" destId="{EF4039BA-99E3-471B-9FD2-7FC150042A65}" srcOrd="0" destOrd="0" parTransId="{527BB827-16FE-45FC-ACEB-7C53924649A7}" sibTransId="{8A0597AC-A9E9-44A4-9A4A-161762C0F002}"/>
    <dgm:cxn modelId="{5781CA8D-1CED-4CF7-88AC-B26E06A69FFD}" srcId="{10193E43-0BC5-4356-A362-45BF291EDEFB}" destId="{8D311D82-B910-4A91-9168-4BFE00990761}" srcOrd="1" destOrd="0" parTransId="{AED0732E-43F0-4FA0-9633-86941C336AE0}" sibTransId="{7014AB9E-0BF6-40F9-B897-EA3FEE9CADD5}"/>
    <dgm:cxn modelId="{EA94E08F-09CC-4FC4-988A-592F0AAEBACB}" srcId="{8D311D82-B910-4A91-9168-4BFE00990761}" destId="{FD389FBB-DAA7-4781-865E-7D63D6E244CE}" srcOrd="0" destOrd="0" parTransId="{20B51EC4-CE8F-4033-AE78-0E6E2B6316D6}" sibTransId="{2DE43548-A6F8-4137-9476-70FA7A74F1D9}"/>
    <dgm:cxn modelId="{2DA40791-2904-497A-BDB8-B261776FFDAF}" srcId="{EF4039BA-99E3-471B-9FD2-7FC150042A65}" destId="{925C84B3-7AB7-43DF-9900-2799521C973B}" srcOrd="0" destOrd="0" parTransId="{081BEDC2-E70A-4104-BAC5-A9EA91A095BB}" sibTransId="{648DA1FA-F7F2-4D45-AFD7-997FE9F090C7}"/>
    <dgm:cxn modelId="{8E6848A9-7767-3C4B-9956-0FE423A7E58F}" type="presOf" srcId="{8D311D82-B910-4A91-9168-4BFE00990761}" destId="{B15B3113-764C-A74C-A0B0-1DF6C9BAC703}" srcOrd="0" destOrd="0" presId="urn:microsoft.com/office/officeart/2005/8/layout/vList2"/>
    <dgm:cxn modelId="{F57780E5-A650-9D4E-A561-41DBDA581DF0}" type="presOf" srcId="{925C84B3-7AB7-43DF-9900-2799521C973B}" destId="{8CB1EB7E-F327-384F-B1CC-DDA12B113F25}" srcOrd="0" destOrd="0" presId="urn:microsoft.com/office/officeart/2005/8/layout/vList2"/>
    <dgm:cxn modelId="{3802DA4C-AA5F-0C43-9362-90CC7282902E}" type="presParOf" srcId="{09276CFF-206D-FA4D-9380-49001461B337}" destId="{4C51A64F-9CE2-744F-8E0F-F3895DE0DBD2}" srcOrd="0" destOrd="0" presId="urn:microsoft.com/office/officeart/2005/8/layout/vList2"/>
    <dgm:cxn modelId="{F4CDC3C4-CD26-E642-AD62-7E51AB1E2757}" type="presParOf" srcId="{09276CFF-206D-FA4D-9380-49001461B337}" destId="{8CB1EB7E-F327-384F-B1CC-DDA12B113F25}" srcOrd="1" destOrd="0" presId="urn:microsoft.com/office/officeart/2005/8/layout/vList2"/>
    <dgm:cxn modelId="{83B345DA-153E-C746-8E50-332143CCDB10}" type="presParOf" srcId="{09276CFF-206D-FA4D-9380-49001461B337}" destId="{B15B3113-764C-A74C-A0B0-1DF6C9BAC703}" srcOrd="2" destOrd="0" presId="urn:microsoft.com/office/officeart/2005/8/layout/vList2"/>
    <dgm:cxn modelId="{5212A4AD-C334-D34B-8020-13C2416294A0}" type="presParOf" srcId="{09276CFF-206D-FA4D-9380-49001461B337}" destId="{9CF635E8-9708-9142-B9C6-9DE433424DF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07D78F-1A71-4335-8C54-0C25C51B71C2}" type="doc">
      <dgm:prSet loTypeId="urn:microsoft.com/office/officeart/2005/8/layout/b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17C9665-E3BF-450C-AE66-7B97168DCC2F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Use as features for sentence classification (e.g., sentiment analysis): </a:t>
          </a:r>
        </a:p>
      </dgm:t>
    </dgm:pt>
    <dgm:pt modelId="{E0FAA3C3-3DEE-4254-899A-81A51EE54FC3}" type="parTrans" cxnId="{FACEE8AB-6B7B-4288-A904-0A1F48439E03}">
      <dgm:prSet/>
      <dgm:spPr/>
      <dgm:t>
        <a:bodyPr/>
        <a:lstStyle/>
        <a:p>
          <a:endParaRPr lang="en-US"/>
        </a:p>
      </dgm:t>
    </dgm:pt>
    <dgm:pt modelId="{EABFFC33-EE7A-4A70-A1BD-43CB350780AB}" type="sibTrans" cxnId="{FACEE8AB-6B7B-4288-A904-0A1F48439E03}">
      <dgm:prSet/>
      <dgm:spPr/>
      <dgm:t>
        <a:bodyPr/>
        <a:lstStyle/>
        <a:p>
          <a:endParaRPr lang="en-US"/>
        </a:p>
      </dgm:t>
    </dgm:pt>
    <dgm:pt modelId="{440CCCEC-51E3-4034-A828-64B42C8CB2C0}">
      <dgm:prSet/>
      <dgm:spPr/>
      <dgm:t>
        <a:bodyPr/>
        <a:lstStyle/>
        <a:p>
          <a:r>
            <a:rPr lang="en-US"/>
            <a:t>Natural language processing is fun.</a:t>
          </a:r>
          <a:r>
            <a:rPr lang="zh-CN"/>
            <a:t> </a:t>
          </a:r>
          <a:r>
            <a:rPr lang="en-US"/>
            <a:t>=&gt;</a:t>
          </a:r>
          <a:r>
            <a:rPr lang="zh-CN"/>
            <a:t> 😄</a:t>
          </a:r>
          <a:endParaRPr lang="en-US"/>
        </a:p>
      </dgm:t>
    </dgm:pt>
    <dgm:pt modelId="{A1D69CEF-9428-454B-8CDC-64A3CDE4B0F9}" type="parTrans" cxnId="{104EE449-B5D3-4AB6-929A-3B65AA58A7AD}">
      <dgm:prSet/>
      <dgm:spPr/>
      <dgm:t>
        <a:bodyPr/>
        <a:lstStyle/>
        <a:p>
          <a:endParaRPr lang="en-US"/>
        </a:p>
      </dgm:t>
    </dgm:pt>
    <dgm:pt modelId="{4A1CE66D-F383-427C-BCBB-CE97A97E6E13}" type="sibTrans" cxnId="{104EE449-B5D3-4AB6-929A-3B65AA58A7AD}">
      <dgm:prSet/>
      <dgm:spPr/>
      <dgm:t>
        <a:bodyPr/>
        <a:lstStyle/>
        <a:p>
          <a:endParaRPr lang="en-US"/>
        </a:p>
      </dgm:t>
    </dgm:pt>
    <dgm:pt modelId="{BF62EF98-9BB1-2140-96D0-CC6E4737A3F4}" type="pres">
      <dgm:prSet presAssocID="{3207D78F-1A71-4335-8C54-0C25C51B71C2}" presName="diagram" presStyleCnt="0">
        <dgm:presLayoutVars>
          <dgm:dir/>
          <dgm:resizeHandles/>
        </dgm:presLayoutVars>
      </dgm:prSet>
      <dgm:spPr/>
    </dgm:pt>
    <dgm:pt modelId="{79B300D7-88BC-F949-9D2A-9B39161159AE}" type="pres">
      <dgm:prSet presAssocID="{617C9665-E3BF-450C-AE66-7B97168DCC2F}" presName="firstNode" presStyleLbl="node1" presStyleIdx="0" presStyleCnt="2">
        <dgm:presLayoutVars>
          <dgm:bulletEnabled val="1"/>
        </dgm:presLayoutVars>
      </dgm:prSet>
      <dgm:spPr/>
    </dgm:pt>
    <dgm:pt modelId="{BCAF79DF-C7C1-0A40-A6B2-30F7C548A7D1}" type="pres">
      <dgm:prSet presAssocID="{EABFFC33-EE7A-4A70-A1BD-43CB350780AB}" presName="sibTrans" presStyleLbl="sibTrans2D1" presStyleIdx="0" presStyleCnt="1"/>
      <dgm:spPr/>
    </dgm:pt>
    <dgm:pt modelId="{BBA4BDCB-8090-214E-B454-CE1D04B7A2C9}" type="pres">
      <dgm:prSet presAssocID="{440CCCEC-51E3-4034-A828-64B42C8CB2C0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104EE449-B5D3-4AB6-929A-3B65AA58A7AD}" srcId="{3207D78F-1A71-4335-8C54-0C25C51B71C2}" destId="{440CCCEC-51E3-4034-A828-64B42C8CB2C0}" srcOrd="1" destOrd="0" parTransId="{A1D69CEF-9428-454B-8CDC-64A3CDE4B0F9}" sibTransId="{4A1CE66D-F383-427C-BCBB-CE97A97E6E13}"/>
    <dgm:cxn modelId="{0E485D6F-3038-DD46-AB4E-7FDDF0B719DB}" type="presOf" srcId="{3207D78F-1A71-4335-8C54-0C25C51B71C2}" destId="{BF62EF98-9BB1-2140-96D0-CC6E4737A3F4}" srcOrd="0" destOrd="0" presId="urn:microsoft.com/office/officeart/2005/8/layout/bProcess2"/>
    <dgm:cxn modelId="{AE859B81-460D-F04E-801C-765856F9E1DD}" type="presOf" srcId="{440CCCEC-51E3-4034-A828-64B42C8CB2C0}" destId="{BBA4BDCB-8090-214E-B454-CE1D04B7A2C9}" srcOrd="0" destOrd="0" presId="urn:microsoft.com/office/officeart/2005/8/layout/bProcess2"/>
    <dgm:cxn modelId="{FACEE8AB-6B7B-4288-A904-0A1F48439E03}" srcId="{3207D78F-1A71-4335-8C54-0C25C51B71C2}" destId="{617C9665-E3BF-450C-AE66-7B97168DCC2F}" srcOrd="0" destOrd="0" parTransId="{E0FAA3C3-3DEE-4254-899A-81A51EE54FC3}" sibTransId="{EABFFC33-EE7A-4A70-A1BD-43CB350780AB}"/>
    <dgm:cxn modelId="{10E4C5C0-F4B8-724F-B6F8-F3BACE64F87C}" type="presOf" srcId="{617C9665-E3BF-450C-AE66-7B97168DCC2F}" destId="{79B300D7-88BC-F949-9D2A-9B39161159AE}" srcOrd="0" destOrd="0" presId="urn:microsoft.com/office/officeart/2005/8/layout/bProcess2"/>
    <dgm:cxn modelId="{A024A6E4-DD82-2A40-A0C4-C55743BB3EC6}" type="presOf" srcId="{EABFFC33-EE7A-4A70-A1BD-43CB350780AB}" destId="{BCAF79DF-C7C1-0A40-A6B2-30F7C548A7D1}" srcOrd="0" destOrd="0" presId="urn:microsoft.com/office/officeart/2005/8/layout/bProcess2"/>
    <dgm:cxn modelId="{7388FD82-D285-2D40-83D8-F6838E53C81B}" type="presParOf" srcId="{BF62EF98-9BB1-2140-96D0-CC6E4737A3F4}" destId="{79B300D7-88BC-F949-9D2A-9B39161159AE}" srcOrd="0" destOrd="0" presId="urn:microsoft.com/office/officeart/2005/8/layout/bProcess2"/>
    <dgm:cxn modelId="{CA4685C1-A804-4548-9E95-0DCB9B4ED2EE}" type="presParOf" srcId="{BF62EF98-9BB1-2140-96D0-CC6E4737A3F4}" destId="{BCAF79DF-C7C1-0A40-A6B2-30F7C548A7D1}" srcOrd="1" destOrd="0" presId="urn:microsoft.com/office/officeart/2005/8/layout/bProcess2"/>
    <dgm:cxn modelId="{B086ABE1-7656-9440-B876-4FD71F1FA4D2}" type="presParOf" srcId="{BF62EF98-9BB1-2140-96D0-CC6E4737A3F4}" destId="{BBA4BDCB-8090-214E-B454-CE1D04B7A2C9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0C74B6-E21F-4B1A-913F-96F6226AE1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04A45B-E09D-4304-88B3-2EC42E68099E}">
      <dgm:prSet/>
      <dgm:spPr/>
      <dgm:t>
        <a:bodyPr/>
        <a:lstStyle/>
        <a:p>
          <a:r>
            <a:rPr lang="ja-JP"/>
            <a:t>核心技术</a:t>
          </a:r>
          <a:endParaRPr lang="en-US"/>
        </a:p>
      </dgm:t>
    </dgm:pt>
    <dgm:pt modelId="{8428EF52-0987-4EDD-B0F1-B0D3DCBE6EC7}" type="parTrans" cxnId="{E5736BDA-4E19-4A8E-8926-ADC35F00B1E9}">
      <dgm:prSet/>
      <dgm:spPr/>
      <dgm:t>
        <a:bodyPr/>
        <a:lstStyle/>
        <a:p>
          <a:endParaRPr lang="en-US"/>
        </a:p>
      </dgm:t>
    </dgm:pt>
    <dgm:pt modelId="{4EB911B4-827B-4D65-BBBC-0DED5E0D92F5}" type="sibTrans" cxnId="{E5736BDA-4E19-4A8E-8926-ADC35F00B1E9}">
      <dgm:prSet/>
      <dgm:spPr/>
      <dgm:t>
        <a:bodyPr/>
        <a:lstStyle/>
        <a:p>
          <a:endParaRPr lang="en-US"/>
        </a:p>
      </dgm:t>
    </dgm:pt>
    <dgm:pt modelId="{2192C1C4-9C28-442B-940C-ACE8A60EC7E1}">
      <dgm:prSet/>
      <dgm:spPr/>
      <dgm:t>
        <a:bodyPr/>
        <a:lstStyle/>
        <a:p>
          <a:r>
            <a:rPr lang="en-US"/>
            <a:t>1.</a:t>
          </a:r>
          <a:r>
            <a:rPr lang="zh-CN"/>
            <a:t> </a:t>
          </a:r>
          <a:r>
            <a:rPr lang="ja-JP"/>
            <a:t>词向量的构建</a:t>
          </a:r>
          <a:endParaRPr lang="en-US"/>
        </a:p>
      </dgm:t>
    </dgm:pt>
    <dgm:pt modelId="{1B123520-F675-49C1-AB79-017E67E5E9CA}" type="parTrans" cxnId="{CC45DA30-73EF-4743-B537-12C6A35C6C2D}">
      <dgm:prSet/>
      <dgm:spPr/>
      <dgm:t>
        <a:bodyPr/>
        <a:lstStyle/>
        <a:p>
          <a:endParaRPr lang="en-US"/>
        </a:p>
      </dgm:t>
    </dgm:pt>
    <dgm:pt modelId="{9B4FF039-9128-4B84-8887-6F6296DF3461}" type="sibTrans" cxnId="{CC45DA30-73EF-4743-B537-12C6A35C6C2D}">
      <dgm:prSet/>
      <dgm:spPr/>
      <dgm:t>
        <a:bodyPr/>
        <a:lstStyle/>
        <a:p>
          <a:endParaRPr lang="en-US"/>
        </a:p>
      </dgm:t>
    </dgm:pt>
    <dgm:pt modelId="{6DBA9BA5-6305-42D1-BB33-E428D9A7F879}">
      <dgm:prSet/>
      <dgm:spPr/>
      <dgm:t>
        <a:bodyPr/>
        <a:lstStyle/>
        <a:p>
          <a:r>
            <a:rPr lang="en-US"/>
            <a:t>2.</a:t>
          </a:r>
          <a:r>
            <a:rPr lang="zh-CN"/>
            <a:t> </a:t>
          </a:r>
          <a:r>
            <a:rPr lang="ja-JP"/>
            <a:t>句子向量的构建</a:t>
          </a:r>
          <a:endParaRPr lang="en-US"/>
        </a:p>
      </dgm:t>
    </dgm:pt>
    <dgm:pt modelId="{142EC8E6-C779-4DE8-BC9B-75A9D822836E}" type="parTrans" cxnId="{F87D98CB-DDD9-48BF-81CA-3365C7B7916A}">
      <dgm:prSet/>
      <dgm:spPr/>
      <dgm:t>
        <a:bodyPr/>
        <a:lstStyle/>
        <a:p>
          <a:endParaRPr lang="en-US"/>
        </a:p>
      </dgm:t>
    </dgm:pt>
    <dgm:pt modelId="{91A3FAA7-86FD-4BEA-9FAA-8C28F23F2209}" type="sibTrans" cxnId="{F87D98CB-DDD9-48BF-81CA-3365C7B7916A}">
      <dgm:prSet/>
      <dgm:spPr/>
      <dgm:t>
        <a:bodyPr/>
        <a:lstStyle/>
        <a:p>
          <a:endParaRPr lang="en-US"/>
        </a:p>
      </dgm:t>
    </dgm:pt>
    <dgm:pt modelId="{1E936423-D785-4E90-96A8-B7F288C36AEB}">
      <dgm:prSet/>
      <dgm:spPr/>
      <dgm:t>
        <a:bodyPr/>
        <a:lstStyle/>
        <a:p>
          <a:r>
            <a:rPr lang="en-US"/>
            <a:t>3.</a:t>
          </a:r>
          <a:r>
            <a:rPr lang="zh-CN"/>
            <a:t> </a:t>
          </a:r>
          <a:r>
            <a:rPr lang="en-US"/>
            <a:t>KNN</a:t>
          </a:r>
          <a:r>
            <a:rPr lang="ja-JP"/>
            <a:t>平滑方法</a:t>
          </a:r>
          <a:endParaRPr lang="en-US"/>
        </a:p>
      </dgm:t>
    </dgm:pt>
    <dgm:pt modelId="{5CE31278-4992-4077-B9DC-1222408DC027}" type="parTrans" cxnId="{557E591B-4204-4859-A24F-2DD231E47601}">
      <dgm:prSet/>
      <dgm:spPr/>
      <dgm:t>
        <a:bodyPr/>
        <a:lstStyle/>
        <a:p>
          <a:endParaRPr lang="en-US"/>
        </a:p>
      </dgm:t>
    </dgm:pt>
    <dgm:pt modelId="{CF91D178-E274-48DA-B8CC-B1267D8DF0FB}" type="sibTrans" cxnId="{557E591B-4204-4859-A24F-2DD231E47601}">
      <dgm:prSet/>
      <dgm:spPr/>
      <dgm:t>
        <a:bodyPr/>
        <a:lstStyle/>
        <a:p>
          <a:endParaRPr lang="en-US"/>
        </a:p>
      </dgm:t>
    </dgm:pt>
    <dgm:pt modelId="{D846D331-0EFE-488F-946F-39AC557F7A55}">
      <dgm:prSet/>
      <dgm:spPr/>
      <dgm:t>
        <a:bodyPr/>
        <a:lstStyle/>
        <a:p>
          <a:r>
            <a:rPr lang="en-US"/>
            <a:t>4.</a:t>
          </a:r>
          <a:r>
            <a:rPr lang="zh-CN"/>
            <a:t> </a:t>
          </a:r>
          <a:r>
            <a:rPr lang="ja-JP"/>
            <a:t>数学建模方法</a:t>
          </a:r>
          <a:endParaRPr lang="en-US"/>
        </a:p>
      </dgm:t>
    </dgm:pt>
    <dgm:pt modelId="{483BE39D-EF2A-4053-9563-6B26011D7E9A}" type="parTrans" cxnId="{2BD4CBDB-B403-400D-B19C-807FD615A1C5}">
      <dgm:prSet/>
      <dgm:spPr/>
      <dgm:t>
        <a:bodyPr/>
        <a:lstStyle/>
        <a:p>
          <a:endParaRPr lang="en-US"/>
        </a:p>
      </dgm:t>
    </dgm:pt>
    <dgm:pt modelId="{2E0899F5-65AD-4681-8DF0-4A3F400BD2D3}" type="sibTrans" cxnId="{2BD4CBDB-B403-400D-B19C-807FD615A1C5}">
      <dgm:prSet/>
      <dgm:spPr/>
      <dgm:t>
        <a:bodyPr/>
        <a:lstStyle/>
        <a:p>
          <a:endParaRPr lang="en-US"/>
        </a:p>
      </dgm:t>
    </dgm:pt>
    <dgm:pt modelId="{FFDBD98A-4809-4269-AE31-EDBFA4025060}">
      <dgm:prSet/>
      <dgm:spPr/>
      <dgm:t>
        <a:bodyPr/>
        <a:lstStyle/>
        <a:p>
          <a:r>
            <a:rPr lang="ja-JP"/>
            <a:t>项目指导书</a:t>
          </a:r>
          <a:r>
            <a:rPr lang="zh-CN"/>
            <a:t>：</a:t>
          </a:r>
          <a:endParaRPr lang="en-US"/>
        </a:p>
      </dgm:t>
    </dgm:pt>
    <dgm:pt modelId="{FF7B4F41-82C0-47A9-AA6D-F30CEA594272}" type="parTrans" cxnId="{4D03AF1F-57ED-4A21-BD13-C5C272CB653E}">
      <dgm:prSet/>
      <dgm:spPr/>
      <dgm:t>
        <a:bodyPr/>
        <a:lstStyle/>
        <a:p>
          <a:endParaRPr lang="en-US"/>
        </a:p>
      </dgm:t>
    </dgm:pt>
    <dgm:pt modelId="{852C72C2-6B7A-4003-A5C1-2909AA3310C6}" type="sibTrans" cxnId="{4D03AF1F-57ED-4A21-BD13-C5C272CB653E}">
      <dgm:prSet/>
      <dgm:spPr/>
      <dgm:t>
        <a:bodyPr/>
        <a:lstStyle/>
        <a:p>
          <a:endParaRPr lang="en-US"/>
        </a:p>
      </dgm:t>
    </dgm:pt>
    <dgm:pt modelId="{C0718F37-CF90-48D5-9381-CC2D89E0E95B}">
      <dgm:prSet/>
      <dgm:spPr/>
      <dgm:t>
        <a:bodyPr/>
        <a:lstStyle/>
        <a:p>
          <a:r>
            <a:rPr lang="ja-JP"/>
            <a:t>周二</a:t>
          </a:r>
          <a:r>
            <a:rPr lang="en-US" dirty="0"/>
            <a:t>(20</a:t>
          </a:r>
          <a:r>
            <a:rPr lang="en-US" altLang="zh-CN" dirty="0"/>
            <a:t>20</a:t>
          </a:r>
          <a:r>
            <a:rPr lang="en-US" dirty="0"/>
            <a:t>.</a:t>
          </a:r>
          <a:r>
            <a:rPr lang="en-US" altLang="zh-CN" dirty="0"/>
            <a:t>02</a:t>
          </a:r>
          <a:r>
            <a:rPr lang="en-US" dirty="0"/>
            <a:t>.</a:t>
          </a:r>
          <a:r>
            <a:rPr lang="en-US" altLang="zh-CN" dirty="0"/>
            <a:t>11</a:t>
          </a:r>
          <a:r>
            <a:rPr lang="en-US" dirty="0"/>
            <a:t>)</a:t>
          </a:r>
          <a:r>
            <a:rPr lang="ja-JP"/>
            <a:t>发布</a:t>
          </a:r>
          <a:endParaRPr lang="en-US" dirty="0"/>
        </a:p>
      </dgm:t>
    </dgm:pt>
    <dgm:pt modelId="{2856112F-9390-4008-A877-527978A31FEC}" type="parTrans" cxnId="{5F243AF8-0A96-4895-AF3D-80E8D023CAB3}">
      <dgm:prSet/>
      <dgm:spPr/>
      <dgm:t>
        <a:bodyPr/>
        <a:lstStyle/>
        <a:p>
          <a:endParaRPr lang="en-US"/>
        </a:p>
      </dgm:t>
    </dgm:pt>
    <dgm:pt modelId="{273FD248-5ED0-41CE-BA57-510884049AF5}" type="sibTrans" cxnId="{5F243AF8-0A96-4895-AF3D-80E8D023CAB3}">
      <dgm:prSet/>
      <dgm:spPr/>
      <dgm:t>
        <a:bodyPr/>
        <a:lstStyle/>
        <a:p>
          <a:endParaRPr lang="en-US"/>
        </a:p>
      </dgm:t>
    </dgm:pt>
    <dgm:pt modelId="{1929A063-5F22-404F-9C8D-DEE886D7982F}">
      <dgm:prSet/>
      <dgm:spPr/>
      <dgm:t>
        <a:bodyPr/>
        <a:lstStyle/>
        <a:p>
          <a:r>
            <a:rPr lang="en-US" dirty="0"/>
            <a:t>Deadline:</a:t>
          </a:r>
          <a:r>
            <a:rPr lang="zh-CN" dirty="0"/>
            <a:t> </a:t>
          </a:r>
          <a:r>
            <a:rPr lang="en-US" dirty="0"/>
            <a:t>20</a:t>
          </a:r>
          <a:r>
            <a:rPr lang="en-US" altLang="zh-CN" dirty="0"/>
            <a:t>20</a:t>
          </a:r>
          <a:r>
            <a:rPr lang="en-US" dirty="0"/>
            <a:t>.</a:t>
          </a:r>
          <a:r>
            <a:rPr lang="en-US" altLang="zh-CN" dirty="0"/>
            <a:t>03</a:t>
          </a:r>
          <a:r>
            <a:rPr lang="en-US" dirty="0"/>
            <a:t>.</a:t>
          </a:r>
          <a:r>
            <a:rPr lang="en-US" altLang="zh-CN" dirty="0"/>
            <a:t>11</a:t>
          </a:r>
          <a:endParaRPr lang="en-US" dirty="0"/>
        </a:p>
      </dgm:t>
    </dgm:pt>
    <dgm:pt modelId="{54A2815E-6922-48DA-9E09-47EC51BECD21}" type="parTrans" cxnId="{D7534909-E591-4AF0-B7F4-AF410363E67A}">
      <dgm:prSet/>
      <dgm:spPr/>
      <dgm:t>
        <a:bodyPr/>
        <a:lstStyle/>
        <a:p>
          <a:endParaRPr lang="en-US"/>
        </a:p>
      </dgm:t>
    </dgm:pt>
    <dgm:pt modelId="{95541D38-4EC0-44D4-A408-FC6C20B72BCA}" type="sibTrans" cxnId="{D7534909-E591-4AF0-B7F4-AF410363E67A}">
      <dgm:prSet/>
      <dgm:spPr/>
      <dgm:t>
        <a:bodyPr/>
        <a:lstStyle/>
        <a:p>
          <a:endParaRPr lang="en-US"/>
        </a:p>
      </dgm:t>
    </dgm:pt>
    <dgm:pt modelId="{6F759762-A419-45C5-9B9F-9997EB2BB447}" type="pres">
      <dgm:prSet presAssocID="{410C74B6-E21F-4B1A-913F-96F6226AE194}" presName="root" presStyleCnt="0">
        <dgm:presLayoutVars>
          <dgm:dir/>
          <dgm:resizeHandles val="exact"/>
        </dgm:presLayoutVars>
      </dgm:prSet>
      <dgm:spPr/>
    </dgm:pt>
    <dgm:pt modelId="{BE1AE4E5-6795-4416-9463-FC18AEEC141A}" type="pres">
      <dgm:prSet presAssocID="{D604A45B-E09D-4304-88B3-2EC42E68099E}" presName="compNode" presStyleCnt="0"/>
      <dgm:spPr/>
    </dgm:pt>
    <dgm:pt modelId="{2AA2B501-5399-4933-9BEB-9086CA29E3AD}" type="pres">
      <dgm:prSet presAssocID="{D604A45B-E09D-4304-88B3-2EC42E68099E}" presName="bgRect" presStyleLbl="bgShp" presStyleIdx="0" presStyleCnt="6"/>
      <dgm:spPr/>
    </dgm:pt>
    <dgm:pt modelId="{9545B7BC-D952-4C44-B7A0-E7BAB26537C5}" type="pres">
      <dgm:prSet presAssocID="{D604A45B-E09D-4304-88B3-2EC42E68099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7CB4CB6C-F49E-442A-B4F7-433E0A428786}" type="pres">
      <dgm:prSet presAssocID="{D604A45B-E09D-4304-88B3-2EC42E68099E}" presName="spaceRect" presStyleCnt="0"/>
      <dgm:spPr/>
    </dgm:pt>
    <dgm:pt modelId="{8BA5BB66-ED37-42F0-A869-266566328358}" type="pres">
      <dgm:prSet presAssocID="{D604A45B-E09D-4304-88B3-2EC42E68099E}" presName="parTx" presStyleLbl="revTx" presStyleIdx="0" presStyleCnt="7">
        <dgm:presLayoutVars>
          <dgm:chMax val="0"/>
          <dgm:chPref val="0"/>
        </dgm:presLayoutVars>
      </dgm:prSet>
      <dgm:spPr/>
    </dgm:pt>
    <dgm:pt modelId="{1312A1A5-8B83-46AE-BE5D-7233875C780F}" type="pres">
      <dgm:prSet presAssocID="{4EB911B4-827B-4D65-BBBC-0DED5E0D92F5}" presName="sibTrans" presStyleCnt="0"/>
      <dgm:spPr/>
    </dgm:pt>
    <dgm:pt modelId="{9F5684D3-A669-4F2B-A863-FA22851F27FE}" type="pres">
      <dgm:prSet presAssocID="{2192C1C4-9C28-442B-940C-ACE8A60EC7E1}" presName="compNode" presStyleCnt="0"/>
      <dgm:spPr/>
    </dgm:pt>
    <dgm:pt modelId="{9030A0DF-DE48-4F05-83D0-24BE683FCFC7}" type="pres">
      <dgm:prSet presAssocID="{2192C1C4-9C28-442B-940C-ACE8A60EC7E1}" presName="bgRect" presStyleLbl="bgShp" presStyleIdx="1" presStyleCnt="6"/>
      <dgm:spPr/>
    </dgm:pt>
    <dgm:pt modelId="{1E363603-187A-4545-B323-5F6F97D4D0A1}" type="pres">
      <dgm:prSet presAssocID="{2192C1C4-9C28-442B-940C-ACE8A60EC7E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3CE32982-B1F5-402B-BE88-28AC564A8258}" type="pres">
      <dgm:prSet presAssocID="{2192C1C4-9C28-442B-940C-ACE8A60EC7E1}" presName="spaceRect" presStyleCnt="0"/>
      <dgm:spPr/>
    </dgm:pt>
    <dgm:pt modelId="{D0C91E03-C2FD-4CBC-B785-C8CE6507008F}" type="pres">
      <dgm:prSet presAssocID="{2192C1C4-9C28-442B-940C-ACE8A60EC7E1}" presName="parTx" presStyleLbl="revTx" presStyleIdx="1" presStyleCnt="7">
        <dgm:presLayoutVars>
          <dgm:chMax val="0"/>
          <dgm:chPref val="0"/>
        </dgm:presLayoutVars>
      </dgm:prSet>
      <dgm:spPr/>
    </dgm:pt>
    <dgm:pt modelId="{AEACAA3A-77FA-4BEF-9764-ED13A030CB9F}" type="pres">
      <dgm:prSet presAssocID="{9B4FF039-9128-4B84-8887-6F6296DF3461}" presName="sibTrans" presStyleCnt="0"/>
      <dgm:spPr/>
    </dgm:pt>
    <dgm:pt modelId="{EFC9C524-1B0D-47FA-B7E1-4C7D2AF8E72D}" type="pres">
      <dgm:prSet presAssocID="{6DBA9BA5-6305-42D1-BB33-E428D9A7F879}" presName="compNode" presStyleCnt="0"/>
      <dgm:spPr/>
    </dgm:pt>
    <dgm:pt modelId="{95CCEB85-BDD9-4026-80A2-30A2CB904425}" type="pres">
      <dgm:prSet presAssocID="{6DBA9BA5-6305-42D1-BB33-E428D9A7F879}" presName="bgRect" presStyleLbl="bgShp" presStyleIdx="2" presStyleCnt="6"/>
      <dgm:spPr/>
    </dgm:pt>
    <dgm:pt modelId="{FD6AA4C6-204D-4D5A-8B16-3C52642B3B52}" type="pres">
      <dgm:prSet presAssocID="{6DBA9BA5-6305-42D1-BB33-E428D9A7F87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69277F4-E10D-4284-A5CE-FB0BAE8C7DB2}" type="pres">
      <dgm:prSet presAssocID="{6DBA9BA5-6305-42D1-BB33-E428D9A7F879}" presName="spaceRect" presStyleCnt="0"/>
      <dgm:spPr/>
    </dgm:pt>
    <dgm:pt modelId="{CD65D32D-AE69-4EC4-8EDA-1B060002AC6E}" type="pres">
      <dgm:prSet presAssocID="{6DBA9BA5-6305-42D1-BB33-E428D9A7F879}" presName="parTx" presStyleLbl="revTx" presStyleIdx="2" presStyleCnt="7">
        <dgm:presLayoutVars>
          <dgm:chMax val="0"/>
          <dgm:chPref val="0"/>
        </dgm:presLayoutVars>
      </dgm:prSet>
      <dgm:spPr/>
    </dgm:pt>
    <dgm:pt modelId="{D01F671E-2274-417B-8137-2EB911436B98}" type="pres">
      <dgm:prSet presAssocID="{91A3FAA7-86FD-4BEA-9FAA-8C28F23F2209}" presName="sibTrans" presStyleCnt="0"/>
      <dgm:spPr/>
    </dgm:pt>
    <dgm:pt modelId="{34DAFE04-3809-45AE-BF9D-2D817D7BE3A2}" type="pres">
      <dgm:prSet presAssocID="{1E936423-D785-4E90-96A8-B7F288C36AEB}" presName="compNode" presStyleCnt="0"/>
      <dgm:spPr/>
    </dgm:pt>
    <dgm:pt modelId="{DDCAC81B-8654-4240-B2C1-058AD93906C2}" type="pres">
      <dgm:prSet presAssocID="{1E936423-D785-4E90-96A8-B7F288C36AEB}" presName="bgRect" presStyleLbl="bgShp" presStyleIdx="3" presStyleCnt="6"/>
      <dgm:spPr/>
    </dgm:pt>
    <dgm:pt modelId="{6B113D7A-8F0E-4C26-9BB4-A96792EA0493}" type="pres">
      <dgm:prSet presAssocID="{1E936423-D785-4E90-96A8-B7F288C36AE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DF3234A4-0075-42FF-9EF2-145F815D7141}" type="pres">
      <dgm:prSet presAssocID="{1E936423-D785-4E90-96A8-B7F288C36AEB}" presName="spaceRect" presStyleCnt="0"/>
      <dgm:spPr/>
    </dgm:pt>
    <dgm:pt modelId="{537E622C-7E5B-4A09-964F-C79294B5A2F4}" type="pres">
      <dgm:prSet presAssocID="{1E936423-D785-4E90-96A8-B7F288C36AEB}" presName="parTx" presStyleLbl="revTx" presStyleIdx="3" presStyleCnt="7">
        <dgm:presLayoutVars>
          <dgm:chMax val="0"/>
          <dgm:chPref val="0"/>
        </dgm:presLayoutVars>
      </dgm:prSet>
      <dgm:spPr/>
    </dgm:pt>
    <dgm:pt modelId="{0DCE6542-80BE-4E33-8CC0-DF02BA6E42B3}" type="pres">
      <dgm:prSet presAssocID="{CF91D178-E274-48DA-B8CC-B1267D8DF0FB}" presName="sibTrans" presStyleCnt="0"/>
      <dgm:spPr/>
    </dgm:pt>
    <dgm:pt modelId="{4982DFF5-E4F7-445E-93C7-25E059E43B43}" type="pres">
      <dgm:prSet presAssocID="{D846D331-0EFE-488F-946F-39AC557F7A55}" presName="compNode" presStyleCnt="0"/>
      <dgm:spPr/>
    </dgm:pt>
    <dgm:pt modelId="{7A947472-6974-4ACB-9899-CA097279B59E}" type="pres">
      <dgm:prSet presAssocID="{D846D331-0EFE-488F-946F-39AC557F7A55}" presName="bgRect" presStyleLbl="bgShp" presStyleIdx="4" presStyleCnt="6"/>
      <dgm:spPr/>
    </dgm:pt>
    <dgm:pt modelId="{FF3B888E-F55B-4F75-A915-754ACC49F719}" type="pres">
      <dgm:prSet presAssocID="{D846D331-0EFE-488F-946F-39AC557F7A5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F60FF0D5-C395-4523-A162-DBB9CFC235C8}" type="pres">
      <dgm:prSet presAssocID="{D846D331-0EFE-488F-946F-39AC557F7A55}" presName="spaceRect" presStyleCnt="0"/>
      <dgm:spPr/>
    </dgm:pt>
    <dgm:pt modelId="{829FD5BD-7ED4-4E24-A9FA-F97805486A18}" type="pres">
      <dgm:prSet presAssocID="{D846D331-0EFE-488F-946F-39AC557F7A55}" presName="parTx" presStyleLbl="revTx" presStyleIdx="4" presStyleCnt="7">
        <dgm:presLayoutVars>
          <dgm:chMax val="0"/>
          <dgm:chPref val="0"/>
        </dgm:presLayoutVars>
      </dgm:prSet>
      <dgm:spPr/>
    </dgm:pt>
    <dgm:pt modelId="{E1592B31-D3ED-49CE-AC35-F036FFC23888}" type="pres">
      <dgm:prSet presAssocID="{2E0899F5-65AD-4681-8DF0-4A3F400BD2D3}" presName="sibTrans" presStyleCnt="0"/>
      <dgm:spPr/>
    </dgm:pt>
    <dgm:pt modelId="{9C1A3EA4-847D-4323-A14C-88DE4C67DF42}" type="pres">
      <dgm:prSet presAssocID="{FFDBD98A-4809-4269-AE31-EDBFA4025060}" presName="compNode" presStyleCnt="0"/>
      <dgm:spPr/>
    </dgm:pt>
    <dgm:pt modelId="{A4EF9464-FAD5-4EB9-91CB-A576F4C4936D}" type="pres">
      <dgm:prSet presAssocID="{FFDBD98A-4809-4269-AE31-EDBFA4025060}" presName="bgRect" presStyleLbl="bgShp" presStyleIdx="5" presStyleCnt="6"/>
      <dgm:spPr/>
    </dgm:pt>
    <dgm:pt modelId="{F9BB6DE2-37F9-4B18-BE9D-85D1E7C2BC95}" type="pres">
      <dgm:prSet presAssocID="{FFDBD98A-4809-4269-AE31-EDBFA402506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C0116312-1AC9-4DF5-A8B9-714300FF5399}" type="pres">
      <dgm:prSet presAssocID="{FFDBD98A-4809-4269-AE31-EDBFA4025060}" presName="spaceRect" presStyleCnt="0"/>
      <dgm:spPr/>
    </dgm:pt>
    <dgm:pt modelId="{4EBF6030-6F26-4641-8ED4-5192C156188B}" type="pres">
      <dgm:prSet presAssocID="{FFDBD98A-4809-4269-AE31-EDBFA4025060}" presName="parTx" presStyleLbl="revTx" presStyleIdx="5" presStyleCnt="7">
        <dgm:presLayoutVars>
          <dgm:chMax val="0"/>
          <dgm:chPref val="0"/>
        </dgm:presLayoutVars>
      </dgm:prSet>
      <dgm:spPr/>
    </dgm:pt>
    <dgm:pt modelId="{784FDD91-77DB-46E3-93A5-8990F9173095}" type="pres">
      <dgm:prSet presAssocID="{FFDBD98A-4809-4269-AE31-EDBFA4025060}" presName="desTx" presStyleLbl="revTx" presStyleIdx="6" presStyleCnt="7">
        <dgm:presLayoutVars/>
      </dgm:prSet>
      <dgm:spPr/>
    </dgm:pt>
  </dgm:ptLst>
  <dgm:cxnLst>
    <dgm:cxn modelId="{D7534909-E591-4AF0-B7F4-AF410363E67A}" srcId="{FFDBD98A-4809-4269-AE31-EDBFA4025060}" destId="{1929A063-5F22-404F-9C8D-DEE886D7982F}" srcOrd="1" destOrd="0" parTransId="{54A2815E-6922-48DA-9E09-47EC51BECD21}" sibTransId="{95541D38-4EC0-44D4-A408-FC6C20B72BCA}"/>
    <dgm:cxn modelId="{CBC7820B-89B8-4683-992B-AAC3B4CADDF9}" type="presOf" srcId="{D846D331-0EFE-488F-946F-39AC557F7A55}" destId="{829FD5BD-7ED4-4E24-A9FA-F97805486A18}" srcOrd="0" destOrd="0" presId="urn:microsoft.com/office/officeart/2018/2/layout/IconVerticalSolidList"/>
    <dgm:cxn modelId="{557E591B-4204-4859-A24F-2DD231E47601}" srcId="{410C74B6-E21F-4B1A-913F-96F6226AE194}" destId="{1E936423-D785-4E90-96A8-B7F288C36AEB}" srcOrd="3" destOrd="0" parTransId="{5CE31278-4992-4077-B9DC-1222408DC027}" sibTransId="{CF91D178-E274-48DA-B8CC-B1267D8DF0FB}"/>
    <dgm:cxn modelId="{4D03AF1F-57ED-4A21-BD13-C5C272CB653E}" srcId="{410C74B6-E21F-4B1A-913F-96F6226AE194}" destId="{FFDBD98A-4809-4269-AE31-EDBFA4025060}" srcOrd="5" destOrd="0" parTransId="{FF7B4F41-82C0-47A9-AA6D-F30CEA594272}" sibTransId="{852C72C2-6B7A-4003-A5C1-2909AA3310C6}"/>
    <dgm:cxn modelId="{CC45DA30-73EF-4743-B537-12C6A35C6C2D}" srcId="{410C74B6-E21F-4B1A-913F-96F6226AE194}" destId="{2192C1C4-9C28-442B-940C-ACE8A60EC7E1}" srcOrd="1" destOrd="0" parTransId="{1B123520-F675-49C1-AB79-017E67E5E9CA}" sibTransId="{9B4FF039-9128-4B84-8887-6F6296DF3461}"/>
    <dgm:cxn modelId="{F7E09E72-91EF-4A7C-ACE9-A6D42EF34FB3}" type="presOf" srcId="{2192C1C4-9C28-442B-940C-ACE8A60EC7E1}" destId="{D0C91E03-C2FD-4CBC-B785-C8CE6507008F}" srcOrd="0" destOrd="0" presId="urn:microsoft.com/office/officeart/2018/2/layout/IconVerticalSolidList"/>
    <dgm:cxn modelId="{E9552099-009E-45AC-AAAC-2FC0149EF48C}" type="presOf" srcId="{C0718F37-CF90-48D5-9381-CC2D89E0E95B}" destId="{784FDD91-77DB-46E3-93A5-8990F9173095}" srcOrd="0" destOrd="0" presId="urn:microsoft.com/office/officeart/2018/2/layout/IconVerticalSolidList"/>
    <dgm:cxn modelId="{7F18299F-BE35-427C-BE41-5EA2C06F23E0}" type="presOf" srcId="{410C74B6-E21F-4B1A-913F-96F6226AE194}" destId="{6F759762-A419-45C5-9B9F-9997EB2BB447}" srcOrd="0" destOrd="0" presId="urn:microsoft.com/office/officeart/2018/2/layout/IconVerticalSolidList"/>
    <dgm:cxn modelId="{048BE2A5-C62E-42D5-B58E-EFF25C39D3D4}" type="presOf" srcId="{1929A063-5F22-404F-9C8D-DEE886D7982F}" destId="{784FDD91-77DB-46E3-93A5-8990F9173095}" srcOrd="0" destOrd="1" presId="urn:microsoft.com/office/officeart/2018/2/layout/IconVerticalSolidList"/>
    <dgm:cxn modelId="{FDE257A7-E2E7-4D20-B55D-5A95DA95DB88}" type="presOf" srcId="{1E936423-D785-4E90-96A8-B7F288C36AEB}" destId="{537E622C-7E5B-4A09-964F-C79294B5A2F4}" srcOrd="0" destOrd="0" presId="urn:microsoft.com/office/officeart/2018/2/layout/IconVerticalSolidList"/>
    <dgm:cxn modelId="{A08016C5-6B99-4AB3-8E47-620B30719C8F}" type="presOf" srcId="{FFDBD98A-4809-4269-AE31-EDBFA4025060}" destId="{4EBF6030-6F26-4641-8ED4-5192C156188B}" srcOrd="0" destOrd="0" presId="urn:microsoft.com/office/officeart/2018/2/layout/IconVerticalSolidList"/>
    <dgm:cxn modelId="{F87D98CB-DDD9-48BF-81CA-3365C7B7916A}" srcId="{410C74B6-E21F-4B1A-913F-96F6226AE194}" destId="{6DBA9BA5-6305-42D1-BB33-E428D9A7F879}" srcOrd="2" destOrd="0" parTransId="{142EC8E6-C779-4DE8-BC9B-75A9D822836E}" sibTransId="{91A3FAA7-86FD-4BEA-9FAA-8C28F23F2209}"/>
    <dgm:cxn modelId="{E5736BDA-4E19-4A8E-8926-ADC35F00B1E9}" srcId="{410C74B6-E21F-4B1A-913F-96F6226AE194}" destId="{D604A45B-E09D-4304-88B3-2EC42E68099E}" srcOrd="0" destOrd="0" parTransId="{8428EF52-0987-4EDD-B0F1-B0D3DCBE6EC7}" sibTransId="{4EB911B4-827B-4D65-BBBC-0DED5E0D92F5}"/>
    <dgm:cxn modelId="{2BD4CBDB-B403-400D-B19C-807FD615A1C5}" srcId="{410C74B6-E21F-4B1A-913F-96F6226AE194}" destId="{D846D331-0EFE-488F-946F-39AC557F7A55}" srcOrd="4" destOrd="0" parTransId="{483BE39D-EF2A-4053-9563-6B26011D7E9A}" sibTransId="{2E0899F5-65AD-4681-8DF0-4A3F400BD2D3}"/>
    <dgm:cxn modelId="{67613BF0-D3C7-452B-831A-3A4D123B1C0C}" type="presOf" srcId="{D604A45B-E09D-4304-88B3-2EC42E68099E}" destId="{8BA5BB66-ED37-42F0-A869-266566328358}" srcOrd="0" destOrd="0" presId="urn:microsoft.com/office/officeart/2018/2/layout/IconVerticalSolidList"/>
    <dgm:cxn modelId="{5F243AF8-0A96-4895-AF3D-80E8D023CAB3}" srcId="{FFDBD98A-4809-4269-AE31-EDBFA4025060}" destId="{C0718F37-CF90-48D5-9381-CC2D89E0E95B}" srcOrd="0" destOrd="0" parTransId="{2856112F-9390-4008-A877-527978A31FEC}" sibTransId="{273FD248-5ED0-41CE-BA57-510884049AF5}"/>
    <dgm:cxn modelId="{F53599F8-C41D-480B-B20C-A4BE2132AB96}" type="presOf" srcId="{6DBA9BA5-6305-42D1-BB33-E428D9A7F879}" destId="{CD65D32D-AE69-4EC4-8EDA-1B060002AC6E}" srcOrd="0" destOrd="0" presId="urn:microsoft.com/office/officeart/2018/2/layout/IconVerticalSolidList"/>
    <dgm:cxn modelId="{34F61365-DE5D-4493-993F-9DBE4A3ACB29}" type="presParOf" srcId="{6F759762-A419-45C5-9B9F-9997EB2BB447}" destId="{BE1AE4E5-6795-4416-9463-FC18AEEC141A}" srcOrd="0" destOrd="0" presId="urn:microsoft.com/office/officeart/2018/2/layout/IconVerticalSolidList"/>
    <dgm:cxn modelId="{11A0254E-CEF3-4A78-86A4-2A469DBC0556}" type="presParOf" srcId="{BE1AE4E5-6795-4416-9463-FC18AEEC141A}" destId="{2AA2B501-5399-4933-9BEB-9086CA29E3AD}" srcOrd="0" destOrd="0" presId="urn:microsoft.com/office/officeart/2018/2/layout/IconVerticalSolidList"/>
    <dgm:cxn modelId="{2C03D9A8-D0D2-4B9D-979C-BD4036EF4A65}" type="presParOf" srcId="{BE1AE4E5-6795-4416-9463-FC18AEEC141A}" destId="{9545B7BC-D952-4C44-B7A0-E7BAB26537C5}" srcOrd="1" destOrd="0" presId="urn:microsoft.com/office/officeart/2018/2/layout/IconVerticalSolidList"/>
    <dgm:cxn modelId="{4FA83A34-D206-463E-858E-90B4B042D477}" type="presParOf" srcId="{BE1AE4E5-6795-4416-9463-FC18AEEC141A}" destId="{7CB4CB6C-F49E-442A-B4F7-433E0A428786}" srcOrd="2" destOrd="0" presId="urn:microsoft.com/office/officeart/2018/2/layout/IconVerticalSolidList"/>
    <dgm:cxn modelId="{79C08890-B786-47AC-A777-6225E121506E}" type="presParOf" srcId="{BE1AE4E5-6795-4416-9463-FC18AEEC141A}" destId="{8BA5BB66-ED37-42F0-A869-266566328358}" srcOrd="3" destOrd="0" presId="urn:microsoft.com/office/officeart/2018/2/layout/IconVerticalSolidList"/>
    <dgm:cxn modelId="{EE20981A-1690-47C2-A6DF-04291B2D47D3}" type="presParOf" srcId="{6F759762-A419-45C5-9B9F-9997EB2BB447}" destId="{1312A1A5-8B83-46AE-BE5D-7233875C780F}" srcOrd="1" destOrd="0" presId="urn:microsoft.com/office/officeart/2018/2/layout/IconVerticalSolidList"/>
    <dgm:cxn modelId="{28C5D8C0-02ED-4249-9680-C469BA435963}" type="presParOf" srcId="{6F759762-A419-45C5-9B9F-9997EB2BB447}" destId="{9F5684D3-A669-4F2B-A863-FA22851F27FE}" srcOrd="2" destOrd="0" presId="urn:microsoft.com/office/officeart/2018/2/layout/IconVerticalSolidList"/>
    <dgm:cxn modelId="{46EC02B7-43CA-4E7B-BD46-9AC9BCBEE929}" type="presParOf" srcId="{9F5684D3-A669-4F2B-A863-FA22851F27FE}" destId="{9030A0DF-DE48-4F05-83D0-24BE683FCFC7}" srcOrd="0" destOrd="0" presId="urn:microsoft.com/office/officeart/2018/2/layout/IconVerticalSolidList"/>
    <dgm:cxn modelId="{A961A865-DFBF-48CD-A629-A3FFF1DE8C44}" type="presParOf" srcId="{9F5684D3-A669-4F2B-A863-FA22851F27FE}" destId="{1E363603-187A-4545-B323-5F6F97D4D0A1}" srcOrd="1" destOrd="0" presId="urn:microsoft.com/office/officeart/2018/2/layout/IconVerticalSolidList"/>
    <dgm:cxn modelId="{AA2274A9-A50F-4452-8490-61B0994F5456}" type="presParOf" srcId="{9F5684D3-A669-4F2B-A863-FA22851F27FE}" destId="{3CE32982-B1F5-402B-BE88-28AC564A8258}" srcOrd="2" destOrd="0" presId="urn:microsoft.com/office/officeart/2018/2/layout/IconVerticalSolidList"/>
    <dgm:cxn modelId="{B5FD0E03-8675-451C-A5E9-DD1CC859A974}" type="presParOf" srcId="{9F5684D3-A669-4F2B-A863-FA22851F27FE}" destId="{D0C91E03-C2FD-4CBC-B785-C8CE6507008F}" srcOrd="3" destOrd="0" presId="urn:microsoft.com/office/officeart/2018/2/layout/IconVerticalSolidList"/>
    <dgm:cxn modelId="{F5087292-05F8-4442-B727-CA42CA2D3B40}" type="presParOf" srcId="{6F759762-A419-45C5-9B9F-9997EB2BB447}" destId="{AEACAA3A-77FA-4BEF-9764-ED13A030CB9F}" srcOrd="3" destOrd="0" presId="urn:microsoft.com/office/officeart/2018/2/layout/IconVerticalSolidList"/>
    <dgm:cxn modelId="{2166A684-AAAC-4DE0-A4C4-44783DC3550D}" type="presParOf" srcId="{6F759762-A419-45C5-9B9F-9997EB2BB447}" destId="{EFC9C524-1B0D-47FA-B7E1-4C7D2AF8E72D}" srcOrd="4" destOrd="0" presId="urn:microsoft.com/office/officeart/2018/2/layout/IconVerticalSolidList"/>
    <dgm:cxn modelId="{3422704E-21E9-432A-812E-E1FC2EF5ACDE}" type="presParOf" srcId="{EFC9C524-1B0D-47FA-B7E1-4C7D2AF8E72D}" destId="{95CCEB85-BDD9-4026-80A2-30A2CB904425}" srcOrd="0" destOrd="0" presId="urn:microsoft.com/office/officeart/2018/2/layout/IconVerticalSolidList"/>
    <dgm:cxn modelId="{AE60CED1-1C06-4CFA-B975-A08B21C69899}" type="presParOf" srcId="{EFC9C524-1B0D-47FA-B7E1-4C7D2AF8E72D}" destId="{FD6AA4C6-204D-4D5A-8B16-3C52642B3B52}" srcOrd="1" destOrd="0" presId="urn:microsoft.com/office/officeart/2018/2/layout/IconVerticalSolidList"/>
    <dgm:cxn modelId="{7E8DDC43-A76E-44C5-8C2C-E0BB90BF0FF2}" type="presParOf" srcId="{EFC9C524-1B0D-47FA-B7E1-4C7D2AF8E72D}" destId="{769277F4-E10D-4284-A5CE-FB0BAE8C7DB2}" srcOrd="2" destOrd="0" presId="urn:microsoft.com/office/officeart/2018/2/layout/IconVerticalSolidList"/>
    <dgm:cxn modelId="{D3F2276B-0CAE-4F6B-8FEC-23221F7B7820}" type="presParOf" srcId="{EFC9C524-1B0D-47FA-B7E1-4C7D2AF8E72D}" destId="{CD65D32D-AE69-4EC4-8EDA-1B060002AC6E}" srcOrd="3" destOrd="0" presId="urn:microsoft.com/office/officeart/2018/2/layout/IconVerticalSolidList"/>
    <dgm:cxn modelId="{AD435C3D-5CB7-44E4-B7A5-F3405001945E}" type="presParOf" srcId="{6F759762-A419-45C5-9B9F-9997EB2BB447}" destId="{D01F671E-2274-417B-8137-2EB911436B98}" srcOrd="5" destOrd="0" presId="urn:microsoft.com/office/officeart/2018/2/layout/IconVerticalSolidList"/>
    <dgm:cxn modelId="{D47BD98A-BA9D-4AD3-ABF9-4C6E662C1831}" type="presParOf" srcId="{6F759762-A419-45C5-9B9F-9997EB2BB447}" destId="{34DAFE04-3809-45AE-BF9D-2D817D7BE3A2}" srcOrd="6" destOrd="0" presId="urn:microsoft.com/office/officeart/2018/2/layout/IconVerticalSolidList"/>
    <dgm:cxn modelId="{12D99E47-61EE-447A-9BAB-56F13C2D451F}" type="presParOf" srcId="{34DAFE04-3809-45AE-BF9D-2D817D7BE3A2}" destId="{DDCAC81B-8654-4240-B2C1-058AD93906C2}" srcOrd="0" destOrd="0" presId="urn:microsoft.com/office/officeart/2018/2/layout/IconVerticalSolidList"/>
    <dgm:cxn modelId="{2A53A290-A798-4E9E-9BCB-E607BE43C215}" type="presParOf" srcId="{34DAFE04-3809-45AE-BF9D-2D817D7BE3A2}" destId="{6B113D7A-8F0E-4C26-9BB4-A96792EA0493}" srcOrd="1" destOrd="0" presId="urn:microsoft.com/office/officeart/2018/2/layout/IconVerticalSolidList"/>
    <dgm:cxn modelId="{11D1FEDE-1319-48C6-94A0-E1D2B9F6679B}" type="presParOf" srcId="{34DAFE04-3809-45AE-BF9D-2D817D7BE3A2}" destId="{DF3234A4-0075-42FF-9EF2-145F815D7141}" srcOrd="2" destOrd="0" presId="urn:microsoft.com/office/officeart/2018/2/layout/IconVerticalSolidList"/>
    <dgm:cxn modelId="{1B73E93C-E67D-4F61-9179-AEB349A0A79B}" type="presParOf" srcId="{34DAFE04-3809-45AE-BF9D-2D817D7BE3A2}" destId="{537E622C-7E5B-4A09-964F-C79294B5A2F4}" srcOrd="3" destOrd="0" presId="urn:microsoft.com/office/officeart/2018/2/layout/IconVerticalSolidList"/>
    <dgm:cxn modelId="{BE51B52E-755A-4316-826D-BD46092EC9F9}" type="presParOf" srcId="{6F759762-A419-45C5-9B9F-9997EB2BB447}" destId="{0DCE6542-80BE-4E33-8CC0-DF02BA6E42B3}" srcOrd="7" destOrd="0" presId="urn:microsoft.com/office/officeart/2018/2/layout/IconVerticalSolidList"/>
    <dgm:cxn modelId="{54AA6F62-114F-4569-8AB8-2BEA6B7DA2DE}" type="presParOf" srcId="{6F759762-A419-45C5-9B9F-9997EB2BB447}" destId="{4982DFF5-E4F7-445E-93C7-25E059E43B43}" srcOrd="8" destOrd="0" presId="urn:microsoft.com/office/officeart/2018/2/layout/IconVerticalSolidList"/>
    <dgm:cxn modelId="{988D92BE-9AF4-464C-B274-05C3D593C480}" type="presParOf" srcId="{4982DFF5-E4F7-445E-93C7-25E059E43B43}" destId="{7A947472-6974-4ACB-9899-CA097279B59E}" srcOrd="0" destOrd="0" presId="urn:microsoft.com/office/officeart/2018/2/layout/IconVerticalSolidList"/>
    <dgm:cxn modelId="{23729522-15C4-47B2-A041-493CE7017081}" type="presParOf" srcId="{4982DFF5-E4F7-445E-93C7-25E059E43B43}" destId="{FF3B888E-F55B-4F75-A915-754ACC49F719}" srcOrd="1" destOrd="0" presId="urn:microsoft.com/office/officeart/2018/2/layout/IconVerticalSolidList"/>
    <dgm:cxn modelId="{F686FC95-0686-4173-A42C-4E2E04D9CE52}" type="presParOf" srcId="{4982DFF5-E4F7-445E-93C7-25E059E43B43}" destId="{F60FF0D5-C395-4523-A162-DBB9CFC235C8}" srcOrd="2" destOrd="0" presId="urn:microsoft.com/office/officeart/2018/2/layout/IconVerticalSolidList"/>
    <dgm:cxn modelId="{F5506DFE-3433-4D48-AFFA-B86C638BCAAF}" type="presParOf" srcId="{4982DFF5-E4F7-445E-93C7-25E059E43B43}" destId="{829FD5BD-7ED4-4E24-A9FA-F97805486A18}" srcOrd="3" destOrd="0" presId="urn:microsoft.com/office/officeart/2018/2/layout/IconVerticalSolidList"/>
    <dgm:cxn modelId="{714B1415-77F5-4021-8CAC-40C1EC769E28}" type="presParOf" srcId="{6F759762-A419-45C5-9B9F-9997EB2BB447}" destId="{E1592B31-D3ED-49CE-AC35-F036FFC23888}" srcOrd="9" destOrd="0" presId="urn:microsoft.com/office/officeart/2018/2/layout/IconVerticalSolidList"/>
    <dgm:cxn modelId="{7835809B-B6E4-42D1-92FE-7615284F3B2A}" type="presParOf" srcId="{6F759762-A419-45C5-9B9F-9997EB2BB447}" destId="{9C1A3EA4-847D-4323-A14C-88DE4C67DF42}" srcOrd="10" destOrd="0" presId="urn:microsoft.com/office/officeart/2018/2/layout/IconVerticalSolidList"/>
    <dgm:cxn modelId="{A90EC654-1B6D-49E7-BA63-E3B4E20B4078}" type="presParOf" srcId="{9C1A3EA4-847D-4323-A14C-88DE4C67DF42}" destId="{A4EF9464-FAD5-4EB9-91CB-A576F4C4936D}" srcOrd="0" destOrd="0" presId="urn:microsoft.com/office/officeart/2018/2/layout/IconVerticalSolidList"/>
    <dgm:cxn modelId="{4498B666-DF01-43E4-B4CC-A24A9A4DFFC5}" type="presParOf" srcId="{9C1A3EA4-847D-4323-A14C-88DE4C67DF42}" destId="{F9BB6DE2-37F9-4B18-BE9D-85D1E7C2BC95}" srcOrd="1" destOrd="0" presId="urn:microsoft.com/office/officeart/2018/2/layout/IconVerticalSolidList"/>
    <dgm:cxn modelId="{3C9A6767-0BB4-48F2-B351-A2DDA1C4C1E0}" type="presParOf" srcId="{9C1A3EA4-847D-4323-A14C-88DE4C67DF42}" destId="{C0116312-1AC9-4DF5-A8B9-714300FF5399}" srcOrd="2" destOrd="0" presId="urn:microsoft.com/office/officeart/2018/2/layout/IconVerticalSolidList"/>
    <dgm:cxn modelId="{8B99E6B6-5AA5-46A6-9E6A-706150B206A9}" type="presParOf" srcId="{9C1A3EA4-847D-4323-A14C-88DE4C67DF42}" destId="{4EBF6030-6F26-4641-8ED4-5192C156188B}" srcOrd="3" destOrd="0" presId="urn:microsoft.com/office/officeart/2018/2/layout/IconVerticalSolidList"/>
    <dgm:cxn modelId="{41B2DC25-F852-4CDF-BCA4-66D1C4C8C27A}" type="presParOf" srcId="{9C1A3EA4-847D-4323-A14C-88DE4C67DF42}" destId="{784FDD91-77DB-46E3-93A5-8990F917309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368D-8B70-4200-9786-CE0E6FAC3E61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CE6D7-9BC6-45AF-A719-78030AF24CF3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</a:t>
          </a:r>
          <a:r>
            <a:rPr lang="zh-CN" sz="2100" kern="1200" dirty="0"/>
            <a:t> </a:t>
          </a:r>
          <a:r>
            <a:rPr lang="en-US" sz="2100" kern="1200" dirty="0"/>
            <a:t>Unsupervised</a:t>
          </a:r>
          <a:r>
            <a:rPr lang="zh-CN" sz="2100" kern="1200" dirty="0"/>
            <a:t> </a:t>
          </a:r>
          <a:r>
            <a:rPr lang="en-US" sz="2100" kern="1200" dirty="0"/>
            <a:t>Learning</a:t>
          </a:r>
          <a:r>
            <a:rPr lang="zh-CN" sz="2100" kern="1200" dirty="0"/>
            <a:t> </a:t>
          </a:r>
          <a:r>
            <a:rPr lang="en-US" sz="2100" kern="1200" dirty="0"/>
            <a:t>and</a:t>
          </a:r>
          <a:r>
            <a:rPr lang="zh-CN" sz="2100" kern="1200" dirty="0"/>
            <a:t> </a:t>
          </a:r>
          <a:endParaRPr lang="en-US" altLang="zh-CN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K-means</a:t>
          </a:r>
        </a:p>
      </dsp:txBody>
      <dsp:txXfrm>
        <a:off x="559800" y="3022743"/>
        <a:ext cx="4320000" cy="720000"/>
      </dsp:txXfrm>
    </dsp:sp>
    <dsp:sp modelId="{BD6E8B9B-22DF-4669-889C-0E55331C4B36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8A709-51DE-4F87-9EAA-B44E3BE5644C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2.</a:t>
          </a:r>
          <a:r>
            <a:rPr lang="zh-CN" sz="2100" kern="1200"/>
            <a:t> </a:t>
          </a:r>
          <a:r>
            <a:rPr lang="en-US" sz="2100" kern="1200"/>
            <a:t>From</a:t>
          </a:r>
          <a:r>
            <a:rPr lang="zh-CN" sz="2100" kern="1200"/>
            <a:t> </a:t>
          </a:r>
          <a:r>
            <a:rPr lang="en-US" sz="2100" kern="1200"/>
            <a:t>Unsupervised</a:t>
          </a:r>
          <a:r>
            <a:rPr lang="zh-CN" sz="2100" kern="1200"/>
            <a:t> </a:t>
          </a:r>
          <a:r>
            <a:rPr lang="en-US" sz="2100" kern="1200"/>
            <a:t>Learning</a:t>
          </a:r>
          <a:r>
            <a:rPr lang="zh-CN" sz="2100" kern="1200"/>
            <a:t> </a:t>
          </a:r>
          <a:r>
            <a:rPr lang="en-US" sz="2100" kern="1200"/>
            <a:t>to</a:t>
          </a:r>
          <a:r>
            <a:rPr lang="zh-CN" sz="2100" kern="1200"/>
            <a:t> </a:t>
          </a:r>
          <a:r>
            <a:rPr lang="en-US" sz="2100" kern="1200"/>
            <a:t>Embedding,</a:t>
          </a:r>
          <a:r>
            <a:rPr lang="zh-CN" sz="2100" kern="1200"/>
            <a:t> </a:t>
          </a:r>
          <a:r>
            <a:rPr lang="en-US" sz="2100" kern="1200"/>
            <a:t>and</a:t>
          </a:r>
          <a:r>
            <a:rPr lang="zh-CN" sz="2100" kern="1200"/>
            <a:t> </a:t>
          </a:r>
          <a:r>
            <a:rPr lang="en-US" sz="2100" kern="1200"/>
            <a:t>Word2Vec</a:t>
          </a:r>
        </a:p>
      </dsp:txBody>
      <dsp:txXfrm>
        <a:off x="5635800" y="302274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BE11C-026A-4E93-851D-DCA5AE850400}">
      <dsp:nvSpPr>
        <dsp:cNvPr id="0" name=""/>
        <dsp:cNvSpPr/>
      </dsp:nvSpPr>
      <dsp:spPr>
        <a:xfrm>
          <a:off x="762194" y="1008062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AA0EB-6BCD-429F-BB00-01A2141C30E7}">
      <dsp:nvSpPr>
        <dsp:cNvPr id="0" name=""/>
        <dsp:cNvSpPr/>
      </dsp:nvSpPr>
      <dsp:spPr>
        <a:xfrm>
          <a:off x="8092" y="1920585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Review</a:t>
          </a:r>
          <a:r>
            <a:rPr lang="zh-CN" sz="1400" kern="1200"/>
            <a:t>：</a:t>
          </a:r>
          <a:endParaRPr lang="en-US" sz="1400" kern="1200"/>
        </a:p>
      </dsp:txBody>
      <dsp:txXfrm>
        <a:off x="8092" y="1920585"/>
        <a:ext cx="2320312" cy="565576"/>
      </dsp:txXfrm>
    </dsp:sp>
    <dsp:sp modelId="{C9C744AF-9CCE-4CF0-B545-0A306A3EC834}">
      <dsp:nvSpPr>
        <dsp:cNvPr id="0" name=""/>
        <dsp:cNvSpPr/>
      </dsp:nvSpPr>
      <dsp:spPr>
        <a:xfrm>
          <a:off x="8092" y="2532866"/>
          <a:ext cx="2320312" cy="810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Neural</a:t>
          </a:r>
          <a:r>
            <a:rPr lang="zh-CN" sz="1100" kern="1200"/>
            <a:t> </a:t>
          </a:r>
          <a:r>
            <a:rPr lang="en-US" sz="1100" kern="1200"/>
            <a:t>Networks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Backpropagation</a:t>
          </a:r>
          <a:r>
            <a:rPr lang="zh-CN" sz="1100" kern="1200"/>
            <a:t> 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Graph</a:t>
          </a:r>
          <a:r>
            <a:rPr lang="zh-CN" sz="1100" kern="1200"/>
            <a:t> </a:t>
          </a:r>
          <a:r>
            <a:rPr lang="en-US" sz="1100" kern="1200"/>
            <a:t>Computing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Gradient</a:t>
          </a:r>
          <a:r>
            <a:rPr lang="zh-CN" sz="1100" kern="1200"/>
            <a:t> </a:t>
          </a:r>
          <a:r>
            <a:rPr lang="en-US" sz="1100" kern="1200"/>
            <a:t>Descent</a:t>
          </a:r>
        </a:p>
      </dsp:txBody>
      <dsp:txXfrm>
        <a:off x="8092" y="2532866"/>
        <a:ext cx="2320312" cy="810409"/>
      </dsp:txXfrm>
    </dsp:sp>
    <dsp:sp modelId="{72496871-986D-4E76-8463-639DED96C432}">
      <dsp:nvSpPr>
        <dsp:cNvPr id="0" name=""/>
        <dsp:cNvSpPr/>
      </dsp:nvSpPr>
      <dsp:spPr>
        <a:xfrm>
          <a:off x="3488561" y="986512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A3C70-1EC6-4EDD-B8EA-49AE39B6CB61}">
      <dsp:nvSpPr>
        <dsp:cNvPr id="0" name=""/>
        <dsp:cNvSpPr/>
      </dsp:nvSpPr>
      <dsp:spPr>
        <a:xfrm>
          <a:off x="2734460" y="1900888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Word</a:t>
          </a:r>
          <a:r>
            <a:rPr lang="zh-CN" sz="1400" kern="1200"/>
            <a:t> </a:t>
          </a:r>
          <a:r>
            <a:rPr lang="en-US" sz="1400" kern="1200"/>
            <a:t>Embedding</a:t>
          </a:r>
          <a:r>
            <a:rPr lang="ja-JP" sz="1400" kern="1200"/>
            <a:t>与词向量</a:t>
          </a:r>
          <a:endParaRPr lang="en-US" sz="1400" kern="1200"/>
        </a:p>
      </dsp:txBody>
      <dsp:txXfrm>
        <a:off x="2734460" y="1900888"/>
        <a:ext cx="2320312" cy="565576"/>
      </dsp:txXfrm>
    </dsp:sp>
    <dsp:sp modelId="{38D07307-1A2B-436F-997C-97080074BB13}">
      <dsp:nvSpPr>
        <dsp:cNvPr id="0" name=""/>
        <dsp:cNvSpPr/>
      </dsp:nvSpPr>
      <dsp:spPr>
        <a:xfrm>
          <a:off x="2734460" y="2514031"/>
          <a:ext cx="2320312" cy="85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词向量的原理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哈弗曼树与</a:t>
          </a:r>
          <a:r>
            <a:rPr lang="en-US" sz="1100" kern="1200"/>
            <a:t>Negative</a:t>
          </a:r>
          <a:r>
            <a:rPr lang="zh-CN" sz="1100" kern="1200"/>
            <a:t> </a:t>
          </a:r>
          <a:r>
            <a:rPr lang="en-US" sz="1100" kern="1200"/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Glove,</a:t>
          </a:r>
          <a:r>
            <a:rPr lang="zh-CN" sz="1100" kern="1200"/>
            <a:t> </a:t>
          </a:r>
          <a:r>
            <a:rPr lang="en-US" sz="1100" kern="1200"/>
            <a:t>CoVe,</a:t>
          </a:r>
          <a:r>
            <a:rPr lang="zh-CN" sz="1100" kern="1200"/>
            <a:t> </a:t>
          </a:r>
          <a:r>
            <a:rPr lang="en-US" sz="1100" kern="1200"/>
            <a:t>EMLO</a:t>
          </a:r>
          <a:r>
            <a:rPr lang="ja-JP" sz="1100" kern="1200"/>
            <a:t>等高级词向量方式</a:t>
          </a:r>
          <a:endParaRPr lang="en-US" sz="1100" kern="1200"/>
        </a:p>
      </dsp:txBody>
      <dsp:txXfrm>
        <a:off x="2734460" y="2514031"/>
        <a:ext cx="2320312" cy="850794"/>
      </dsp:txXfrm>
    </dsp:sp>
    <dsp:sp modelId="{D7A8AEE6-88F9-4BFC-9255-39E7D280A6CC}">
      <dsp:nvSpPr>
        <dsp:cNvPr id="0" name=""/>
        <dsp:cNvSpPr/>
      </dsp:nvSpPr>
      <dsp:spPr>
        <a:xfrm>
          <a:off x="6214928" y="986512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5237E-9DA0-4C65-B3AD-6AAC27DFD534}">
      <dsp:nvSpPr>
        <dsp:cNvPr id="0" name=""/>
        <dsp:cNvSpPr/>
      </dsp:nvSpPr>
      <dsp:spPr>
        <a:xfrm>
          <a:off x="5460827" y="1900888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sz="1400" kern="1200"/>
            <a:t>句子向量</a:t>
          </a:r>
          <a:endParaRPr lang="en-US" sz="1400" kern="1200"/>
        </a:p>
      </dsp:txBody>
      <dsp:txXfrm>
        <a:off x="5460827" y="1900888"/>
        <a:ext cx="2320312" cy="565576"/>
      </dsp:txXfrm>
    </dsp:sp>
    <dsp:sp modelId="{5BC15C00-9542-4ED8-8F01-5ECA0AFA82DD}">
      <dsp:nvSpPr>
        <dsp:cNvPr id="0" name=""/>
        <dsp:cNvSpPr/>
      </dsp:nvSpPr>
      <dsp:spPr>
        <a:xfrm>
          <a:off x="5460827" y="2514031"/>
          <a:ext cx="2320312" cy="85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句子向量的使用背景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句子向量的构建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利用词向量找到隐藏词汇</a:t>
          </a:r>
          <a:r>
            <a:rPr lang="zh-CN" sz="1100" kern="1200"/>
            <a:t>、</a:t>
          </a:r>
          <a:r>
            <a:rPr lang="ja-JP" sz="1100" kern="1200"/>
            <a:t>新词汇</a:t>
          </a:r>
          <a:endParaRPr lang="en-US" sz="1100" kern="1200"/>
        </a:p>
      </dsp:txBody>
      <dsp:txXfrm>
        <a:off x="5460827" y="2514031"/>
        <a:ext cx="2320312" cy="850794"/>
      </dsp:txXfrm>
    </dsp:sp>
    <dsp:sp modelId="{84190C85-250D-49CF-A67E-186A0DA590A0}">
      <dsp:nvSpPr>
        <dsp:cNvPr id="0" name=""/>
        <dsp:cNvSpPr/>
      </dsp:nvSpPr>
      <dsp:spPr>
        <a:xfrm>
          <a:off x="8941296" y="986512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167A1-DB25-4D74-A97B-B5D1639A8E53}">
      <dsp:nvSpPr>
        <dsp:cNvPr id="0" name=""/>
        <dsp:cNvSpPr/>
      </dsp:nvSpPr>
      <dsp:spPr>
        <a:xfrm>
          <a:off x="8187194" y="1900888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sz="1400" kern="1200"/>
            <a:t>项目</a:t>
          </a:r>
          <a:r>
            <a:rPr lang="en-US" sz="1400" kern="1200"/>
            <a:t>1</a:t>
          </a:r>
          <a:r>
            <a:rPr lang="ja-JP" sz="1400" kern="1200"/>
            <a:t>简介</a:t>
          </a:r>
          <a:r>
            <a:rPr lang="zh-CN" sz="1400" kern="1200"/>
            <a:t>：</a:t>
          </a:r>
          <a:r>
            <a:rPr lang="ja-JP" sz="1400" kern="1200"/>
            <a:t>非监督式文本摘要模型</a:t>
          </a:r>
          <a:endParaRPr lang="en-US" sz="1400" kern="1200"/>
        </a:p>
      </dsp:txBody>
      <dsp:txXfrm>
        <a:off x="8187194" y="1900888"/>
        <a:ext cx="2320312" cy="565576"/>
      </dsp:txXfrm>
    </dsp:sp>
    <dsp:sp modelId="{9E82B322-134B-4985-86DE-A670D1ED4CBE}">
      <dsp:nvSpPr>
        <dsp:cNvPr id="0" name=""/>
        <dsp:cNvSpPr/>
      </dsp:nvSpPr>
      <dsp:spPr>
        <a:xfrm>
          <a:off x="8187194" y="2514031"/>
          <a:ext cx="2320312" cy="85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1A64F-9CE2-744F-8E0F-F3895DE0DBD2}">
      <dsp:nvSpPr>
        <dsp:cNvPr id="0" name=""/>
        <dsp:cNvSpPr/>
      </dsp:nvSpPr>
      <dsp:spPr>
        <a:xfrm>
          <a:off x="0" y="295362"/>
          <a:ext cx="6513603" cy="2034630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S1: Mexico wishes to guarantee citizen’s safety. S2: Mexico wishes to avoid more violence. </a:t>
          </a:r>
        </a:p>
      </dsp:txBody>
      <dsp:txXfrm>
        <a:off x="99322" y="394684"/>
        <a:ext cx="6314959" cy="1835986"/>
      </dsp:txXfrm>
    </dsp:sp>
    <dsp:sp modelId="{8CB1EB7E-F327-384F-B1CC-DDA12B113F25}">
      <dsp:nvSpPr>
        <dsp:cNvPr id="0" name=""/>
        <dsp:cNvSpPr/>
      </dsp:nvSpPr>
      <dsp:spPr>
        <a:xfrm>
          <a:off x="0" y="2329993"/>
          <a:ext cx="6513603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Score: 4 (/5)</a:t>
          </a:r>
        </a:p>
      </dsp:txBody>
      <dsp:txXfrm>
        <a:off x="0" y="2329993"/>
        <a:ext cx="6513603" cy="612720"/>
      </dsp:txXfrm>
    </dsp:sp>
    <dsp:sp modelId="{B15B3113-764C-A74C-A0B0-1DF6C9BAC703}">
      <dsp:nvSpPr>
        <dsp:cNvPr id="0" name=""/>
        <dsp:cNvSpPr/>
      </dsp:nvSpPr>
      <dsp:spPr>
        <a:xfrm>
          <a:off x="0" y="2942713"/>
          <a:ext cx="6513603" cy="203463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S1: Iranians Vote in Presidential Election. S2: Keita Wins Mali Presidential Election. </a:t>
          </a:r>
        </a:p>
      </dsp:txBody>
      <dsp:txXfrm>
        <a:off x="99322" y="3042035"/>
        <a:ext cx="6314959" cy="1835986"/>
      </dsp:txXfrm>
    </dsp:sp>
    <dsp:sp modelId="{9CF635E8-9708-9142-B9C6-9DE433424DF5}">
      <dsp:nvSpPr>
        <dsp:cNvPr id="0" name=""/>
        <dsp:cNvSpPr/>
      </dsp:nvSpPr>
      <dsp:spPr>
        <a:xfrm>
          <a:off x="0" y="4977343"/>
          <a:ext cx="6513603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Score: 0.4 (/5)</a:t>
          </a:r>
        </a:p>
      </dsp:txBody>
      <dsp:txXfrm>
        <a:off x="0" y="4977343"/>
        <a:ext cx="6513603" cy="612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300D7-88BC-F949-9D2A-9B39161159AE}">
      <dsp:nvSpPr>
        <dsp:cNvPr id="0" name=""/>
        <dsp:cNvSpPr/>
      </dsp:nvSpPr>
      <dsp:spPr>
        <a:xfrm>
          <a:off x="65465" y="310"/>
          <a:ext cx="4153867" cy="4153867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Use as features for sentence classification (e.g., sentiment analysis): </a:t>
          </a:r>
        </a:p>
      </dsp:txBody>
      <dsp:txXfrm>
        <a:off x="673785" y="608630"/>
        <a:ext cx="2937227" cy="2937227"/>
      </dsp:txXfrm>
    </dsp:sp>
    <dsp:sp modelId="{BCAF79DF-C7C1-0A40-A6B2-30F7C548A7D1}">
      <dsp:nvSpPr>
        <dsp:cNvPr id="0" name=""/>
        <dsp:cNvSpPr/>
      </dsp:nvSpPr>
      <dsp:spPr>
        <a:xfrm rot="5400000">
          <a:off x="4562027" y="1526856"/>
          <a:ext cx="1453853" cy="1100774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4BDCB-8090-214E-B454-CE1D04B7A2C9}">
      <dsp:nvSpPr>
        <dsp:cNvPr id="0" name=""/>
        <dsp:cNvSpPr/>
      </dsp:nvSpPr>
      <dsp:spPr>
        <a:xfrm>
          <a:off x="6296266" y="310"/>
          <a:ext cx="4153867" cy="415386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Natural language processing is fun.</a:t>
          </a:r>
          <a:r>
            <a:rPr lang="zh-CN" sz="3500" kern="1200"/>
            <a:t> </a:t>
          </a:r>
          <a:r>
            <a:rPr lang="en-US" sz="3500" kern="1200"/>
            <a:t>=&gt;</a:t>
          </a:r>
          <a:r>
            <a:rPr lang="zh-CN" sz="3500" kern="1200"/>
            <a:t> 😄</a:t>
          </a:r>
          <a:endParaRPr lang="en-US" sz="3500" kern="1200"/>
        </a:p>
      </dsp:txBody>
      <dsp:txXfrm>
        <a:off x="6904586" y="608630"/>
        <a:ext cx="2937227" cy="2937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2B501-5399-4933-9BEB-9086CA29E3AD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5B7BC-D952-4C44-B7A0-E7BAB26537C5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5BB66-ED37-42F0-A869-266566328358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900" kern="1200"/>
            <a:t>核心技术</a:t>
          </a:r>
          <a:endParaRPr lang="en-US" sz="1900" kern="1200"/>
        </a:p>
      </dsp:txBody>
      <dsp:txXfrm>
        <a:off x="937002" y="1903"/>
        <a:ext cx="5576601" cy="811257"/>
      </dsp:txXfrm>
    </dsp:sp>
    <dsp:sp modelId="{9030A0DF-DE48-4F05-83D0-24BE683FCFC7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63603-187A-4545-B323-5F6F97D4D0A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91E03-C2FD-4CBC-B785-C8CE6507008F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1.</a:t>
          </a:r>
          <a:r>
            <a:rPr lang="zh-CN" sz="1900" kern="1200"/>
            <a:t> </a:t>
          </a:r>
          <a:r>
            <a:rPr lang="ja-JP" sz="1900" kern="1200"/>
            <a:t>词向量的构建</a:t>
          </a:r>
          <a:endParaRPr lang="en-US" sz="1900" kern="1200"/>
        </a:p>
      </dsp:txBody>
      <dsp:txXfrm>
        <a:off x="937002" y="1015975"/>
        <a:ext cx="5576601" cy="811257"/>
      </dsp:txXfrm>
    </dsp:sp>
    <dsp:sp modelId="{95CCEB85-BDD9-4026-80A2-30A2CB904425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AA4C6-204D-4D5A-8B16-3C52642B3B52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D32D-AE69-4EC4-8EDA-1B060002AC6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2.</a:t>
          </a:r>
          <a:r>
            <a:rPr lang="zh-CN" sz="1900" kern="1200"/>
            <a:t> </a:t>
          </a:r>
          <a:r>
            <a:rPr lang="ja-JP" sz="1900" kern="1200"/>
            <a:t>句子向量的构建</a:t>
          </a:r>
          <a:endParaRPr lang="en-US" sz="1900" kern="1200"/>
        </a:p>
      </dsp:txBody>
      <dsp:txXfrm>
        <a:off x="937002" y="2030048"/>
        <a:ext cx="5576601" cy="811257"/>
      </dsp:txXfrm>
    </dsp:sp>
    <dsp:sp modelId="{DDCAC81B-8654-4240-B2C1-058AD93906C2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13D7A-8F0E-4C26-9BB4-A96792EA0493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E622C-7E5B-4A09-964F-C79294B5A2F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</a:t>
          </a:r>
          <a:r>
            <a:rPr lang="zh-CN" sz="1900" kern="1200"/>
            <a:t> </a:t>
          </a:r>
          <a:r>
            <a:rPr lang="en-US" sz="1900" kern="1200"/>
            <a:t>KNN</a:t>
          </a:r>
          <a:r>
            <a:rPr lang="ja-JP" sz="1900" kern="1200"/>
            <a:t>平滑方法</a:t>
          </a:r>
          <a:endParaRPr lang="en-US" sz="1900" kern="1200"/>
        </a:p>
      </dsp:txBody>
      <dsp:txXfrm>
        <a:off x="937002" y="3044120"/>
        <a:ext cx="5576601" cy="811257"/>
      </dsp:txXfrm>
    </dsp:sp>
    <dsp:sp modelId="{7A947472-6974-4ACB-9899-CA097279B59E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B888E-F55B-4F75-A915-754ACC49F719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FD5BD-7ED4-4E24-A9FA-F97805486A18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4.</a:t>
          </a:r>
          <a:r>
            <a:rPr lang="zh-CN" sz="1900" kern="1200"/>
            <a:t> </a:t>
          </a:r>
          <a:r>
            <a:rPr lang="ja-JP" sz="1900" kern="1200"/>
            <a:t>数学建模方法</a:t>
          </a:r>
          <a:endParaRPr lang="en-US" sz="1900" kern="1200"/>
        </a:p>
      </dsp:txBody>
      <dsp:txXfrm>
        <a:off x="937002" y="4058192"/>
        <a:ext cx="5576601" cy="811257"/>
      </dsp:txXfrm>
    </dsp:sp>
    <dsp:sp modelId="{A4EF9464-FAD5-4EB9-91CB-A576F4C4936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B6DE2-37F9-4B18-BE9D-85D1E7C2BC9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6030-6F26-4641-8ED4-5192C156188B}">
      <dsp:nvSpPr>
        <dsp:cNvPr id="0" name=""/>
        <dsp:cNvSpPr/>
      </dsp:nvSpPr>
      <dsp:spPr>
        <a:xfrm>
          <a:off x="937002" y="5072264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900" kern="1200"/>
            <a:t>项目指导书</a:t>
          </a:r>
          <a:r>
            <a:rPr lang="zh-CN" sz="1900" kern="1200"/>
            <a:t>：</a:t>
          </a:r>
          <a:endParaRPr lang="en-US" sz="1900" kern="1200"/>
        </a:p>
      </dsp:txBody>
      <dsp:txXfrm>
        <a:off x="937002" y="5072264"/>
        <a:ext cx="2931121" cy="811257"/>
      </dsp:txXfrm>
    </dsp:sp>
    <dsp:sp modelId="{784FDD91-77DB-46E3-93A5-8990F9173095}">
      <dsp:nvSpPr>
        <dsp:cNvPr id="0" name=""/>
        <dsp:cNvSpPr/>
      </dsp:nvSpPr>
      <dsp:spPr>
        <a:xfrm>
          <a:off x="3868124" y="5072264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500" kern="1200"/>
            <a:t>周二</a:t>
          </a:r>
          <a:r>
            <a:rPr lang="en-US" sz="1500" kern="1200" dirty="0"/>
            <a:t>(20</a:t>
          </a:r>
          <a:r>
            <a:rPr lang="en-US" altLang="zh-CN" sz="1500" kern="1200" dirty="0"/>
            <a:t>20</a:t>
          </a:r>
          <a:r>
            <a:rPr lang="en-US" sz="1500" kern="1200" dirty="0"/>
            <a:t>.</a:t>
          </a:r>
          <a:r>
            <a:rPr lang="en-US" altLang="zh-CN" sz="1500" kern="1200" dirty="0"/>
            <a:t>02</a:t>
          </a:r>
          <a:r>
            <a:rPr lang="en-US" sz="1500" kern="1200" dirty="0"/>
            <a:t>.</a:t>
          </a:r>
          <a:r>
            <a:rPr lang="en-US" altLang="zh-CN" sz="1500" kern="1200" dirty="0"/>
            <a:t>11</a:t>
          </a:r>
          <a:r>
            <a:rPr lang="en-US" sz="1500" kern="1200" dirty="0"/>
            <a:t>)</a:t>
          </a:r>
          <a:r>
            <a:rPr lang="ja-JP" sz="1500" kern="1200"/>
            <a:t>发布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Deadline:</a:t>
          </a:r>
          <a:r>
            <a:rPr lang="zh-CN" sz="1500" kern="1200" dirty="0"/>
            <a:t> </a:t>
          </a:r>
          <a:r>
            <a:rPr lang="en-US" sz="1500" kern="1200" dirty="0"/>
            <a:t>20</a:t>
          </a:r>
          <a:r>
            <a:rPr lang="en-US" altLang="zh-CN" sz="1500" kern="1200" dirty="0"/>
            <a:t>20</a:t>
          </a:r>
          <a:r>
            <a:rPr lang="en-US" sz="1500" kern="1200" dirty="0"/>
            <a:t>.</a:t>
          </a:r>
          <a:r>
            <a:rPr lang="en-US" altLang="zh-CN" sz="1500" kern="1200" dirty="0"/>
            <a:t>03</a:t>
          </a:r>
          <a:r>
            <a:rPr lang="en-US" sz="1500" kern="1200" dirty="0"/>
            <a:t>.</a:t>
          </a:r>
          <a:r>
            <a:rPr lang="en-US" altLang="zh-CN" sz="1500" kern="1200" dirty="0"/>
            <a:t>11</a:t>
          </a:r>
          <a:endParaRPr lang="en-US" sz="1500" kern="1200" dirty="0"/>
        </a:p>
      </dsp:txBody>
      <dsp:txXfrm>
        <a:off x="3868124" y="5072264"/>
        <a:ext cx="2645479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2261 15411 8103,'-8'-19'643,"5"1"-234,6 6 0,7 4 311,9 8-405,-4 0 1,12 0-46,-3 0 1,9 6-184,5 4 0,11 2-193,8 2 1,6 1-216,8-1 1,0-2 68,0-2 1,-1 1 194,-4-6 1,12-1-53,2-4 1,-35 0 0,2-1 183,5-1 1,0-1 0,-2 0 0,0-2-236,-1-1 0,1-2 0,1 1 1,1 0 256,0-1 1,0 2 0,4 0 0,0 2-290,6-1 0,-1 1 0,-2 0 0,-2 0 373,-3-1 0,1 0 0,4-1 0,2 1-97,2 3 0,2-1 1,1-1-1,0-1-32,-4 2 1,0 1 0,5 0-1,2 0-98,-5 1 0,0 2 1,3-1-1,0 0 74,-1 0 1,0 0-1,0 0 1,0 0-380,-2 0 0,0 0 0,1 0 0,1 0 340,7 0 1,1 0 0,-7-3-1,-2 1-88,-1 0 1,0-1-1,6-2 1,1 1 16,2 1 1,1 1 0,0-1 0,0 0 40,-5 0 0,0 1 0,2 0 1,0 1 92,0-4 1,0 0 0,0 3 0,0 1-44,3-2 0,-1 1 1,0 1-1,1 1 78,2 0 1,0 0-1,-4 0 1,-1 0-48,3 0 1,-1 0 0,2 0-1,0 1-21,-1 1 0,-1 1 1,-1 0-1,-1 2 16,-5 2 1,0 0 0,2 0 0,0 0-71,-4 0 0,0 1 0,-1-2 0,0 0 43,4-1 0,-1 0 1,-6 1-1,-1 0-84,-5-1 0,1 0 0,0 0 1,0 1 96,5-1 0,-1-1 0,-5 2 0,-1-1-3,0-2 1,-2-1 0,-2 1 0,-1-1-38,-3-2 0,0 0 1,1 0-1,1 0 29,3 0 1,0 0-1,-4 0 1,1 0-95,-2 0 1,0 0 0,34-2 261,-8-3 0,-5 2-424,-4-6 0,-8 6 26,2-2 0,-10-1 411,-3 1 1,-8 0-1009,-12 5 571,-2 0 1,-21 6 245,-8 2 0,-13 7 0</inkml:trace>
  <inkml:trace contextRef="#ctx0" brushRef="#br0">2759 16946 8145,'-45'0'0,"6"0"121,15 0 120,4 6 1,13-4-54,7 3 1,13-2-91,11 2 1,10-4-486,9 4 1,6-4 213,8-1 1,1 0-179,4 0 1,11 0 382,-31 0 1,1 0 0,5 0 0,0 0-229,4 0 0,1 0 0,1 0 1,1 0 239,-4 0 0,2 0 1,8 0-1,1 0 1,2 0 1,0 0 0,4 0 0,2 0-394,0 0 1,2 0-1,3 0 1,1 0 424,5 0 0,0 0 0,-5 0 0,1 0 45,3 0 0,1 0 0,-23 0 0,1 0 1,1-1-60,1-1 1,1 1 0,0-1 0,0 1 0,0 1 0,0 0-220,1-2 1,0 1-1,1-1 1,-2-1-1,0 1 1,2-1 183,3 0 1,0 0 0,2-1-1,6 0 1,0 0 0,0 0-242,-4-1 0,0 0 0,0 1 0,3-1 1,1 0-1,0 0 244,1 1 1,1-1-1,-2 0 1,-4 0-1,-2 0 1,2-1-41,6 0 1,1 0-1,0-1 1,0 2-1,0 0 1,0 0 34,-1-2 1,0 1 0,1 0 0,-16 1-1,1 0 1,0 0 0,-2 1-2,14-1 0,-1 0 0,0 0 0,3 0 0,1-2 0,-1 2 81,-3 1 0,-2 2 0,0-1 0,-1-1 0,0 0 0,1 1-160,0-1 0,1 1 0,0 0 0,-1 0 0,1 1 1,0 1 151,-3 0 1,-1 1 0,0 1 0,-2-1 0,-1 0 0,0 0-42,-2 0 0,-1 0 0,0 0 0,-4 0 0,0 0 0,0 0-141,-2 0 0,0 0 0,-1 0 0,1 0 0,-1 0 0,-1 1 139,19 1 1,-1 1 0,-2 0 0,0 2-2,-4 2 1,-1 0 0,-3 0-1,0 0-326,-8 0 0,-1 1 1,-1-1-1,0 0 272,-1 0 0,0 0 0,-2 2 0,0-1 0,-3 0 0,0-1 0,-1-2 0,0 1 0</inkml:trace>
  <inkml:trace contextRef="#ctx0" brushRef="#br0">11232 9212 7932,'-9'-22'9,"-1"3"1,7 8-10,-1 2 929,-4 5-355,6-2-249,-4 6 1,6 6 72,0 4-178,0 9-56,0 3 0,6 8 82,4 3 0,2 4-18,2 5 1,2 7-1,3 3 0,-1 4-146,5 0 0,-5 3-25,1 2 0,-4 0-1312,0 5 1248,-7-6 29,-2 3 1,-6-12-474,0-4 350,0-9 121,0-3 0,0-8 23,0-4 1,-2-4-46,-2-9 13,-4-4 0,-5-8-160,4-2 0,2-11 296,7-8 0,0-6-902,0-4 391,7-3 401,0-7 1,9 7-468,3 3 302,3 3 19,0 8 1,5 3 112,-3 9 1,-2 4-90,2 6 1,-5 6 216,4 4 0,-5 9 20,1 4 1,-8 2 169,-2-1 0,-6 1 563,2-6-440,-3 7-216,-2-11 0,-2 11 200,-3-7-318,-2 0-68,-8-5 1,0 3-190,-4-3 0,3 4-133,-3-9 1,3-2-524,2-3 1,0-8 346,-1-6 455,1-15 0,0-11 0,0-15 0</inkml:trace>
  <inkml:trace contextRef="#ctx0" brushRef="#br0">11574 9255 7932,'20'-14'0,"-2"6"816,5 3-243,1 3-296,-2 2 0,0 7 455,-3 2-348,-9 10-214,9-3 0,-18 12-164,4 1 1,-5-1 25,-5 5 0,-7 4-121,-7 1 1,-5-4-57,5 0 0,-5-4-285,5-2 0,0-6-204,5-3 149,0-9-130,0-4-372,-1-6 720,8-6 1,0-2 267,7-6 0,7 1 17,2 3 1,5 3 206,5 2 1,2 3-41,2-3 0,4 5 158,-3 5 0,3 5 197,1 9-206,-6-4-106,-1 12 1,-7-3 441,0 9-269,-6-3-157,-1 11 0,-7-9-52,0 6 0,0-5-180,0 5 0,0-7-258,0 3 1,0-6 64,0-4 1,0-4-179,0-6 1,6-1-1545,3-3 1903,4-4 0,1-6 0,0 0 0</inkml:trace>
  <inkml:trace contextRef="#ctx0" brushRef="#br0">12128 9596 7932,'0'-36'0,"5"1"0,0 7 0,-1 5 595,-4 4-187,0 4 170,0 0-356,0 8 0,-4 2 18,-1 10 1,-6 9 27,1 9 0,-2 11-39,-2 4 0,1 3 0,3 1 0,-1 1-169,7 0-3,-1-7-20,5 5 0,0-11-383,0 3 225,0-9-62,0-4 1,1-12-112,4-3 0,-2-3 107,7-2 1,-5-4-39,4-5 1,-4-7-126,4-12 1,-1-2-170,2-3 1,2-4-423,-2-5 435,2 5 210,3-10 0,-3 14 296,-2-10 0,2 10 59,-4 4 0,2 6 30,-1 9 0,-4-2 10,4 11 1,-5 3 158,0 12 1,-2 3 191,-2 15 1,0-1 323,0 11 0,0 0 469,0 4-568,6-5-531,-4 4 1,10-10-261,-2 7 1,7-11 366,2 1-1473,7-9 906,-4 2 0,1-13 21,1-3 0,-2-10-259,2-5 0,1-10 54,-6-9 500,0-5 0,-5-9 0,0 0 0</inkml:trace>
  <inkml:trace contextRef="#ctx0" brushRef="#br0">12597 9326 7932,'0'-14'0,"0"4"429,0 1 726,0 6-98,-6-4-519,-2 7-255,-6 7 1,0 5-72,-1 7-135,-5 7 45,4-11 1,-4 12-30,5-3 0,7-2-33,4 2 1,2-7-237,2 2 1,2 2-28,2-3 1,9 0-295,6-9 0,6 2-188,-1-6 370,3 6 129,1-9 0,1 4 33,-1-6 41,-6 6 91,5-4 1,-6 6 463,2-3-297,-2 3 0,-13 6 189,-3 0 1,-4 0 329,-1 0-338,-6 7-112,-2-5 0,-11 11-569,0-4 1,-6-1 196,1 2 1,2-5-1311,-2 5 737,7-7 271,-10 4 459,18-13 0,-10-2 0,11-6 0</inkml:trace>
  <inkml:trace contextRef="#ctx0" brushRef="#br0">13763 9170 7869,'0'-8'-56,"0"3"540,0 10-244,7 9 1,0 14 57,8 10 1,-1 8 189,0 1 0,0 7-93,1-2 0,-1 4 67,0 0 0,5-7-159,0-6-423,0-7 307,-5-7 0,0-12 230,0-3-204,-6-9 23,5-5 0,-7-14 193,4-10 1,1-6-252,-6-8 1,1-1-147,-1-13 1,-4 4-86,4-4 1,-3-2-344,-2-7 1,0 7-1520,0-3 1138,0 16 516,0 0 1,0 19-842,0 3 416,0 3 84,6 8 1,-3 4-1140,7 8 1741,-1 4 0,12 13 0,1 1 0</inkml:trace>
  <inkml:trace contextRef="#ctx0" brushRef="#br0">14531 9184 7869,'0'-21'0,"0"4"146,0-7 1,-6 7 297,-4-2 0,2 3-147,-1 2 0,-1 6 69,-4 3 0,0 4-268,0 1 46,-7 6 1,5 8 0,-4 11 155,-1 7 0,4 11-155,-7 9 0,7 2-105,-2-2 0,3 1 10,2-5 0,6-2-214,3-9 0,4-3 92,1-11 1,0-2-40,0-7 0,6-6-174,3-3 0,4-7-34,1-7 1,0-2-35,1-13 1,-1 0 29,0-4 0,0-1-78,1 1 0,-1-5 95,0 0 0,-1-7 79,-4 2 1,4 3 61,-4 2 1,-2 10-9,-3 4 877,4 3-592,-6 8 0,6 13 637,-4 9 0,-2 14-161,3 1 1,1 2 77,-1-2 0,4-1-331,-4 1 0,6-1-124,-1 0 0,2-5-245,2-4 0,1-10-344,-1-4 0,5 1-1219,0-1 742,0-7 539,-5 1 0,3-14 316,-2 1 0,2 0 0,-9-7 0</inkml:trace>
  <inkml:trace contextRef="#ctx0" brushRef="#br0">14744 9056 7869,'10'0'0,"-1"0"0,-4 11 448,4 3 0,-5 11 0,0 4 1,3 6-146,-3 7 0,1 1-141,-5 0 0,2-2 0,2-3 0,-2 1 25,3-6 1,1-4-133,-1-6 0,0-10 71,-5 1 59,6-9 0,-5 0-138,4-10 0,-3-5-31,-2-9 1,1-3-43,4-6 0,-3-1 2,2 1 1,3-5-125,-3 0 1,8-5-41,-3 5 0,-1-2-256,1 2 0,1 4-1214,4 1 824,0-1 304,-6 7 1,3-1 529,-6-1 0,6 0 0,-3-4 0</inkml:trace>
  <inkml:trace contextRef="#ctx0" brushRef="#br0">15014 8743 7869,'15'0'-1056,"-6"2"1242,1 2 0,-6 4 678,6 7 0,-7-1-569,2 0 1,-4 5-163,-1 0 0,0 6-179,0-1 0,0-2 80,0 2 1,0-5-37,0 4 1,-4-5-63,-1 1 1,-2-4-223,3 0 1,2-6-136,-3 1 92,4-7 0,2 3 7,4-6 109,-3-6 140,10 4 318,-4-10-336,6 10 92,1-4 1,-6 6 153,1 0 1,-2 1 73,1 4 1,-1 4 235,-3 10 0,-4 4-121,4 5 1,-3 0 143,-2 1 0,0 4-235,0 0 0,0-4-30,0-6 1,0-1-199,0 2 1,1 0-332,4-10 1,-2 2-509,7-11 0,-1-1 146,5-4 0,0-1 668,1-4 0,5-3 0,2-6 0</inkml:trace>
  <inkml:trace contextRef="#ctx0" brushRef="#br0">15455 9070 7869,'8'-28'29,"-3"-1"1,-4 6 173,-1-1 40,0 6 0,0-2 799,0 6-676,-6 6 1,-2 1-154,-6 7 0,-5 12 23,0 2 0,-2 5-35,2 0 0,4 8-14,-4 6 1,5 5-29,4-5 0,-1 5-138,6-5 0,1 10 37,4-6 1,0 1-197,0-9 0,6-2 80,3-4 0,6-4-74,3-9 1,0-4-377,6-6 0,-5-2 119,4-2 1,-4-10-43,5-10 1,-7-5 69,2-4 0,2 2-49,-2-7 0,-2 1 156,-7-1 0,2-1 23,-2 6 0,-2 0-112,1 4 309,-6 7 878,4 2-424,-7 18-77,0 4 1,-2 13 263,-3 4 0,4 3-309,-4 7 1,3 4 24,2 0 1,0 5-309,0-5 1,0 0-821,0-4 313,7-7 1,1-1 261,6-7 0,-5-6-1118,1-4 1348,-7-8 0,9-11 0,-4-7 0</inkml:trace>
  <inkml:trace contextRef="#ctx0" brushRef="#br0">15711 8857 7869,'8'6'283,"3"4"132,-6 9 0,4 0-35,-4 9 0,0-1 209,-5 11 1,4-5-184,1 5 0,0 0-141,-5 4 0,0-1 120,0-3 1,0-3-246,0-6 1,0-7-231,0-3 1,0-8-38,0-2 1,0-9-391,0-5 0,0-6 273,0-17 0,5-4-167,-1-10 1,1-3-449,-5-2 1,5 1 308,0-6 0,6 6 55,-2-1 1,2 4 393,-1 5 1,2 4 275,-2 5 1,2 7-85,3 3 0,-1 10 187,0 4 1,-6 6 114,-3 9 0,1 7 523,-1 16 0,0 4 611,-5 5-744,0 1-445,0 6 1,1-5-309,4 4-597,-4-4 279,12-1 1,-5-2-280,6-3 1,5-8 229,0-7 1,6-12-309,-1-1 0,3-10 2,1-10 1,-4-7-1170,0-16 1812,-7-4 0,10-12 0,-5-1 0</inkml:trace>
  <inkml:trace contextRef="#ctx0" brushRef="#br0">16351 8615 7869,'8'-30'648,"-4"6"1050,-2 7-1315,-2 9 0,-5 14-123,1 13 1,-7 8-34,1 6 0,-7 5-14,-2 10 1,0-2 12,5 6 1,-1 0 0,1 5 0,5 0-145,-1-1 1,7 1 143,-2 0 1,5-8-1680,5-6 0,4-8 1242,10-12 1,-3-4 75,3-9 0,2-10-1158,-2-10 875,0-15-5,1-5 1,-4-11-141,3 3 0,-5-3-7,-4 3 570,2 3 0,-7-4 0,6 6 0,0 1 0,-1 2 0</inkml:trace>
  <inkml:trace contextRef="#ctx0" brushRef="#br0">16465 8899 7867,'0'10'627,"0"-1"0,1 6 66,4 4-1,3 0-340,6-12 1,2 5 113,3-8-234,3 1-72,6-5 0,6-3-9,-1-7 0,5-1-113,-5-12 0,5-6-132,-5-4 0,0-6 147,-5 1 0,-5-2-312,-4 2 0,-10-3 87,-4 3 0,-4 3-1,-1 2 0,-11 8 29,-3 1 0,-11 9 55,-4 0 1,1 3 132,-5 7 0,3 2 269,1 8-244,1 2 0,-1 19 879,1 2-406,6 10-256,1-2 0,9 9 277,2 2-222,4-3 72,6 11 1,0-10 317,0 2-552,13-9 0,-2 2 53,12-7 0,7-2-340,8-7 0,-1-5-456,0-10 1,6-2-1280,5-7 1,-1-7 201,-4-2 1641,-1-10 0,1-3 0,0-7 0</inkml:trace>
  <inkml:trace contextRef="#ctx0" brushRef="#br1">29246 1024 8048,'-8'-27'-594,"4"3"391,-4 10 1,6 9-514,-3 10 716,4 3 0,1 12 0,0 2 0</inkml:trace>
  <inkml:trace contextRef="#ctx0" brushRef="#br1">12014 14657 7843,'-7'0'2083,"2"-1"-1060,10-4-439,2 3-134,8-10-199,-1 4 1,6-7-189,4 1 1,9-8 75,5-6 1,11-2-21,8-8 1,6 1-436,8 0 1,-6-3 17,-3 7 0,-12 0-29,-7 4 0,-8 7-412,-12 3 0,-2 5-1608,-7 5 1178,-6-4 1169,-2 11 0,-18-4 0,-4 6 0</inkml:trace>
  <inkml:trace contextRef="#ctx0" brushRef="#br1">12512 14145 7843,'6'-8'42,"-4"2"92,11 6 0,-10 6-74,6 4 1,-4 9 154,4 5 0,-5 9 26,0 5 0,3 11 30,-3 7 0,3 9 120,-3 11 1,-2 1-421,0-36 1,1-1 0,3 34 239,-1-3 0,1-6-85,-1 1-105,-4-2 243,6-26-344,-7 3 125,0-13 0,0-11 110,0-2-118,0-11 0,-7 1 52,-2-10-576,-10-9 341,3-8 0,-11-6-636,4-1 414,-4 1 445,-2-1 1,-2 1-288,2-1 0,-1 3 96,11 2 0,5 8 19,5 7 0,6 4 53,-2-5 0,5 7-31,5-1 0,4 2-82,10 2 1,2-6-128,2-4 1,9-4-352,-4-5 1,-1 2 632,-3-7 0,-1 0 0,6-4 0</inkml:trace>
  <inkml:trace contextRef="#ctx0" brushRef="#br1">12029 14103 7710,'0'14'-118,"0"-5"418,0 1 1,4-1-448,1 6 1,5-1-857,-6 0 1003,1-6 0,1 11 0,2-3 0</inkml:trace>
  <inkml:trace contextRef="#ctx0" brushRef="#br1">11943 14487 7857,'10'4'-471,"-1"1"1,-4 4 847,5-4 1,-3 6-351,3-1 1,1 2-290,-6 3 0,-1 0 168,-4 4 1,0-3-12,0 3 1,-1 2-30,-4-2 0,-3 4 48,-6-4 1,0 2 147,0-2 1,-1-3 59,1 2 0,0-2 161,0-1 1,1-6 122,4 0-137,2 1 0,7 4-71,0 0 0,7-4-37,2-1 0,4-4-119,1 5 0,5-6 92,0 6 1,0-1-184,-5 5 0,0-4 72,0-1 1,-1 1 25,-3 4 1,1 0 46,-7 1 0,1-1 4,-5 0 1,-1 2 138,-4 3 1,-3-2-77,-6 7 0,-2-5-175,-3 4 0,-3-4 85,-7 5 0,1-7-133,-1 2-98,-5-3 134,4-2 0,-3-4-130,9-1 1,-1-5 79,6 0 1,4-2-82,6-2 154,6 0 1,9-5 6,13 0 1,8 1 199,6 4 0,3 0-62,7 0 1,0 0 74,-1 0 1,3 6-23,2 3 1,-3-1-80,4 2 0,4-2-65,5 1 0,3-2-371,11-7 0,-8 0 103,8 0 1,-14-2-450,0-3 1,-8-4 663,3-10 0,-10 1 0,3-5 0,-4-3 0,-3 0 0</inkml:trace>
  <inkml:trace contextRef="#ctx0" brushRef="#br1">12768 14629 7857,'2'-15'126,"2"1"0,3 5 248,2-1 0,8 6 248,-2-6 1,10 1-268,3-6 0,6 0-142,3-4 0,5-2-61,-5-3 1,3-2-156,-2 2 0,-3 3-199,-7 2 1,-6 2-461,-3-2 0,-5 8-1218,-4-3 1381,2 3 0,-12-2 499,0 4 0,-6-4 0,-8 5 0</inkml:trace>
  <inkml:trace contextRef="#ctx0" brushRef="#br1">13138 14245 7857,'-8'0'-647,"1"6"1011,7 4 0,0 2-19,0 3 0,5 5-37,0 4 1,6 9-121,-2 5 1,-1 3-115,2 2 1,-5 5 13,4 5 0,-4-3-174,4 2 1,-1-6 62,2 1 1,-4-4-155,-6-5 0,0 0 77,0-10 1,0-2 59,0-12 191,0 0 1,-6-6-46,-4-3 0,-2-4 137,-3-1 0,1-6-102,0-3 0,1-6 107,4-4 1,-2 4-85,6-4 1,0-2-45,5 2 0,0-6-449,0 1 184,0 4 121,7-7 0,0 5-332,8-7 0,4-4-134,0 0 0,0-7-358,-5 2 1,0 2 337,0-2 0,-1 7-181,-4-3 691,4 4 0,-12-4 0,6-3 0</inkml:trace>
  <inkml:trace contextRef="#ctx0" brushRef="#br1">13294 14245 7857,'8'-8'112,"-2"-5"116,-6 12 1,5 1 25,0 9 1,-1 10-14,-4 5 0,0 9-20,0 5 1,0 5-1,0 4 0,0-1-82,0 6 0,0-3 86,0-2 1,0-1-175,0-13 0,2-6-105,3-8-61,-4-3 1,7-8-33,-3-4 1,-3-8-184,2-6 0,-1-9-557,2-4 1,-3-6 423,3-4 1,1 1-36,-1-5 1,-1 7 497,-4 1 0,0 7 0,0 8 0,2 1 0,3 4 0,-4 4 0,4 10 0,-3 3 104,-2 6 1,1 2 211,4 2 1,-2-2-23,7 3 1,-6 2 281,6-2 1,-6-5-48,6-5 0,-5-5 317,4 0-978,1-2 0,4-4-212,0-2 1,-4-4-970,-1-7 1313,-6-5 0,10-2 0,-5-7 0</inkml:trace>
  <inkml:trace contextRef="#ctx0" brushRef="#br1">13678 14117 7857,'13'1'28,"-4"4"0,-3-2-1,-6 7 1,5-1 709,0 6 1,0 5-210,-5 4 0,0 3-25,0 1 1,0 7-107,0 3 0,-5 3-24,0 1 0,-11 7-167,2 4 1,-10 7-1,1 1 1,-4 1-188,-2-5 1,1-7-302,0-2 1,1-6-841,3-4 1,3-6 531,7-13 0,0-2-1076,0-12 704,0 0 375,6-18 587,1-3 0,1-12 0,-2-1 0</inkml:trace>
  <inkml:trace contextRef="#ctx0" brushRef="#br1">13593 14671 7857,'23'7'194,"1"2"1,-2 5 286,2 5 0,3-3-38,-4 3 0,-1 2 190,2-2 0,-5 4-357,5-4 0,-5 0-277,4-5 0,-4 1 1,5-1 0,0-6 0,4-2 0</inkml:trace>
  <inkml:trace contextRef="#ctx0" brushRef="#br1">14460 13875 8909,'8'14'1138,"-2"7"-909,-6 1 1,0 7 315,0-1-292,0 7 1,-1-4 9,-4 7 1,-3 0 18,-6 5 0,-1-1-289,1 1 0,-6-2 78,-4-3 0,2 2-784,-2-7 0,0 5 410,-4-5 1,6-6-790,3-8 1092,3 3 0,-4-13 0,-2 4 0</inkml:trace>
  <inkml:trace contextRef="#ctx0" brushRef="#br1">14503 14131 7844,'23'-9'-20,"1"-1"1,0 7-185,4-2 0,-4 4 376,-1 1 0,-5 0 599,1 0 0,-3 0-835,-2 0 1,-2 1-8,-2 4-182,-4 3 0,-12 6-198,-4 0 1,-9 5-757,-4 0 1207,-10 7 0,3-4 0,-5 6 0</inkml:trace>
  <inkml:trace contextRef="#ctx0" brushRef="#br1">14346 14543 7844,'-8'8'0,"4"-1"86,8-7 0,6-7 114,9-2 1,3-9-50,6-1 1,2-6 219,3 2 1,-1-4-395,6-2 1,-5 2-296,5 4 0,-8 2-481,-2 7 338,1 0 461,-13 6 0,-2 2 0,-8 6 0</inkml:trace>
  <inkml:trace contextRef="#ctx0" brushRef="#br1">14446 14458 7844,'9'29'143,"1"-1"1,-2 7-68,1 3 0,2-2 206,-6 2 1,1-2-74,-1 2 0,-4 2-368,4-7 0,-3-5-114,-2-4 0,4-7-592,1 2 865,0-3 0,-5-2 0,0 0 0</inkml:trace>
  <inkml:trace contextRef="#ctx0" brushRef="#br1">14517 14686 7844,'14'-29'0,"2"7"110,3 3 0,-2 5 241,7 4 1,-1-1-16,6 7 0,-1-1-71,1 5 0,-7 0-34,-3 0 1,-3 1-86,-2 4 0,-6 3-123,-3 6 0,-5 5 80,-5 0 0,-9 8-170,-10 1 1,-3 1 138,-1 4 1,-1 2-68,1-2 1,-1 5 188,1-5 1,7 0-121,7-4 1,1-2-238,9-4 43,-1-2 1,13-13-353,6-4 377,7-8-10,7-11 105,7-7 0,14-12 0,9-3 0</inkml:trace>
  <inkml:trace contextRef="#ctx0" brushRef="#br1">18995 8999 8017,'-4'9'732,"-1"1"1,-1 1-703,1 8 1,2 0 15,-7 9 1,5 6 174,-4 13 0,-2-3-147,-8 4 1,3-3-275,-3 3 0,3-9-37,2 4 1,2-10-282,2 0 0,-1-9 518,6-5 0,-6-3 0,3-2 0</inkml:trace>
  <inkml:trace contextRef="#ctx0" brushRef="#br1">19180 9255 7939,'21'-14'0,"2"-1"0,3 3-404,-3 2 1,3-2 257,-7 2 0,0 4 982,-5 1-1062,-6 4-979,4 1 1205,-10 6 0,-8 8 0,-10 8 0</inkml:trace>
  <inkml:trace contextRef="#ctx0" brushRef="#br1">19180 9312 7939,'0'8'125,"0"-2"96,0 0-56,0 2 1,2 6 379,2 1-270,-2 5-151,4-4 0,-6 16 55,0-4 0,0 4 22,0-4 0,0 11 0,0 4 0,0 9-91,0 0-1272,0 10 1288,-6 3 0,4 4-104,-2-2 1,2 5-160,2-5 1,0 4 256,0-10 39,0 7-124,0 3 1,0 2-117,0 3 1,5-8 174,0-2 1,4-6-19,-4 2 1,0 2 33,-5 3 0,4 7 1,1 2 1,0-2 172,-5-8-13,0 4-204,0-5 1,0 6 93,0 0-845,0 6 702,0-10 1,0 8-86,0-8 1,0-4 187,0-1 0,1-6 34,4-3 0,-3 2-101,2-3 0,-2-3-100,-2-2 1,0-4-199,0-5 133,0 3 49,0-17 1,0 7 6,0-12-544,0 0 198,0-5-730,0-6 1728,0-1-597,0-7 0,0 0 0,0 0 0</inkml:trace>
  <inkml:trace contextRef="#ctx0" brushRef="#br1">18896 12340 7867,'-14'0'-482,"-1"0"0,7 1 914,4 4 53,-4-3-281,6 4 0,-2-1 89,8 0 1,6-1-84,9-4 0,-2 0 48,7 0 1,6 0-187,8 0 1,3-1-122,1-4 0,6 3 79,-1-2 1,5 2-23,-4 2 1,-1 0-99,-4 0 1,6 0 101,3 0 0,5-5 33,4 1 1,9-3-186,6 3 0,-36 0 1,0 0 194,36-11 0,-3 3 13,-2 2 0,5-5-25,-32 10 0,2 0 0,0-3 0,1 0-163,3 3 1,-1 1 0,-1-2 0,-1-1 179,1 0 0,-1 0 0,1 2 0,0 0 44,4 0 0,1 1-64,3 3 1,1-1-269,-2-4 0,-1-1 0,3 4 0,0 0 258,-5-2 0,0 0 1,6-1-1,1 0 9,2 1 0,2 0 0,2-1 1,1 0-10,-7-2 1,0 1 0,6 2-1,0 1-52,-4-1 1,1 0 0,2 1-1,1-1 54,1-2 0,1 0 0,3 0 0,1 1-387,-3 1 1,1 1 0,3-2-1,2 1 357,2 2 1,-1 1 0,-5-3 0,-1 0-4,-2 3 1,-1 0 0,2-3 0,1 0 2,5 2 1,-1 1 0,-4 0 0,0 0-4,-3 1 0,0 2 0,-2-1 1,-1 0-172,3 0 1,0 0 0,0 0 0,0 0 107,-5 0 0,1 0 0,1 0 0,-1 0 45,-5 0 0,-1 0 0,1-2 0,0-1-64,3 1 0,-1-1 0,-6-2 1,-1 1 73,-4 1 1,-1 1 0,2-3 0,0 0 3,-4 3 1,0 0 0,0-3 0,-1 0 136,-1 3 0,-1 0 0,35-3-264,-10 5 0,-10 0-155,-10 0 1,-14 5 569,-4-1 1,-10 3-1651,-1-3 1638,-8-2-1054,-4 11 1023,-6-12 1,0 5 0,0-6-1</inkml:trace>
  <inkml:trace contextRef="#ctx0" brushRef="#br1">25493 11757 7787,'8'2'715,"-4"2"1,4-1-607,2 7 1,7-2 73,2 1 1,6 2-200,-1-6 0,8 5 57,1-6 0,5 3 115,-5-3 0,0 0 7,-4 5 0,-3-1 2,-2 1 1,-10 4-56,-9-3 1,-3 2 24,-2 2 0,-13 5-131,-6 0 1,-14 8 89,-10 2 1,-6 1-266,-8 7 0,-4 3-641,-1 7 1,-1-2-670,1 2 1213,4-3 1,21-22 0,-2-1 0,3 0-1,-1 1 1</inkml:trace>
  <inkml:trace contextRef="#ctx0" brushRef="#br1">20303 11487 7833,'8'6'-718,"5"1"167,-4 2 387,4 4 1,1-5-1,0 6 0,1-2 366,-1-2 0,0 2 307,0-2 1,1-2-859,-1 1 82,0-6-31,-6 4 298,5-1 0,-6 2 0,8 6 0</inkml:trace>
  <inkml:trace contextRef="#ctx0" brushRef="#br1">20460 11359 7748,'-7'14'-85,"0"0"183,-8 1 0,1 0 196,0 4 1,0-1 137,-1 5-123,8 1-203,-6-2 0,7-1-660,-4-7 261,4 0 174,6-6 119,0-2 0,6-12 0,2-2 0</inkml:trace>
  <inkml:trace contextRef="#ctx0" brushRef="#br1">20829 9852 7937,'15'0'-5,"-1"0"0,2 0-123,3 0 113,-4 6 0,11 1-152,-7 2 1,4 2-242,-4-6 1,2 0 145,-2-5 262,-3 0 0,4 0 0,-6 0 0</inkml:trace>
  <inkml:trace contextRef="#ctx0" brushRef="#br1">21071 9724 7937,'0'14'262,"-1"2"161,-4 3 1,2 3-232,-7 7 1,5 5-172,-4 4 1,-1 3 228,-4 2-250,0 0 0,0-1 0,0 1 0</inkml:trace>
  <inkml:trace contextRef="#ctx0" brushRef="#br1">22024 9226 7986,'16'2'-193,"2"3"0,0-4-328,6 4 1,-5-3 374,4-2 1,-4 0 401,5 0 0,-5-5-355,5 0 0,-9-1 99,0 1 0,-1-3 0,-6-6 0</inkml:trace>
  <inkml:trace contextRef="#ctx0" brushRef="#br1">22237 9013 7829,'-9'14'-112,"-1"1"0,2 5 455,-1 4 0,-4 9-157,4 5 0,-4 8-25,-1 1 1,4 4-798,1-9 1,1 4 635,-2-8 0,4-3 0,6 0 0</inkml:trace>
  <inkml:trace contextRef="#ctx0" brushRef="#br1">22934 8430 7904,'14'0'-218,"0"5"-108,0 0 0,2 4 302,3-4 1,3 5 267,7-6 1,-1 3-319,0-3 0,1-2-252,-1 3 1,6-5 25,-1-5 1,-2 2 299,-7-7 0,-3 1 0,-7-5 0</inkml:trace>
  <inkml:trace contextRef="#ctx0" brushRef="#br1">23161 8359 7904,'0'14'0,"0"7"-128,0 3 0,0 9-272,0 5 0,-6 3 498,-4 2 0,-1 4 187,2 0-285,-4 1 0,5-6 0,-6 1 0</inkml:trace>
  <inkml:trace contextRef="#ctx0" brushRef="#br2">19436 12070 8367,'-8'0'288,"2"-7"-75,6 6-452,0-12 164,6 5 1,2-1 117,6-1 0,-4 2 49,-1-1 0,1-4-7,4 4 0,0-4-126,0-1 0,2-5 24,3 0 0,-3-5 58,3 5 1,1-4 45,-1 4 1,5-2-24,-5 2 0,5 2 20,-5-7 1,6 5-21,-1-4 0,-2 4-6,1-5 1,0 0-43,0-4 0,3-1-3,-7 1 0,6 0-86,-1-1 0,-2-4 117,1 0 0,-4-2 48,5 2 1,-2 3-57,2-3 1,3 3-1,-4 1 0,4 2 14,2 4 0,2-4 12,-2 3 1,7-3 30,-8-1 1,4-1 8,-4 1 0,-1 0-122,-3-1 0,3 1 77,-3-1 0,-2-1-7,1-3 0,-1 3 52,2-3 1,1 3 106,-6 1 1,2 3-159,-2 2 0,-2-3-5,7 3 0,-7 4-48,2 1 0,3-2-4,2 2 1,-2-1-78,2 1 1,0 1 126,4-5 1,1 4-124,-1-5 112,0 0-67,1-4 1,-1 4 13,1 1 0,-6-1 23,1-5 0,-2 3 5,2 2 0,1-1-8,-6 6 1,5-2 0,-5 2 1,0 3-89,-5-3 0,2-1 67,3 1 1,-3 0-8,2 5 0,3 0 23,-2-1 0,2 0-8,-3-4 1,3 1 36,3-5 1,3 4 16,-4-5 0,3 0 4,-3-4 1,2 4 15,-6 0 1,2 7 258,-2-2-289,-3-3-8,4 6 0,-6-4 12,1 5 1,-1 1-46,0 0 1,0 0 3,1 0 1,-1-1-10,0 1 1,0 0-16,0 0 1,1-5 16,-1 0 1,0-2-11,0 2 1,1 3 4,-1-3 1,0 4 5,0 0 1,0 1 56,1 0 1,-1 0 32,0 0 1,0-5 11,1 0 1,3 0-72,1 5 1,2-5 6,-2 0 1,-2-7-26,7 3 1,-5 1 1,5-2 1,-5 5-38,4-5 60,-5 7-11,2-4 1,-1 7-159,0 0-38,0 0 148,-5-1 0,-4 1-18,-1 0 1,1 0 33,4 0 0,-1-1 3,-4 1 1,4 0 22,-4 0 1,4-2 6,1-3 1,0 2-9,0-7 0,5 6-9,0 0 0,0-3 72,-4 2 0,4 0-33,-1 5 1,1-5 2,-4 0 1,4-2-15,0 2 1,4 2 2,-4-7 0,5 5 7,-5-4 1,5 4 5,-5-5 0,4 5-3,-4-5 0,5 7-29,-5-2 0,1 3-2,-1 2 1,-3-5-16,3 0 1,-3 0-6,-2 5 1,5 0-19,0 0 1,0-5-100,-5 0 0,5-5 91,0 5 1,0-5-15,-5 5 1,5-4-2,0 4 1,2-5 11,-2 5 1,-4-5 135,4 5 1,2 0-18,-2 5 1,0-5 88,-5 0 1,5-1-143,0 1 1,5 2 17,-5-7 0,6 5 18,-1-5 0,-2 5 9,1-4 1,0 4 74,0-5 1,-1 2-88,-3-2 0,-3-1 155,3 6 1,-3 0-136,-2 5 1,-1-5 15,-4 0 0,4 0 6,-4 5 1,2-1 3,-1 1 0,7-2-57,-3-3 1,5 2-9,0-7 0,-1 5-274,5-4 0,1 1-148,5-2 0,-3-1-172,-2 6 0,-3 1 92,-7 9 461,-6 2 0,4 1 0,-4-2 0</inkml:trace>
  <inkml:trace contextRef="#ctx0" brushRef="#br1">16152 6397 7964,'0'-14'0,"1"6"140,4 4-150,3 2 1,8 2 212,3 0 0,4 3 345,11 7 1,-4 1-449,3 12 0,2-4 3,-2 5 0,6 1-88,-1 8 0,-2-3-37,2 4 1,-6-9-174,1-1 0,-9-2 43,-5 1 0,-3-2-197,-2-7 1,-6 0-7,-4 1 1,-4-8-187,-4-2 0,-6-3-34,-9-2 575,4-7 0,-19-7 0,4-8 0</inkml:trace>
  <inkml:trace contextRef="#ctx0" brushRef="#br1">16493 6085 7980,'0'14'34,"0"6"0,-6 4 640,-4 9 1,-9 10-395,-4 9 1,-4 10-166,-2 4 0,-4 3-458,0 3 1,13-37 0,0 1 65,-17 35 0,2-2 96,2-2 1,9-7 118,5-13 1,9-12-1,4-15 1</inkml:trace>
  <inkml:trace contextRef="#ctx0" brushRef="#br1">16749 5587 7958,'-6'-8'-205,"-2"2"116,0 6 0,2 12 584,6 7 0,0 13-86,0 6 0,6 3-195,3 2-226,4-1 92,1 1 0,0-5 34,1 0 0,-1-7-49,0 3 0,0-11-208,0-4 1,1-3 102,-1-2 0,-6-4-317,-3-1 341,2-6 53,-5 4-45,-2-7 1,-8 0-268,-6 0 134,0 0-45,-13 0 1,3 0-230,-9 0 192,-3 0-26,6 0 0,-11-2-716,3-3 965,3 4 0,-6-18 0,4 3 0</inkml:trace>
  <inkml:trace contextRef="#ctx0" brushRef="#br1">16621 5715 7980,'21'-21'-123,"1"6"61,6-4 0,-4 4 328,-1 6 1,0-2 413,0 6 1,4 0-543,-3 5 1,1-4 41,-1-1 1,1 0-306,-6 5 74,6 0-1,-9 0 52,5 0 0,-1 0 0,2 0 0</inkml:trace>
  <inkml:trace contextRef="#ctx0" brushRef="#br1">17062 6241 8128,'14'0'101,"2"0"-2,3 0 0,3 5 496,6-1 1,7 1-209,3-5 1,3 0-472,2 0 0,2-1-319,-2-4 0,1 3-360,-10-2 1,-8 2 762,-7 2 0,3-6 0,1-2 0</inkml:trace>
  <inkml:trace contextRef="#ctx0" brushRef="#br1">17431 5942 7981,'0'15'0,"0"-1"290,0 0 1,0 7-58,0 7 1,0 8 299,0 7 0,-1 6-383,-4 3 1,2 2-319,-7-2 1,6 0-24,-6-9 1,7 1-347,-2-11 1,4-6-3,1-8 1,6-5 538,4-4 0,2-10 0,2-8 0</inkml:trace>
  <inkml:trace contextRef="#ctx0" brushRef="#br1">17901 5886 8020,'34'6'501,"-4"8"191,4 10 1,-4 3-251,-2 1 1,-1-4-8,-3-1 1,2 8-240,-2 6 1,-3 0-149,-2 1 0,-4-5-389,0 5 0,-3-8 313,-2-2 0,-2-6-1657,-4-7 1082,-2-8 603,4 0 0,-12-20 0,-2-3 0</inkml:trace>
  <inkml:trace contextRef="#ctx0" brushRef="#br1">18213 5772 7997,'-1'9'0,"-4"1"0,2-1 74,-7 6 1,6 5 154,-6 4 1,-4 4 575,-5 5 0,-6-1-236,1 6 0,-3 1-268,-1 9-240,-1-4-106,1 11 1,1-11-222,3 4 0,5-10 22,10-5 1,3-14-205,6-5 1,3-12 447,6-7 0,1-22 0,10-17 0</inkml:trace>
  <inkml:trace contextRef="#ctx0" brushRef="#br1">18441 5416 7997,'14'-4'1021,"0"-1"-341,-6 0-361,5 5 0,-12 7 108,4 2 1,-3 5-237,-2 5 0,-2 2-200,-3 2 0,4 4 145,-4-3 0,5 1-23,5-1 0,4-4-13,10-5 1,3-3-217,7-2 0,4-4-390,0-6 351,7-6 53,-10-8 0,4-4-994,-5-5 574,-7 5 136,-1-2 0,-9 1-543,-2 0 929,-4 0 0,-6 5 0,0-1 0</inkml:trace>
  <inkml:trace contextRef="#ctx0" brushRef="#br1">18711 5402 7997,'0'14'0,"0"2"59,0 3 0,0 2 117,0 2 1,0 9 16,0-4 1,0 9 309,0-4 0,-5 2-1693,1-2 469,-1-3 337,-2-2 384,6-1 0,-12-5 0,5 7 0</inkml:trace>
  <inkml:trace contextRef="#ctx0" brushRef="#br1">18683 6042 7997,'14'0'0,"2"-2"15,3-2 1,-2-6 22,7-9 1,-1 3 31,6-3 1,4-1 250,0 1 0,5-5-469,-5 5 0,0 2-434,-4 7 1,-7-2-14,-3 2 280,-3 4-31,-8-7 346,-2 12 0,-12-12 0,-2 5 0</inkml:trace>
  <inkml:trace contextRef="#ctx0" brushRef="#br1">18924 5644 7997,'8'1'186,"-3"4"1,-4 9 364,-1 10 0,0 9-107,0 5 0,-1 5 154,-4 4 1,-3 2-413,-6 3 0,0 4-309,0-4 1,6 3-1293,3 2 1415,3-7 0,2-1 0,0-6 0</inkml:trace>
  <inkml:trace contextRef="#ctx0" brushRef="#br1">19564 5473 8169,'6'21'0,"2"1"-977,6 6 570,1 7 1,-1 1 1119,0 7 0,7 0-311,2-1 1,4 0 266,2-5 1,-1-2-282,1-6 0,-1-1-214,0 0 1,1-5-353,-1-4 1,-1-4-471,-3 0 0,-4-6 383,-5 1 0,-3-9-399,-2-1 664,-4-6 0,-6-15 0,0-1 0</inkml:trace>
  <inkml:trace contextRef="#ctx0" brushRef="#br1">19891 5544 7996,'-6'15'407,"4"0"-339,-3 4 0,-1 3 535,1 7 1,-6 1-262,2 3 0,1-1-306,-2 6 1,1-5 23,-5 5 0,0-7-221,-1 2 1,1-3-158,0-1 0,0-7 181,-1-3 1,6-3 136,-1-2 0,1-6 0,-5-2 0</inkml:trace>
  <inkml:trace contextRef="#ctx0" brushRef="#br1">20090 5061 8318,'8'6'1121,"-2"2"-826,-6 6 1,0 2-215,0 3 1,-1 5 141,-4 9 1,-4-3 12,-10 3 1,1-3-348,-5-1 0,5-2 157,-1-4 0,3-2-747,2-7 125,6 0 79,2-6 1,8-2 229,2-6 1,4-4-6,6-1 1,5-6 163,0 1 0,5 3 140,-5-3 1,5 7 202,-5-2 1,0 4-140,-5 1 0,0 0 478,0 0-238,-6 0-169,5 6 1,-12 2 89,4 6 1,-10 5-139,-4 0 0,-4 5-143,-1-5 1,-5 6-157,0-1 1,2 1-909,7-1 1088,4-4 0,0 1 0,-2 1 0</inkml:trace>
  <inkml:trace contextRef="#ctx0" brushRef="#br1">20318 5729 8424,'15'0'508,"4"0"1,3 0-581,7 0 1,-1-1 195,1-4 0,1-3-159,3-6 1,2-7-183,3-2 1,-5-3 24,-9 3 1,-4 0-507,-6 5 478,0 2 220,-6-5 0,-8 1 0,-8-2 0</inkml:trace>
  <inkml:trace contextRef="#ctx0" brushRef="#br1">20517 5445 7909,'6'22'322,"-4"5"1,4-5 552,-6 6-357,0 7-185,0 1 1,0 12 121,0-1 0,0-4-322,0-5 1,-2-7-288,-2 3 1,2-6-300,-3-4 0,5 1 453,5-6 0,3 0 0,6-5 0</inkml:trace>
  <inkml:trace contextRef="#ctx0" brushRef="#br1">20972 5772 7901,'14'-8'0,"0"2"306,0 6 1,5 0-311,0 0-20,0 0 0,-5 0-59,1 0 1,-1 0 82,0 0 0,7 0 0,1 0 0</inkml:trace>
  <inkml:trace contextRef="#ctx0" brushRef="#br1">21526 5743 7901,'22'-6'-385,"-3"-3"0,3-4 385,2-1 0,3-7 0,1-1 0</inkml:trace>
  <inkml:trace contextRef="#ctx0" brushRef="#br1">21839 5615 7901,'0'8'1415,"0"-1"-1870,0-7 455,0 0 0,0 6 0,0 2 0</inkml:trace>
  <inkml:trace contextRef="#ctx0" brushRef="#br1">14588 5886 8203,'-35'-29'0,"7"1"-1082,-1 6 636,13 1 0,-6 13 194,3 3 209,4 4 0,-4 2 283,9 4 1,-3 11 325,4 12 1,-2 9 624,1 10-620,4 4-681,0 18 1,4 10 393,0-32 0,0 1-1096,1 1 1,0 0 834,-2 1 1,0-1 0,2-1 0,0-1-132,-1 1 1,-1-1 0,2 0 0,1-1-56,0 2 1,0-1 0,0-5 0,0-2-175,0 26 0,4-6-111,1-17 0,0-3 448,-5-12 0,0-4 0,0-1 0,0 1 0</inkml:trace>
  <inkml:trace contextRef="#ctx0" brushRef="#br1">13991 6753 8156,'0'-29'106,"0"7"-53,0 3 0,8 8 352,6 2 0,8 4 242,11-4 0,8 4-1190,7-5 234,5 7 219,-8-9 0,5 5-898,-3-2 844,-9-10 1,10 9 0,-12-10 0</inkml:trace>
  <inkml:trace contextRef="#ctx0" brushRef="#br1">14602 6255 8156,'0'14'0,"-2"2"-91,-2 3 1,1 3-61,-7 7 0,2-1 964,-1 1-319,-4-1-261,5 7 0,-4-4-367,2 7 1,-3-6-68,4 1 1,1-8-30,-1-1 0,5-7-353,0 2-471,2-3 1054,2-8 0,0-2 0,0-6 0</inkml:trace>
  <inkml:trace contextRef="#ctx0" brushRef="#br1">14545 6511 8156,'14'0'0,"1"2"121,-1 2 0,5 4 307,0 7 1,8 0 207,1 4-393,0-3-62,7 5 1,-6-7-378,-1 0 169,1 0-335,-1 1 1,-1-6-376,-3 0 1,-4-5 300,-6 0 0,-4-8 436,-1-6 0,-6-9 0,4-3 0</inkml:trace>
  <inkml:trace contextRef="#ctx0" brushRef="#br1">14758 6227 8153,'8'16'-122,"-3"3"1,1 4 1088,-1 10-370,0 4-286,-5 5 1,0 1-192,0 0-94,-6-1-26,-9 1 1,0-2-1,-4-3 0,3-2-44,2-3 0,4-9-310,1 0 1,1-7-18,-2-3 0,2-6-337,4-3 1,2-16 707,-3-8 0,-3-13 0,0-4 0</inkml:trace>
  <inkml:trace contextRef="#ctx0" brushRef="#br1">14943 6298 8153,'22'16'0,"-3"3"0,-3 3 103,-2 6 1,-6 2 96,-3 3 0,-3 4 255,-2 5 0,-2 1-407,-3 0 1,2-1-386,-6 1 0,-1 0-65,-4-1 1,6-1 401,3-3 0,-3 3 0,1-4 0</inkml:trace>
  <inkml:trace contextRef="#ctx0" brushRef="#br1">15327 6440 8111,'41'-22'-287,"-3"3"-1,3 3 344,-11 8 1,0-3 26,-6 6 1,-11 1-30,1 4-54,-9 0 0,1 0 0,-6 0 0</inkml:trace>
  <inkml:trace contextRef="#ctx0" brushRef="#br1">15228 6724 8356,'8'8'461,"6"-3"0,13-5-337,11-5 1,9-3 123,5-6 0,10 5-64,4-1 1,2 1-667,-2-5 1,10-7-1,-3-1 1</inkml:trace>
  <inkml:trace contextRef="#ctx0" brushRef="#br2">20204 12297 7884,'0'-8'-1100,"0"0"1426,0 4 0,0 1-379,0-7 42,6 7-40,2-10 1,2 7 70,-1-4 1,-6-2 136,2 2 0,-2 2-100,2-1 1,-4-1 9,4-4 1,-3 0 10,-2 0 0,0 0 11,0-1 0,0 6 40,0-1 0,0 6 28,0-6-201,6 7 179,-4-10-15,10 6-143,-10-8 0,6 1-29,-4 0 0,-2 4 21,3 1 0,-4-1-19,-1-4 0,0 5 203,0-1-145,0 1 1,0-5-12,0-1 18,0 7-16,0-4 1,0 9 0,0-7 18,0 7 0,0-10 16,0 4 116,0 3 8,0-7-126,0 5 0,5-1 55,0-1-134,0 7 87,-5-10-13,6 5-44,-5-6-3,6 0 0,-6 0 0,4 0 0,-3-1 2,2 1 0,-2 5 97,-2-1 16,0 1 79,0-6-149,0 1 1,0 5 32,0-1-47,0 7-8,0-10 0,0 10-5,0-6 0,0 4-11,0-4 0,2 4-56,2-5 81,-2 7-15,4-9 0,-6 4-27,0-6 28,0-1 1,0 1-3,0 0 4,0 0 0,0-1 0,0 1 0,0 5 52,0-1 6,0 7 134,0-10-161,0 6-25,0-8 0,0 6 45,0-1-23,7 1 1,-6-5-72,4-1 1,-4 1-20,-1 0 1,0 0 49,0 0 0,0-1-8,0 1 1,0 5 1,0-1 0,0 1-5,0-5 0,0 4 80,0 1 0,0-1-39,0-4 1,0 0 8,0-1 1,0 1-48,0 0 0,0 0-8,0 0 0,0-5-15,0 0 0,0-5-10,0 5 1,0-6-20,0 1 84,0 4-31,0-7 1,-4 11 86,-1-3-95,0-3 68,5 6 0,0-5 306,0 7-302,0 0 1,-4 0 27,-1 0 1,0-1-58,5 1 0,0-2-14,0-3 1,-5 4-138,1-4 162,-1 3-10,5-5 1,0 6-33,0-4 0,0-2-10,0 2 0,0-1 13,0 1 0,0 3 26,0-3 1,0 1 5,0 0 1,0 0-18,0-6 0,0 7 4,0-2 1,0 3-17,0 2 21,0 0-2,0 0 28,0-7-11,0-1 1,0 0 1,0 3 0,0 2-20,0-2 1,0 3 2,0-3 1,1-2 3,4 2 1,-3-1 4,2 1 0,0 2-82,0-7 74,-2 6-5,4-2 1,-6 1 57,0 0-59,0 0 11,0 11 1,2-4 20,3 2-28,-4-3-14,5 6 1,-6-6 4,0 3 0,0-2-28,0-2 0,2 1-4,3 3 0,-4-2-11,4 2 1,1-2 36,-1-3 0,0 1-18,-5 0-3,6 0 17,-4 6 78,4-5-85,-6 12 105,6-12 19,-4 5-51,11 0 29,-12-4-19,12 10-9,-12-11-87,12 6 0,-10-6-11,7 3 8,-7-2 1,5 9 16,-3-7 1,-2 7-31,6-2 35,-6-3 1,5 7-15,-3-4 63,-3 3-51,10 2 110,-10 0-89,10 0 1,-8 0 19,5 0-3,-6 0-1,10 0-15,-5 0 0,1 0 16,1 0 63,-7 0-78,9 0 1,-8 0 46,5 0 19,-6 0-36,10 7 1,-10-6 26,7 4-37,-7-3 1,8-1 43,-6 4-31,6-3 0,-8 4 62,6-6-40,-6 6 88,10 2-103,-5 6 0,1-4 2,1-1 1,-5-4-14,4 4 0,-4-5-5,4 0 1,-4-2-30,5-2 1,-7 2 3,1 2-118,4-2 138,0 4-15,6-6 1,-4 2-117,-1 2 104,-5-2 16,8 4 0,-5-4-2,2 3 0,2-2 15,-6 6 1,4-4 40,-4 5-15,6-1 1,-8 5 12,7 0 0,-6-4 97,6-1-128,-7 1 0,8 4-89,-6 0 85,6-6-57,-9 5 10,10-12 0,-9 11 21,7-8 1,-5 6-14,4-6 1,-6 3 10,2-2 0,1-2-2,-1 6 0,4-4 225,-4 4-218,0 1 1,0 4 128,-1 0 0,3-4-96,-3-1 0,-2-4 67,3 4-39,3 1-18,0 4-62,6 0-18,0 1 1,-1-1-114,-4 0 162,4 0-18,-12 0 0,10-4-196,-6-1 196,6 1-34,-9 4 1,6-1-4,-4-4 1,-2 4 14,3-4 1,1-1 5,-1 2 1,1-6 4,-1 6 5,-4-1 1,10 6 39,-6-1 0,2-5-47,-3 1 0,-2-1 16,3 5 1,1 1 26,-1-1 1,4 0 7,-4 0 1,1-4-25,-1-1 0,-2 1 7,7 4 0,-6 0-38,6 0 1,-5 1-26,4-1 1,-6-5 75,2 1-35,3-1-6,-7 6 0,7-3 66,-3-2 1,-3 2-25,2-2 1,3-2 318,-3 1-291,1 1 1,0 4 5,0 0 0,1-1-62,-1-4 0,-4 4-5,4-4-79,3 4 1,-5 1 103,7 0 0,-6-1-61,6-4 1,-2 4-21,1-3 26,4 2 0,-10 1-20,6-4 0,-4 2-37,5-6 154,-7 6 193,9-3-174,-10 6 1,9 0-74,-6 1 1,0-6 15,-5 1 0,4-1-22,1 5 0,4-4-5,-4-1 0,0-4 16,-5 5-28,6-1 1,-3 4-184,7-4 197,-7 4 1,5-10-29,-3 6 0,-4-4-3,4 5 1,-3-7 1,2 9 77,1-2 0,1-2 5,-1 1 1,-2 1-92,7 4 1,-7-5-14,2 1-120,3-1 1,-5 4 151,6-4-466,-6-2 317,4-1 379,-7-4-211,0 4 0,4-4 132,1 2 1,0 0-123,-5 5 1,5-4 30,-1 4 0,3-4-136,-3 4 138,-2-5-191,11 8 187,-12-10-66,6 4 72,-7-6 8,6 0-60,-5 0 23,12 0-68,-11 0 69,10 0-179,-10 0 38,11-6 32,-12-2 1,10-6 62,-6-1 1,1 6-31,-1 0 43,-3 5 1,5-7 4,-2 7 0,-3-3-25,3 2 24,2 4-18,-5-12 0,6 7 10,-3-4-48,-4-2 0,6 4 58,-7-6 1,0 4-5,0 1 0,0 4 98,0-4-40,0 5 1,4-4-49,1 4 22,0 2-111,1-10 99,-4 4-7,4 0 1,-4-5 4,2 4 0,-2-4-71,3-1 1,-2 0-19,2-1 1,-4 6 74,4-1 0,-4 1 0,-1-5 0,0 4 3,0 1 1,2 4 21,3-4 124,-4-1 1,6-4-119,-7 0 0,1 4 11,4 1 0,-3-1-41,2-4 0,-1 0-1,2 0 0,-3-1 9,2 1 0,0 0 7,0 0-31,-2-1 0,6 1-42,-3 0 38,-4 0 0,7 0 11,-3-1 1,-4 6 25,4-1 0,-3 1-18,-2-5 1,4 0 1,1-1 0,0 1-3,-5 0 0,5 0 1,-1-1 1,3 1-14,-3 0 1,-2 0 13,3 0 0,1 4 1,-1 1 36,0-1 1,-1-4 4,1 0 0,0 4-40,-5 1 0,5 4 0,-1-4 1,3-1 1,-3-4 0,-2 4 4,3 1 0,-4-1-95,-1-4 1,5-5 89,0 0 1,1 0-34,-1 5 1,-4 0 21,4 0 0,1-1-16,-1 1 0,0 5-26,-5-1 21,6 1 0,-4-5-2,3-1 0,1 6-3,-1-1 1,-1 1 3,-4-5 1,2-1-8,3 1 0,-4 0-124,4 0 0,-3 0 91,-2-1 1,4 1 19,1 0 15,0 0 0,-5 0 0,0-1 0,0 6 35,0-1 1,0 6 44,0-6 110,0 7-163,0-10 0,0 5-10,0-6-12,0 0 0,0 0-10,0 0 1,1-1 24,4 1 0,-3 5-16,2-1 17,-2 1-1,-2-5 42,0-1-56,0 1 42,0 0 0,0 0-50,0-1 1,0 6-3,0-1 1,0 6-3,0-6-17,0 1 12,0-5-4,0-1-29,0 1 32,0 0 51,0 0 0,0-1-27,0 1 1,0 5 22,0-1 0,-2 2-18,-2-1 6,2-4 14,-4 5 7,6-6 13,-7 0-28,6 0 1,-5 0 4,6-1 1,0 1-7,0 0 1,0 0 2,0-1 1,0 1-1,0 0 1,0 0-1,0 0 1,0-1-2,0 1 0,0 0 0,0 0 0,0 4 0,0 1 0,0-1 0,0 2 0,-5-4-32,0 2 31,0 4 0,5-7 1,-4 10-49,-1-6 46,-6 6 1,9-10 1,-9 10-2,6-7 0,-4 1-23,4-5 1,-4-1-4,4 1 1,0 0 4,5 0 1,-4-2-1,-1-3 0,0 3-11,5-3 0,0-1 16,0 1 1,0-5-2,0 5 1,0-6-49,0 1 0,0-3-7,0-1 0,0-1 10,0 1 1,0 1 4,0 3 1,0-2 55,0 2 0,0-3-45,0-1 1,5 4 40,0 0 0,-1 2-23,-4-2 1,5-2 109,0 2-92,-1 3 11,3-6 0,-4 5 4,6-6 0,-4-1-16,5 1 0,-2 0-1,1-1 0,2 2 20,-6 4 1,4-4-1,-4 3 0,5 2-5,-6-2 1,6 7-6,-6-2 0,8-3 22,-3-2-19,-3 4-45,7-7 0,-7 5-5,4-7 1,2 5 38,-2 1 1,1 1-6,-2-2 1,4-1 13,-3 6 1,-3-2-18,3 2 0,-2 3 40,1-3 0,2 4-17,-6 0 1,5 1 4,-6 0 0,3-5-3,-3 0 1,0 0 6,5 5 0,-1 0-3,1 0 1,4-1-2,-4 1 0,-1 0-6,2 0 0,-1 4 0,6 1 1,-6 4-5,1-5 5,-1 7-3,5-9 0,-4 10 1,-1-3 0,1 4 0,4 1 0,0 0-1,0 0 1,-4 0-1,-1 0 0,-4 1 14,4 4-6,1-3 1,4 9 223,0-7-217,1 8 45,-7-11 0,4 12 15,-2-4 1,-2-1-11,1 2 0,-1-6 8,1 6 1,2-5 34,-6 4-43,6 1 0,-4 4-57,2 0 0,-1 0 16,-3 0 1,-4-4-16,4-1 0,1 1 45,-1 4-24,6 0 1,-5 0 16,4 1 0,-2-1 5,-3 0 0,-2-4-13,6-1 1,-6 1 41,2 4-36,3 0 1,-6 0 11,2 0 0,-1-1-24,2-3 1,-3 2 12,3-2 0,1-2 3,-1 1 75,-1 1 1,3 4-5,-6 0-5,12 0 65,-12 0-57,12 1-152,-11-1 0,4 0 24,-6 0-2,6 0 0,-4 1 34,3-1 1,-4-5-4,-1 1 0,0-1-10,0 6 1,0-6 4,0 1 0,0-6 57,0 6 1,0-6-54,0 6 1,5-5 102,0 4-96,-1-6 43,-4 4 24,0-1-74,0 2 0,2 4-4,3-2 1,-4 3-18,4-4 0,-3-1-30,-2 1-15,0 1 1,0 4 55,0 0 1,4-4-44,1-1 1,0-4 36,-5 5 1,0-7 13,0 9 6,0-4-5,0 6 1,0-4 3,0-1 0,0-4-32,0 5 0,0-6 20,0 6 0,1-2-40,4 1 4,-3 4 8,4-5 1,-4 4 9,2-2-1,-2 2 1,4-8-1,-6 5 1,0-4 1,0 4 28,0-5 0,0 8-28,0-2-2,0 2 6,0 2 5,7 1 5,-6-1 1,7-1 15,-3-4-21,-4 4-2,6-12 0,-6 10 52,4-6-30,-3 6 0,4-8 17,-6 7 0,0-6-22,0 6 0,0-5 11,0 4 0,2-4-15,2 4 0,-2-4 24,3 5-28,-4-1 0,4 5-6,0 1 1,-1-1-56,-4 0 0,5 0 60,0 0 1,1 1-236,-1-1 0,-4 2 136,4 3 0,-2-4 263,2 4 0,-3-3-188,2-2 0,0-1 10,0-4 0,-2 4 9,3-3 1,1 2 34,-1 2-8,6 1 1,-5-1 56,4 0-274,2 0 0,-5 0 177,2 1 1,-1-6 27,-3 1 26,3-1 1,1 10 128,0 0 1,-1 2-133,2-2 0,3-2 97,-4 7 1,-1-2-235,1 1 1,1 4 136,4-3 0,-4 3-31,-1 1 0,-1-1-41,1-3 0,2-4-13,-6-5 1,6 0 5,-1 4 1,-2-3-23,1 3 1,-6-8 83,2-1 0,1-1 275,-1 5-163,6 0 0,-5 2-108,4 3 0,1-3 128,-6 3 0,4-3-147,-4-2 0,4 0 5,-4 0 0,6 1-26,-1-1 1,1 6-135,-2 4 1,2-3 98,-6-2 1,6-4-181,-1 0 0,-3 4 160,3 0 0,-5 1 11,4-1 0,1-3 186,4 3 0,-5 1-160,1-1 1,-2 0-50,1-5 0,4-1-97,-4-3 1,-1 1-227,2-7 1,-1 6-208,5-5 1,-4 4-1461,-1-4 2066,1-1 0,4 3 0,0 1 0</inkml:trace>
  <inkml:trace contextRef="#ctx0" brushRef="#br1">23346 7023 8019,'0'-8'121,"6"2"-74,4 6 1,7 0 106,2 0 0,6 0-149,-1 0 1,3 1 8,1 4 0,1-3-251,-1 2 1,-1-2-906,-3-2 1142,-4-6 0,-5-2 0,-1-7 0</inkml:trace>
  <inkml:trace contextRef="#ctx0" brushRef="#br1">23573 6881 8019,'0'14'-86,"0"5"293,0 0 0,0 12 337,0 3 0,-1 7-621,-4 6 0,-3 4-1267,-6 6 1004,0-1 0,0 1 1,-1 0-1</inkml:trace>
  <inkml:trace contextRef="#ctx0" brushRef="#br1">24199 8075 8006,'6'9'109,"4"1"1,2-2 472,3 1 0,4 4-425,0-4 0,6-2-309,-1-3 0,4-2-472,5-2 1,-1 0 248,6 0 0,-7-6 375,2-4 0,-3-2 0,-1-3 0</inkml:trace>
  <inkml:trace contextRef="#ctx0" brushRef="#br1">24469 7876 8023,'-6'16'133,"-4"3"1,-2 4 314,-2 11 0,-2 2-433,-3 6 0,-2 6 63,-2-1 0,2-6-78,7-7 0,0-4 0,-1-2 0</inkml:trace>
  <inkml:trace contextRef="#ctx0" brushRef="#br1">24256 6511 8063,'1'-13'-34,"4"4"0,3 3-175,6 6 1,7 0 229,3 0 0,4 0 393,5 0 0,5 0-543,9 0 1,-1 0 24,6 0 0,-4 0-190,4 0 0,-11-5-12,2 0 1,-10-7 305,0-3 0,-9 1 0,-4-6 0</inkml:trace>
  <inkml:trace contextRef="#ctx0" brushRef="#br1">24611 6298 8063,'7'16'0,"2"3"0,-1 4-136,2 10 1,-9 7-17,-1 12 0,-8 11 241,-11 13-525,6-26 1,-2 1 0,-3-3 0,-1 1 0,-2 11 0,0 0 0</inkml:trace>
  <inkml:trace contextRef="#ctx0" brushRef="#br2">23687 9895 7887,'0'-15'52,"0"8"377,0-6-173,0 11-95,0-4 1,2 8 31,3 2 0,-2 4-72,6 6 0,1-4 48,4-1 0,-5 1-74,1 4 1,-1 0-131,6 0 0,-1-4 18,0-1 1,5-1-64,0 2 0,0-4 30,-5-6 1,0 5-40,0 0 1,1-1 99,-1-4 0,0 0-86,0 0 0,-4-6 70,-1-3 1,-4 1-4,5-2 1,-6 1 29,6-6 0,-7 1-13,2 0 0,1-5 16,-1 0 1,-1-5-15,-4 6 0,5-1 2,0 4 0,1-5-34,-1-4 1,-3 2-2,2-2 1,-2 2-19,-2-2 1,1-2-11,4 2 1,-3-3-81,2-1 1,-2 1 61,-2 3 0,0-1 73,0 6 1,-2-5-11,-2 5 1,2-1 7,-3 1 0,-1 3-18,1-3 0,-1 2 12,1-2 0,2 3 11,-6-3 1,6-3 8,-2-2 0,-2 2 21,3-2 0,-3 2-48,3-2 1,2-2-2,-3 2 0,-1 2 0,1-2 0,-4 5-2,4-5 1,-4 6 9,4-6 1,-6 6 0,1-1 1,2 4 37,-1 0 0,1-3 86,-1-1 1,-2 0-121,6 4 0,-6 1 13,1 0 1,2-5-22,-1 0 0,-1-6-40,-4 1 1,5-3-9,-1-1 0,2-1 36,-1 1 1,-4 4-5,4 1 0,1 0 38,-2 0 0,1 2-37,-5 7 0,4-2 158,1-3 0,4 8-86,-5-3 0,6 3-4,-6-3 1,2-1-30,-1 1 0,-4-2 8,4-2 0,1-5 2,-2-5 0,6 4-17,-6 1 0,5-1-24,-4-5 0,4 6-85,-4-1 1,6 2 99,-2-2 1,-1-1-5,1 6 0,-2-5 3,3 5 1,1-4-38,-7 4 1,5-7-4,-4 3 1,-2 1 82,-8-2 0,3 2 3,-3-2 0,-1-3-88,1 4 0,-5 0-120,5 0 0,-5 4 262,5-5 0,-1 7-76,1-2 0,6-2-78,-6 2 1,7-4 32,-7 4 1,3-7 4,2 3 0,4 1-16,1-2 1,-1-1 0,-4-9 1,4 9-5,1-3 0,6 7 17,-2-2 0,-1 5 97,1-1 0,-1 3-101,1 2 0,2 0 44,-7 0 1,7-5-32,-2 0 0,-1-2 7,1 2 1,-6 2-35,2-7 0,-2 1-90,1-6 0,-2-4 190,2 0 1,2 0-132,-1 4 1,4 1 142,-4-1 0,5 2-96,0 4 0,2 2 94,2 7 0,-5 0-107,1 0 1,-1-1 1,5 1 0,0-5-32,0 0 0,0-1-2,0 1 0,0 1 21,0-5 1,0 4 21,0-5 0,0 7 122,0-2 1,1 3-86,4 2 0,-3-1 43,3 1 1,-4 5-11,-1-1 30,0 1-73,6-5 0,-4-1-16,3 1 1,-4 5-104,-1-1 0,5-1 115,0-8 0,1 3-25,-1-3 0,-2 4-4,6 0 0,-4 1 29,5 0 1,-6 5 30,6-1 0,-7 5 52,2-4-39,3 6-13,0-10 0,1 11-1,1-2 1,-6 2-8,6 2 1,-5 0-31,4 0 29,-6 0-27,10 0 1,-10 0 0,6 0 1,1 0-1,4 0 1,-4 0-8,-1 0 1,1 0 17,4 0 0,0-5 5,0 1 0,0-1 28,1 5 0,-1 0-35,0 0 0,-4 0 8,-1 0 0,1 0 22,4 0 0,-5 2 4,1 2 0,-6 4-12,6 6 1,-7 1 3,2-1 0,1 0 2,-1 0 1,6 0 0,-2 1 0,-1-1-32,2 0 1,-1 0 21,5 1 1,-4-1-2,-1 0 1,1-5-1,4 1 1,-4-1-3,-1 6 1,-1-1-1,1 0 0,4 0-3,-3 0 0,-3 1-15,3-1 1,-5 2-26,4 3 1,-4-4 26,4 4 0,-4-3-24,5-2 0,-6 5-30,6 0 0,-5 7 280,4-3 0,-6 1-195,2 4 1,1-2-31,-1 7 0,5-3 0,-6-2 0,3-1 80,-3-3 0,3 1 5,2-6 0,4 5-44,-4-5 0,4 4-15,1-4 0,0 7-27,1-3 0,-1 3-2,0-3 0,-1 4-7,-4-3 0,4 7-4,-4 3 1,2 2-10,-1 2 0,2-5-12,-2 10 0,1-5-13,-2 0 1,4 1 74,-4-6 0,-1 5-39,2-5 1,-2 0 3,1-4 0,4-1 1,-4 1 0,-1-1 32,2 1 0,-1-1 18,5 0 0,-4 1 9,-1-1 0,-1 1-25,2-1 1,2 1 5,-2-1 0,1 0-60,-2 1 1,4-1 40,-3 1 0,2-1-81,2 1 1,1-1 29,-1 1 0,0-1-107,0 0 1,0-4 69,1 0 1,-3-1-19,-2 6 0,2-5 69,-2-1 1,3-1-5,1 2 0,-2 1 90,-2-6 0,3 2-67,-4-2 1,4-3 154,1 3 0,0 1-28,0-1 0,2 0-31,3-5 1,-2 0-99,7 1 1,-5 2-65,5-3 1,-5 4 79,4-9 0,0-1-7,0 1 1,3-4-97,-8 5 1,8-7 74,-3 2 1,0-4-202,0-1 1,-5 0 109,1 0 0,-4 0 199,0 0 0,-1 0-78,0 0 1,0 0-50,0 0-17,1 0 0,-3-6-1,-2-4 1,1-2-47,-6-2 0,4-1 72,-4 1 0,0-5 34,-5 0 1,4-1-29,1 1 1,0 1 58,-5-5 0,0 4-55,0-5 1,0 7 7,0-2 0,0-2-13,0 2 0,-2-5 6,-3 6 1,2-8-52,-6 3 1,4-4 53,-4-2 1,4 6 56,-5-1 0,7 5-23,-1-5 0,-4 5 93,-2-4 1,2 5-116,-1-1 0,4 2 11,-4-2 1,-1 2-15,-4-7 0,4 2 9,1-2 1,-1-3-66,-4 3 1,0-7 70,0-2 1,0 0-79,-1 4 1,6-4 55,-1 0 0,2 0-13,-1 4 1,-2-2 9,6 2 1,-4-2 10,4 7 0,-5 2 2,6-2 0,-7 2 4,1-2 0,-2-3-15,-3 4 0,1-6 6,0-4 1,0 3-138,-1-3 0,1 3 123,0 1 1,0 1-26,0 0 1,1 1 28,3 3 1,-1-1 1,7 6 0,-6-5 6,5 5 1,-4-1 7,4 1 1,-4 3 24,4-3 1,-1-3-39,1-2 0,2-3 1,-7-1 1,6-7-59,-6-3 0,7-3-10,-2-2 0,-1 1 10,1-1 0,0 7-15,5 3 0,-4 3 83,-1 1 1,0 6 2,5-1 1,-1 8 137,-4 2 0,3 0-104,-2 4 1,0-3 58,0-1 0,2 0-79,-3 0 1,4-5 15,1 0 0,0-6-19,0 1 1,0-8-28,0-1 0,0-2-11,0 2 0,0 5-14,0-1 0,1 3 49,4 7 1,-3-5-20,2 5 0,3 0 34,-3 5 1,3 0-28,-2-1 1,-2 0 3,6-4 0,-4 1-4,4-5 1,-4 0-3,5 0 1,-1-3-1,5 7 0,1-4-6,-1 4 1,-5 1 50,1 9 0,-1-2-43,5 6 0,1 0-2,-1 5 0,-5 0-3,1 0 1,-1 0-2,5 0 0,-4 0-4,-1 0 1,1 0-6,4 0 0,-4 5 50,-1 0 1,1 4 2,4-4 0,0 6 74,0-1 0,0 2-98,1 3 0,-1 0 46,0 4 1,0-3 35,1 3 0,0 2 8,4-2 0,-3 1 8,3-1 1,-2-2-3,2 7 0,-3-5-62,3 5 0,-1-5 4,0 4 0,0 1-52,6 4 1,-2 1 63,1-1 1,4 1 28,-3-1 1,3 2-50,1 3 0,1-3-6,-1 4 1,0-4-26,1-2 1,-5 0-2,-1 1 0,-1-2 67,2-4 0,1-2 12,-6-7 1,7 0-48,-3 1 1,-2-1 6,-2 0 1,-2-4-73,2-1 1,-3-6 6,3 2 1,1-4-1,-1-1 0,7 0-35,-3 0 1,-2 0-147,-2 0 0,1-1 75,-1-4 1,0-3-106,-4-6 1,2-2 88,-3-3 0,4 0 44,-9-9 0,7 1-23,-2-11 0,8-6-24,-8-8 1,2-16-230,-6-8 1,-4 33-1,0-1 232,-1-1 0,0 0 0,3-3 0,3 0-333,0 1 0,1-1 0,-1-2 0,1-1 409,-1 1 0,1 0 0,-1 5 1,0 0-143,13-30 0,1 8 179,-6 6 0,2 8 6,-2 6 1,-2 3-660,7 1 673,-7 1 0,5-4 0,-3 0 0,5 0 0,3-1 0</inkml:trace>
  <inkml:trace contextRef="#ctx0" brushRef="#br1">2304 15610 8272,'1'-15'-544,"4"1"1,3 0 77,6 0 0,0 4 660,1 1-201,5 6 0,-3-5 382,7 3 1,0 3-251,4-2 0,7 2-178,3 2 1,5 0-25,4 0 1,-3-1 90,4-4 0,1 3-27,-2-3 1,2 2 45,-2-1 1,9-4-43,5-7 1,14 1-310,0 0 1,3 5 387,-38 4 0,0 0 1,35-4 49,0-6 0,-2 1 125,-2 0 1,8 0-132,-36 6 0,-1 2 0,0 0 0,0 2-10,1-1 0,0 1 0,-1 2 0,-1 0-74,35-2 0,3 2-12,2 2 0,-41 0 0,2 0-1,5 0 0,1 0 0,-5 0 0,0 0-76,0 0 0,0 0 1,33 0-265,-5 0 0,4 0 200,-30 0 0,1 0 0,-4-2 0,1-1 55,0 1 0,-1 0 0,-1-3 1,-1 0-30,36 0 0,-9-4 321,5 4 1,-5-1-16,5 1 0,0 4-5,4-4 0,-10 2-33,1-2 0,-4 3 157,-6-2 1,4 4-119,-4 4 0,7 3-74,7 2 1,-2 5-213,-3 1 0,2-4-160,-6 8 0,-2-7 16,-8 7 1,5-3 103,0-2 0,1 5 27,9 0 1,-1-5 57,5-4 1,-3-2-36,-6 1 0,-1 4 243,-9-4 0,4-2-124,1-3 0,6-1 131,3 2 0,-1-3-72,1 3 0,-3-4-35,-1-1 1,0 0-35,-10 0 1,9-1 5,6-4 0,2 2 28,2-7 0,4 7-15,-4-2 1,6 4-114,-11 1 0,2 0 84,-6 0 1,3 0-184,6 0 1,0 1 34,0 4 0,-3-2 46,-6 7 1,-2-6 7,-13 6 1,5-5-21,-5 4 0,7-4 58,-2 4 1,2-6-45,-2 2 0,2-3 137,-7-2 0,5 1-99,-4 4 0,-6-3 29,-4 2 0,-1-4 0,1 2 0,-5 4 0,-3 2 0</inkml:trace>
  <inkml:trace contextRef="#ctx0" brushRef="#br1">9782 14799 8115,'-14'-8'-273,"5"2"-619,-1 6 755,1 0 0,-6 0 907,1 0 674,6 0-1018,2 0 1,8 0 29,2 0 1,9-8-153,6-6 1,12-2-136,3-8 0,7-1-116,6-8 1,10 1-105,9-5 1,1-1 9,-32 17 1,1-1 0,-2-2 0,1 1-231,5-1 0,1 0 0,5-5 0,1 0 231,5 0 0,0 1 1,0-1-1,1 1 34,-1 0 1,0-1 0,-4 2 0,0-1 3,0-5 0,-1 0 1,1 0-1,0 1-43,5-1 0,-1-1 1,-5 2-1,0 1 61,1 3 0,-1-1 0,-5 2 0,-2-1-25,-1 2 1,-2 0 0,-3 1 0,0-1-68,0 2 1,-2 1 0,24-16 59,1-4 0,-7 10 15,-2 0 0,-7 7-1,-13 3 0,-6 5-133,-3-1 0,-5 3 85,-4 2 0,1 0-226,-6 0 1,-1 4-25,-4 1 0,0-1 283,0-4-1,-4 0-591,-1 0 681,-6 6 1,3-11 0,-6 3 0</inkml:trace>
  <inkml:trace contextRef="#ctx0" brushRef="#br1">11801 13079 8115,'14'0'1123,"1"0"0,4 0-817,0 0 0,11 0-184,-2 0 1,10 0-158,0 0 0,-2-6 190,2-4 0,0-2 83,5-3 1,-1 3 111,1 2 1,-4 4-193,-5 6 0,-4 3-178,-16 7 0,-6 12-151,-18 16 0,-12 6-33,-16 8 1,13-22 0,-2 2-2,-1 7 0,-1 2 0,-4 1 0,-2 0-158,0 7 0,-1 1 0,-2-1 0,-1-1 0,-4 5 0,0 0 0</inkml:trace>
  <inkml:trace contextRef="#ctx0" brushRef="#br1">12498 11800 8117,'0'-22'0,"0"1"66,0 7 0,0 4 315,0 1-121,0 6 0,6 3 8,4 9 0,2 10 48,2 5 1,-1 9-125,-3 5 0,2 3-64,-2 2 0,-4 6 110,-1 3 1,-4-2-12,-1 2 0,0-1-587,0 1 1,0-3 237,0-6 0,0-7-203,0-3 1,2-9 181,3-5 0,-4-8-146,4-2 0,-2-6 25,2 2 1,-2-10 19,7-4 1,-1-10 93,5-5 1,0-1 46,1 1 0,-1-1 129,0 6 1,2 0-70,3 5 0,-3 6 215,3 3 0,1 4-73,-1 1 0,-2 8 122,-7 6 0,1 0 7,-6 5 1,-1 2 36,-4-2 1,-1 6-189,-4-1 1,-4-2 29,-10 1 1,1-1-266,-5 2 0,5-3 69,-1-7 1,4-6-317,0-3 1,1-4 144,0-1 1,4-8-371,1-6 0,1-8 630,-1-11 0,-10-10 0,3-7 0</inkml:trace>
  <inkml:trace contextRef="#ctx0" brushRef="#br1">12740 11913 8117,'18'-14'-216,"1"0"1,2 6 310,-2 3 0,-3 4 495,3 1 0,-4 1-116,0 4 0,-7 5-155,-4 8 1,-2 5-347,-2 5 0,-6 5 82,-4 0 0,-3 1-272,-1-6 0,5-1 122,-1-3-973,7-4 730,-3-12 0,7-3-48,4-10 0,3-3 13,6-6 0,5 1 4,0 4 0,5-2 400,-5 6 0,5 0-64,-6 5 0,1 2 262,-4 2 0,-1 9-153,0 6 1,-4 6 397,-1-1 1,-6 3-149,2 1 0,-3 1 8,-2-1 1,0-1-120,0-3 0,0-4 62,0-6-603,6 1 0,-3-7 204,6-4 0,1-4 122,4-4 0,0-11 0,1-7 0</inkml:trace>
  <inkml:trace contextRef="#ctx0" brushRef="#br1">13308 11956 8117,'-1'-9'-233,"-4"-1"-113,3 7 1,-10-3 588,2 6 0,2 6 695,-1 3 1,-1 10-366,-4 5 0,2 8-151,2 1 0,-1 5-403,6-5 0,1 5 131,4-5 0,1-5-470,4-4 1,3-8 152,6-2 1,0-6 1,0-8 1,1-8 13,-1-6 1,0-7-118,0-7 1,-1-2-152,-4-3 1,4 1 125,-4-6 0,3 7-83,-3-3 1,2 0 138,-6 1 0,4 4 248,-4 5 0,5 12 2,-6-2 0,3 9 101,-3 0 1,-2 7 22,3 7 1,-4 7 333,-1 12 0,0 1-30,0-1 0,0 5-135,0 1 0,5-6-378,0-4 1,6-2 91,-2 2 0,5-6-290,5-8 0,-1-4-127,5-6 1,-4-1-335,5-4 1,-2-5 730,2-8 0,3-11 0,-5-7 0</inkml:trace>
  <inkml:trace contextRef="#ctx0" brushRef="#br1">13763 11729 8117,'0'-15'0,"0"6"373,0-1 182,-6 7 0,-2 3-391,-6 10 0,4 2 58,1 3 1,1-1-262,-2 0 0,-1 0 104,7 0 1,-1 1-47,5-1 0,0 0-132,0 0 1,3-4-134,7-1 1,-1-1 71,10 2 1,3 1-58,2-7 0,-2 3 172,2-3 0,-2-2 14,1 3 1,3-2 141,-7 2 0,0 1-81,-5 3 1,-5 4 142,1-3 0,-7 7-29,2 2 1,-5 6 117,-5-1 1,-3 3-165,-6 1 1,-7 7-27,-2 3 1,-3-3-190,3-2 1,-3-10 65,7-4 1,0-4-401,5-6 293,0-3 1,6-20-991,3-9 1162,10-11 0,9-15 0,8-1 0</inkml:trace>
  <inkml:trace contextRef="#ctx0" brushRef="#br1">14005 11814 8117,'9'0'0,"1"0"0,-1 1 0,6 4 0,-4-3 0,3 2 0,3-2 0,12-2 0,1-2 0,3-2 0,2-4 0,3-6 0,7-2 0,-2-3 0,1 2 610,-6-7 1,-3 5-106,-7-5 1,-1 7-919,-3-2 1,0 3-1140,-10 2 1552,-3 6 0,-5-5 0,2 5 0</inkml:trace>
  <inkml:trace contextRef="#ctx0" brushRef="#br1">14460 11487 8117,'20'0'-708,"1"-2"1169,3-2 1,-2 2-149,-3-3 0,-2-1 6,7 1 1,1-1-115,8 1 1,-3 4 301,3-4 1,-4 3-218,-5 2 1,-4 2-329,-6 3 1,-6 4 107,-3 10 1,-10 3-97,-4 7 0,-12 5-339,-7 4 0,-1 3 229,-4 2 0,5-2-348,4-3 1,3-5-118,7-9-790,6 3 1391,2-18 0,6 4 0,0-13 0</inkml:trace>
  <inkml:trace contextRef="#ctx0" brushRef="#br1">15128 11274 8117,'14'-8'597,"-6"3"175,-3 10 0,-3 9-273,-2 10 0,0 2-175,0 3 1,0 6-57,0 3 0,0 3-2,0 1 1,1-5-179,4-4 0,8-5-201,5-4 1,8-5 218,-3-10 0,6-5-33,4-14 1,2-6-171,3-12 0,-4-2 22,-5-3 1,-5-8-97,-1-7 0,-7 1 54,-2 4 1,-6 5-186,-8 0 1,-3 5 18,-6-5 0,-9 11 28,-15-1 0,0 11 31,-10 2 0,4 9-188,-9 11 1,10 6-771,5 13 1182,3 6 0,2 19 0,-1 1 0</inkml:trace>
  <inkml:trace contextRef="#ctx0" brushRef="#br1">12782 13122 8353,'-5'-7'-28,"1"7"0,-1 4-88,5 10 0,0-2 554,0 12 0,6 1-178,4 9 0,4-4 64,5 3 0,-3 2-157,3-2 1,-4-6 93,0-8 1,-1-5 0,0-5 1,5 2-39,0-6 0,-5-2-56,-4-8 1,-1-4 5,5-10 1,-4-8-183,-1-6 0,-4-7 98,5 3 1,-7-5-624,2 0 1,-4-1 289,-1 1 1,5 5-624,0 4 1,-1 9 164,-4 5 0,2 5-118,3 5 0,-4 4 819,4 10 0,3 9 0,0 8 0</inkml:trace>
  <inkml:trace contextRef="#ctx0" brushRef="#br1">13209 13136 8211,'0'-14'-332,"0"0"-41,0-1 1,0 1 1712,0 0-798,-7 6 0,0 2-242,-8 6 0,6 11-52,-1 3 0,1 8 35,-5-3 0,6 5-147,3-5 1,-1 6-173,1-1 1,0-4 164,5-1 1,5-8-162,0-1 0,6-7-237,-2 2 0,4-4 164,1-1 0,0-1-260,1-4 0,-3-3 165,-2-6 0,2-1-161,-2 1 0,1-5 8,-2 0 0,2-1 1,-6 1 0,5 3 91,-6-3 1,3-1 35,-3 1 0,-2-5 215,3 5-135,-4 0 0,1 11 995,3 3-668,-4 4 0,5 7 520,-6 4 0,0 9-254,0 4 0,2 4-26,3 2 1,-4-1-68,4 0 0,1-4-117,-1 0 1,6-8-904,-1-2 0,2-2 427,3-7 0,-1-2-663,0-7 1,0-4 54,0-7 846,1 1 0,-1-6 0,0-2 0</inkml:trace>
  <inkml:trace contextRef="#ctx0" brushRef="#br1">13479 12965 8211,'14'0'0,"0"0"166,1 0 0,-3 2 342,-2 3 0,2 3-214,-2 6 1,-2 2-16,1 3 0,-4 3-219,4 6 1,-6-4 119,2-1 0,-3-4-21,-2 5-132,6-6 1,-3 2-264,7-6 119,-7-6-5,3-2 1,-6-13-90,0-8 1,0 0 160,0-9 1,0 5-367,0-5 0,0 1 158,0-6 0,0 2-138,0 4 0,2-4-49,3 3 0,-4-3-102,4-1 1,-4-5 546,-1-1 0,0 1 0,0 5 0</inkml:trace>
  <inkml:trace contextRef="#ctx0" brushRef="#br1">13664 12681 8199,'6'-14'-301,"2"0"1236,6 6 255,0 1-917,1 7 1,-3 7-83,-2 2 1,-4 4-429,-6 1 1,0 5 205,0 0 0,0 5-288,0-5 0,0 4 233,0-4 0,0 0-116,0-5 1,0 1-89,0-1 0,0-5-550,0 1 571,6-7 0,-3 3-12,7-6 1,-5 0 341,4 0 1,-4 2-135,4 3 1,-5-2 164,0 6 1,-1 2-109,2 8 0,-3 2 297,3 2 1,-4 9-2,-1-3 0,0-3 107,0-2 1,0-7-339,0 2 0,0-3 58,0-2 0,2-6-632,2-3 0,4-3 256,7-2 1,-4-8 268,3-6 0,-3-7 0,9-7 0</inkml:trace>
  <inkml:trace contextRef="#ctx0" brushRef="#br1">14076 12781 8160,'0'-29'0,"0"7"0,0 3 0,-2 3 491,-2 2 1,1 6 281,-7 3-542,1 4 0,-6 9-25,1 6 0,0 8-10,0 11 1,1 5-86,4 10 0,-2-9 78,6 4 1,0-4-290,5 4 1,0-8 105,0-7 1,2-3-201,2-11 0,0 2-94,5-11 0,0 0-70,6-5 1,-1-3 26,0-7 0,0-4-139,1-10 0,-1-7 110,0 2 0,-5-2 47,1 2 0,-2-4 234,1 0 1,2 1-123,-6 9 1,5-3 424,-6 7 0,1 5 288,-5 5 360,0 5-540,0-2 0,0 19-48,0 6 1,0 6-50,0 3 0,0 2-59,0 4 0,5-9-490,0 3 0,6-9 190,-2 0 0,4-5-663,1-4 1,0-4 101,0-6 685,7 0 0,-5-12 0,4-4 0</inkml:trace>
  <inkml:trace contextRef="#ctx0" brushRef="#br1">14360 12610 8134,'0'14'634,"5"5"-394,0 0 0,0 2 90,-5-2 1,4-2-61,1 7 0,0-5-171,-5 4 0,0-1 43,0 2 1,0 1-177,0-6 1,0 0 81,0-4-190,0-1 0,1-6-1165,4-4 1002,-3-2 0,4-10-266,-6-6 1,0-4 185,0-10 1,0 1 42,0-11 0,0 7 342,0-3 0,0 4 0,0 2 0,0 4-33,0 1 1,6 5 27,4-1 0,-2 4 516,1 0 0,-4 7-260,4 4 1,-4 2 430,5 2 0,-6 6-254,6 4 1,-7 9 14,2 5 0,-4 9-145,-1 5 0,2 1-161,3-1 1,-4 3-143,4-3 0,1-3-368,-1-2 0,6-5-708,-1-4 1,2-8 1080,2-7 0,7-6 0,1 4 0</inkml:trace>
  <inkml:trace contextRef="#ctx0" brushRef="#br1">14872 12397 8110,'-1'-8'231,"-4"3"1,2 5-637,-7 5 1,1 9 666,-5 10 0,-5 4 809,0 5 0,0 2-565,4 3 0,1 8-228,0-4 1,6 11-271,3-1 1,4-3 74,1-2 0,1-4-327,4-5 1,8-5-310,6-10 0,4-4-627,-4-9 1,7-5 1179,-3-10 0,4-9 0,2-8 0</inkml:trace>
  <inkml:trace contextRef="#ctx0" brushRef="#br1">14986 12667 8086,'6'14'101,"-3"0"-274,7 0 0,-1-4 1206,6-1 0,-1-5-408,0 0 1,5-2-536,0-2 0,5-8-46,-5-6 0,6-7-93,-1-7 0,-2-2 43,1-3 1,-5 3-277,1-4 1,-5 1 73,-5 5 0,-2-2-257,-7 11 1,-8-5 153,-6 5 0,-5 5 104,-5 5 0,-3 5 196,3 0 1,2 4 98,-1 4 1,-1 11 437,-5 8 0,6 6-80,-1 4 1,7 3 413,-2 7 1,9 4-283,6 1 1,2 1 71,2-2 1,8-3-489,6 4 0,2-10 34,8-5 0,1-5-271,8-4 1,10-10-673,9-9 1,17-5 746,-29-2 0,1-1 0,3-3 0,2-2 0,4-3 0,-1 0 0</inkml:trace>
  <inkml:trace contextRef="#ctx0" brushRef="#br1">22294 9340 8583,'0'-8'420,"0"2"1,0 17-421,0 3 0,0 10 0,0-2 0</inkml:trace>
  <inkml:trace contextRef="#ctx0" brushRef="#br1">22365 9596 8017,'0'8'-549,"0"0"-138,0-3 0,0-2 687,0 6 0,0 1 0,-6 10 0,-2 2 0</inkml:trace>
  <inkml:trace contextRef="#ctx0" brushRef="#br1">22408 9866 6869,'0'8'-3,"6"5"0,2-5 0</inkml:trace>
  <inkml:trace contextRef="#ctx0" brushRef="#br1">22464 10193 7888,'0'10'777,"0"-1"0,5-4-172,0 4 1,6-1-359,-2 2 0,9 2-23,1-2 1,5 2-374,-6 3 0,8-1-212,-3 0 0,4-4-271,2-1 1,-1-1-313,1 1 1,-7-2 943,-3-7 0,-4 6 0,0 2 0</inkml:trace>
  <inkml:trace contextRef="#ctx0" brushRef="#br1">22735 10108 8089,'-7'-8'1064,"-1"2"-737,-6 6 1,-5 12 94,0 7 1,-8 14-248,-1 10 1,0 14-92,-6 14 1,4 2-414,16-33 0,0 0 1,0 2-1,-1 0 329,1 1 0,0-1 0,0 0 0,0-2 0,-15 31 0</inkml:trace>
  <inkml:trace contextRef="#ctx0" brushRef="#br2">20289 12084 8462,'0'14'-1717,"2"-6"1353,2-3 0,-2-5 364,3-5 0,-4-3 0,-1-6 0,0-5 0,0 0 0,0-5 0,0 5 0,0 0 0,0 5 0,2 2 0,3 2 0,-4 4 0,7 6-6,-3 0 0,-4 1 17,4 4 0,-2-2 309,2 7-169,-3-1 35,4 5 22,0-6 206,-4-1 52,4-7-300,-6-7 0,0-1-54,0-6 1,0 5 36,0-1-180,0 1 1,0-5 70,0-1 1,2 1-9,3 0 0,-4-5-33,4 0 0,1-6-179,-1 1 1,0-9 61,-5-5 1,0-3 39,0-2 1,0 2 135,0 3 0,0-1-30,0 6 0,0-1 22,0 6 1,0 4-50,0 1 0,0 5 14,0-1 1,0-1-1,0 1 1,0-2-1,0 2 0,0-3-127,0-6 0,-2-5 81,-3-1 1,4-10-108,-4 2 1,-1-6 104,1 1 1,0 7 7,5-2 1,0 8 28,0 1 0,-1 5 110,-4 4 0,3-1-90,-2 6 1,2-2 114,2 2 1,0-3-116,0-6 1,0 3 14,0-4 0,0-1-90,0-8 1,5-4 82,0-1 0,1 3-123,-1-7 1,-2 8 64,6-4 1,-6 2-14,2 8 0,1 0 35,-1 4 0,5 2-14,-6 4 0,1-3 35,-5 7 0,2 0-28,2 5 0,-2-5 41,3 0 0,1-4-17,-1 4 1,4-7 5,-4 3 1,5-3 33,-6 3 1,6-3 7,-6 7 0,6 0-24,-5 5 0,6 0 6,-2 0 0,-1 0-54,2-1 1,-1 6 37,5-1 0,-4 6-36,-1-6 35,1 7 0,2-5-98,-2 3 117,2 4 8,-4-5 19,7 6 0,-1 0-56,0 0 0,-4 0-8,-1 0 1,0-5 15,6 0 0,-6 0 13,1 5 1,-1 0-5,5 0 1,1 0-10,-1 0 1,-3 0 41,3 0 0,-8 7 6,9 2 1,-4 5-17,3 5 1,0-1-21,0 5 1,1-1 116,-1 2 0,0 3-100,0-3 1,0 3 23,1 1 0,-1 0-18,0 1 1,2-1-9,3 1 1,-3-6-19,3 1 0,-4-5 5,0 5 0,4-7-26,-1 2 0,1 2-10,-4-2 1,0 4 0,4-4 0,-3 2 27,3-2 0,-1-2-94,1 7 1,-4-5 75,4 4 0,2-4-38,-2 5 1,6 0 107,-1 4 0,-2-4 5,2 0 1,-1-5-20,6 4 1,-1-4 13,1 5 1,-6-7-56,1 2 1,-2 2 24,2-2 1,1 1-17,-6-1 1,5-3 20,-5 3 1,1 1-117,-1-1 1,-3 5 57,3-5 0,1 2-13,-1-2 0,2-4 15,-2 4 1,-3 2 12,3-2 0,1 5 85,-1-6 0,5 3-83,-5-2 0,4-2 154,-4 7 1,7-7-130,-3 2 0,3-1 14,-3 1 1,4-4-61,-3 4 1,-4-4-4,-1-6 1,2 4 25,-2-4 0,5 4-11,-5 1 0,1-4-80,-1-1 1,-3 1 74,3 4 0,-3-5 96,-2 1 0,0-2-87,0 1 0,0 2 19,1-6 1,-1 4 5,0-4 1,-4 0 63,-1-5-87,1 6 1,4-4 9,0 2 0,-5-2-109,1-2 109,-1 0 0,6-2-50,-1-2 1,-1 1 14,-4-7 0,4 1-9,-4-6 1,2 1-22,-1 0 0,1 0-9,-7 0 1,6-1 39,-5 1 1,1 0-5,-1 0 1,-4-1 15,4 1 1,-3 0-18,-2 0 0,0-2 31,0-3 0,0 3-25,0-3 1,0-1 26,0 1 1,-2 0-14,-3 5 1,4-2 2,-4-3 0,-1 3-6,1-3 1,-5 3-2,6 2 1,-6 0-23,5 0 1,-4-1 20,4 1 0,-4 5-1,4-1 1,-1 1 0,1-5 1,3 4-1,-2 1 1,-3-1-2,3-4 1,-3 4-2,3 1 7,2 0 1,-9-6-6,6 1 0,-4 0 4,4 0 1,-1 4-2,1 1 63,3-1 1,-9-4-42,7 0-9,-8 0 1,11-1-2,-4 1 1,-1 5 1,1-1 0,-1 1 23,1-5 1,3-1-19,-2 1 0,2 5 45,2-1 1,-1 1-45,-4-6 0,3 1-33,-3 0 33,4-7 0,1 6-51,0-4 1,-2 3 35,-2 2 1,2-1-6,-3 1 1,4 0-11,1 0 1,0 0 3,0-1 7,0 1 0,0-5 1,0 0 1,0 0-10,0 5 0,0 0 7,0 0 0,0-1-1,0 1 1,0 0 14,0 0 1,0 4-1,0 1 0,0-1-2,0-4 0,0 0 5,0 0 1,0-2-27,0-3 1,0 3 15,0-3 1,0 3-20,0 2 1,0 0 12,0 0 0,0-5-2,0 0 0,0-5-26,0 5 0,0-6-6,0 1 0,0-1-98,0 1 0,0-3 112,0 4 0,4-3 13,1 3 0,0-3-22,-5 8 1,0-6 46,0 5 1,0-5-33,0 5 0,0-4 2,0 4 1,0-2 13,0 2 0,0-3 11,0-6 1,0 4-69,0 0 0,0-4 49,0-5 1,0-1-139,0 6 0,1 0 116,4-1 1,-3 1-52,3-1 1,1 6 50,-1-1 1,1 6-5,-1-1 0,-4 2 7,4-2 1,-3 3 13,-2-3 1,1 4 6,4 0 0,-4-4-25,4 0 0,-3-1 64,-2 1 0,1 2-51,4-7 0,-3 5 21,2-5 1,3 5-3,-3-4 0,3 5-1,-2-1 1,-2 4-18,6 0 1,-6 1 0,2 0 0,-2 0-25,2-1 0,-3 1 29,2 0 0,3 0-25,-3 0 1,3-1 15,-3 1 0,0 0 13,5 0 0,-6-1 2,2 1 1,3 0 4,1 0 0,-1 0 0,2-1 1,-2 1 17,1 0-11,4 0 1,-7 0-13,4-1 1,1 6-3,-7-1 0,6 6 2,-5-6-1,6 7 1,-4-3 1,8-1 0,-1 6-2,0-4 1,-1 2 0,-4-2 0,4 4-5,-4-4 1,2 2-3,-1-2 1,3 3 6,-4-2-1,4 2 1,-1 8 2,-2 4 1,1-2-5,-6 1 0,4 5 64,-4 5 0,1 5-15,-1-5 1,-2 5 6,6-5 1,-4 4 98,5-4-124,-1 0 1,5-5 57,1 1 0,-6-3-39,1-2 1,-1 2 77,5-2 0,0 3-76,1 1 0,-1 0 65,0 0 1,0 2-81,1 3 1,-1 5 3,0 9 1,2 3-161,3 7 1,-3 6 102,3 3 0,1-2-163,-1 3 0,6-3 49,-1 2 1,9-4-670,5-10 1,3-4 35,2-5 543,6-7 1,1-2-1,7-5 1</inkml:trace>
  <inkml:trace contextRef="#ctx0" brushRef="#br1">4024 14145 8225,'-39'-28'-236,"-4"-1"0,3 3-371,-7 2 0,3 3 445,1 7 0,0-5 428,1 0 0,4-1-91,0 1-189,0 3 0,-5-5 22,1 7 1,-12-3 6,-3 3 0,-4-2-186,-1 11 1,2 0 251,-6 5 0,6 0 7,-2 0 1,-3 8-336,-1 6 1,-12 9 214,36-8 0,-1 3 0,0 0 0,1 2-152,-4 2 1,2 3 0,2 0 0,2 2 154,-1 4 0,1 0 1,5-4-1,1 1 14,-2 3 0,0 0 0,3-4 0,0-1-142,0 3 0,0-1 0,1 1 0,1-1 139,-26 24 1,12 5-91,8 5 0,8-9 171,10 4 0,7-11 147,12-3 1,3-1-85,6-4 1,7-1-36,12 1 1,12-5 19,3 5 1,9-5-80,0 5 0,3-5 212,2 5 0,0-2-180,0 2 0,1 2-29,4-7 1,-25-14 0,2 0-1,3-2 0,1-1 1,2-1-1,0-2-12,0 0 1,0-2-1,-3-2 1,0 1-10,2 2 1,2 0-1,0-3 1,1-1-121,7 2 1,1-1 0,-1-1 0,-1-2 115,4-1 1,0 0 0,-2 1 0,-1 0-13,-2-1 1,0 0-1,7-1 1,1 0-6,4 1 0,0-1 0,-4-2 0,0 1-2,-3 2 1,0-1 0,-1-1-1,1-1-48,5 3 0,0 0 1,-2-4-1,0 1 8,1 0 1,1 0 0,-2 2 0,-2-1 39,-5-1 1,-1 0 0,3 1 0,2-1-4,0-2 1,0 0 0,-4 0 0,1 0-1,1 0 0,-1 0 1,-2 0-1,-1-1-7,-2-1 1,1-1 0,3-3-1,2-1 35,2-1 0,-1-3 0,-2-1 1,0-1 5,1 2 1,-1-2-1,-5-2 1,0-1 86,-2 0 0,0-1 0,3-3 1,0 0-62,2 1 0,0 0 0,0-2 0,-1 0 51,-3-3 0,-1 0 1,-4 2-1,-1 0-88,-4-2 1,0 0 0,-2 3 0,1 0 47,34-17 0,-5-2-48,0 7 1,-9-5-105,-5 5 1,-4-2 114,-15 2 0,-6 2 86,-8-7 0,-8 1-254,-2 0 0,-7-9 95,-2 3 1,-3-7-48,-12 2 0,-2-4 62,-11 5 0,-7-1 387,-3 6 0,-9 4-275,-6 0 0,-7 6 172,-1-1 0,-2 3-121,1 2 0,-9-1-33,31 14 0,-1 2 1,-4 1-1,-1 2-90,-4 0 0,0 1 0,1-2 0,-1 1-177,-2 0 1,-1 1 0,-1-1 0,-2 1 163,-3 2 1,-1 0 0,-1 0 0,-1 1 56,-1 2 0,-2-1 1,-2-1-1,0-1-113,3 2 0,0 1 0,-6-2 0,-2 1-303,-4 0 0,0 0 0,-1 1 0,1 2 287,5 2 0,0 0 1,-9 0-1,-1 0-132,26-1 1,-1 1 0,1 1 0,-3 2 0,1 1 0,-1 2 202,4-1 0,1 1 1,-1 1-1,-1 1 0,0 1 1,-1 0 2,0 0 0,-1 0 1,0 1-1,-2 1 1,1 2-1,0 0 2,2 0 1,1 1 0,0 1-1,0 0 1,0 1 0,0 1-78,2-1 1,-1 1-1,0 2 1,-3 1 0,0 2-1,1 0-534,3-1 1,1-1-1,0 1 616,-2 2 0,0 1 0,0 0 0,2-1 0,0-1 0,1 1 0,0 1 0,0-1 0</inkml:trace>
  <inkml:trace contextRef="#ctx0" brushRef="#br1">6214 15581 8440,'-23'0'-125,"-3"-6"-62,2-4 0,3 4 120,2 1 0,4 4-26,0 1 1,1-5 109,0 0 1,-2 1-28,-3 4 1,2 0 21,-7 0 1,-1 0-20,-8 0 0,1 0 9,-6 0 1,0 0-2,-4 0 1,-7 0 1,-3 0 0,3 0 14,1 0 1,4 0-37,1 0 0,-1 0-7,-3 0 0,-1-2-3,-9-3 1,2 4-4,-11-4 1,-1 3-222,-4 2 0,2 0 249,2 0 0,0 0 41,5 0 1,-9 0 8,-5 0 1,-3 2-30,34 0 1,0 1 0,4-2 0,1 1 29,-35 7 1,0-4-22,-1 5 1,37-8-1,-2 0-13,-4 3 0,0 0 0,1-3 1,1 0 7,-2 3 1,0 0-1,4-3 1,1 1 4,-35 6 0,-4-1-2,38-3 1,1 0 0,-2 1 0,0 0 11,0-1 1,-1 0 0,0 1 0,1 0 15,-1 1 1,0 0 0,-36 8-39,4-1 0,0 2-3,-1 3 0,37-9 1,-1 2-86,-2 2 1,-1 0 0,4 0 0,1 1 36,-33 13 1,3 1-99,11-1 1,-8 2 61,8 3 0,-8-3-123,4 3 0,-6 2 126,6-2 0,4 2 12,5-2 0,11-1 42,-2 6 0,12-2-22,2 2 1,7 8 98,8-4 1,0 4-97,-1-3 1,7-5 61,4 0 1,2-2-45,2 2 0,2 3 70,2-3 1,6-2-50,9 2 0,-2-5 7,7 5 0,1-1 39,8 0 0,7 5 2,12-5 0,2 3 2,12-2 1,0-3-29,6-7 0,-6 0 59,0 1 0,2-1-66,-31-13 1,2-1 0,3-2 0,1-1 19,4 2 0,1-2 0,-1-1 0,1-1-32,2 3 1,-1 0 0,-4-1 0,-1 0-247,5 1 1,1 0 0,0 1 0,0-1 241,6-2 0,2-1 0,-4 3 0,1 0-9,-1-3 1,1 0 0,-3 4 0,0 0 13,2-1 0,1-1 1,2 0-1,1-1 1,4 0 1,-1-1 0,-3-1 0,-2-2-10,-1-1 1,-1 0 0,4 0 0,0 1-1,1-4 0,0 0 0,0 1 1,0-1 27,1-2 1,-1 0 0,-5 0 0,-1 0-22,2 0 0,-1 0 0,4 0 1,1 0 1,8 0 1,-1 0-1,-5-2 1,-2-1-38,-4 2 1,-1-2 0,1-3 0,1-1-5,0 0 0,1 0 1,2 0-1,-1 0-21,2-2 1,-1-1 0,-2-1 0,-2 0 50,-5-1 0,-1 0 0,4-2 0,0-1-68,2-1 0,-1-1 0,-1 2 0,0-1 48,0-3 0,-2 0 0,-3 0 0,-2 0 24,-3-2 1,-1-1-1,-2 1 1,-1 0-145,-3 0 0,-1-1 0,3-2 0,0-1 248,0-1 0,0 0 0,-1-1 1,0-2-65,-3 1 1,-2 0 0,27-25 5,-7 1 1,-11 2 59,2-2 1,-15-2 208,0 7 0,-10-6-331,-4 6 0,-6-7 103,-8 2 0,0 2-156,0-2 0,-13 9 2,-6-4 1,-8 10-119,-6-5 1,-9 8 142,-10 1 1,-16 3 23,30 16 0,0 0 0,-2-3 0,-1 1 6,1-1 0,0 0 0,1 1 0,0-1-42,-32-11 1,0-7 65,0-3 0,34 21 0,0-1-108,-34-15 0,0-2 130,14 2 1,3 5-37,11 4 0,7 4 0,3-2 0,3 3 0,1 0 0</inkml:trace>
  <inkml:trace contextRef="#ctx0" brushRef="#br1">21213 13435 8160,'0'-15'1419,"0"7"-1194,0 2-29,0 19 1,-6-2 70,-3 12 0,-6 3-32,-4 7 1,-3-1-316,-6 5 1,-1 0-157,1 1 0,-5 0-229,0-10 1,4 2-334,5-11 1,7-2 407,-2-7 0,8 1 390,2-6 0,-1-7 0,-4-6 0</inkml:trace>
  <inkml:trace contextRef="#ctx0" brushRef="#br1">20943 13705 8139,'21'0'-505,"2"0"0,4-2 534,2-3 1,4 4 376,0-4 0,7-3-208,-3-1 0,5-6-44,0-4 0,2-3-236,4-6 0,-6 6-80,1 3 0,-7 3-105,-7 2 0,-12 4 267,-3 1 0,-9 6 0,2-4 0</inkml:trace>
  <inkml:trace contextRef="#ctx0" brushRef="#br1">21256 13790 8032,'0'14'-239,"0"0"0,0 5 555,0 0 1,0 8-66,0 2 1,0 1-5,0 7 0,-2 1-30,-2 5 0,2 0 135,-3-1 1,-1 3-173,1 2 1,-4-1-1,4 6 1,-1 6 111,1 9 1,3 2-276,-2 2 1,-3 5-52,3 0 0,1-36 0,1 0-180,2 36 1,-2-34 0,-1 0 218,1 1 0,-1-1 0,0 2 0,0 1 15,0-1 0,1 2 0,2 4 1,-1-1-43,-1-4 1,-1 0-1,0 3 1,0-1 141,0-2 0,1 0 0,-1-1 0,1 1-53,2 2 1,0 0 0,0-4 0,0-2 52,0 2 0,0-1 1,0-1-1,0 1-25,0 0 0,0 1 1,0 2-1,0 1-26,0 2 0,0-1 1,0 0-1,-1-1 9,-2 2 0,1-1 0,1-4 0,-1 0-91,-3 1 0,0 2 0,3-3 0,1 0 23,-1 7 1,-1 0-1,0-3 1,0 1-11,1 2 1,-1-1-1,-1-2 1,-1-1-122,3-3 0,-1 0 0,-2-3 0,1 0 20,1 1 1,1-1 0,-8 33-655,6-2 0,-7-10 418,1-13 1,-1-9-804,2-15 1,-4-5 1139,3-10 0,-8-2 0,-5-7 0</inkml:trace>
  <inkml:trace contextRef="#ctx0" brushRef="#br1">20502 17387 8032,'-22'-7'2189,"2"6"-2448,12-6 1,8 9 220,9 3 0,4-4-215,1 4 1,2-2 157,3 2 0,3-3 193,7 2 1,-1-2 72,0-2 1,9 0 4,5 0 1,4 0-4,11 0 0,2 0-15,7 0 0,3 0-113,-2 0 0,-4 0 77,-1 0 0,10-2-345,-32 0 1,1 0-1,4 0 1,1 0 252,6-2 1,1-1 0,-4 3 0,0-1-103,-2-1 1,0-1 0,6 0 0,0 0 42,-1-2 1,0 0 0,6 0 0,0 0-35,3 0 1,1 0 0,-4 0 0,-1 1 136,-2 1 1,-1 0 0,4-1 0,0 0-330,3 1 1,1 0 0,-3 2-1,0 0 379,-2 1 0,0-1 1,0 0-1,0 0-57,-3 1 0,1-1 0,3 1 0,1 0 15,0 1 1,0 2-1,-2-1 0,0 0-56,-2 0 1,-1 0 0,0 0-1,1 0-6,1 0 1,2 0 0,3 0-1,1 0-8,-1 0 0,1 0 0,1-3 0,1 1-83,-3 0 0,1-1 1,-1-2-1,1 1 13,4 1 0,1 1 0,-5-3 1,-1-1-73,-2 1 0,0 0 0,2 2 1,0 0 21,1 0 0,-1 1 0,-3 1 0,-2 1 48,-1 0 0,-1 0 0,-3 0 0,-1 0-120,-2 0 0,-1 0 0,1 0 0,0 0 154,-2 0 0,-2 0 1,1 0-1,-1 1 4,-4 2 1,0-1 0,36 0 30,-9 2 1,-7 3 22,-13-3 0,3 1 293,-12-5 0,5 0-394,-10 0 0,5 0 398,-5 0 1,0 0-652,-4 0-234,-1 0 556,-6-6 0,-4 4 0,-4-3 0,3 4 0</inkml:trace>
  <inkml:trace contextRef="#ctx0" brushRef="#br1">26573 17088 7869,'7'-8'258,"-4"2"-44,6 6 0,-4 1-656,5 4 362,-1-3 0,5 6-29,0-4 0,1-2 213,-1 3 1,0-4 54,0-1 1,2 0-40,3 0 1,-3-1 1,3-4 1,-3 2 71,-2-7 22,-6 7-183,-2-3 0,-12 7 27,-4 4 0,-9 9-128,-4 10 0,-11 9-90,-3 5 1,-14 5-716,-11 4 536,-2-3 1,20-16 0,-2 0-1,2-3 1,1 0 0</inkml:trace>
  <inkml:trace contextRef="#ctx0" brushRef="#br1">21526 16576 7921,'0'-14'455,"2"6"-275,2 3 1,4 10-49,7 5 1,0 7 148,4 2-117,3 6 1,2-4-41,0 3 1,-1 1-167,6-6 1,-1-5-645,1-5 1,-2-5 437,-4 0 1,3-2-697,-7-2 944,-7-6 0,1-2 0,-5-6 0</inkml:trace>
  <inkml:trace contextRef="#ctx0" brushRef="#br1">21682 16633 7921,'-7'7'343,"0"0"1,3 8-495,-1-1 0,0 0 262,5 0 1,0 2 7,0 3 1,0-3-615,0 3 0,2-8 52,2-2 443,-2-6 0,11 10 0,-6-5 0</inkml:trace>
  <inkml:trace contextRef="#ctx0" brushRef="#br1">22550 14714 7967,'14'-8'1,"5"2"311,0 6 1,6 0-42,-1 0 1,3 1-315,1 4 0,1-3-240,-1 2 0,-1-2-314,-3-2 1,1-2 596,-6-2 0,6-4 0,-3-6 0</inkml:trace>
  <inkml:trace contextRef="#ctx0" brushRef="#br1">22877 14558 7968,'0'15'-79,"0"4"0,0 0 325,0 10 0,-7 2-271,-2 12 1,-4 4-555,-1 1 579,0 5 0,-7-8 0,-1 4 0</inkml:trace>
  <inkml:trace contextRef="#ctx0" brushRef="#br1">23047 16576 7926,'15'7'0,"-1"-1"-213,0 3 1,7 3 46,2-8 1,6 6 368,4-6 1,5 1-203,9-5 1,2 0-376,3 0 0,0-1 186,-9-4 0,0 2 47,-15-7 0,2 2 141,-11-1 0,0-4 0,-5 5 0</inkml:trace>
  <inkml:trace contextRef="#ctx0" brushRef="#br1">23445 16420 7926,'-9'0'0,"0"0"111,-1 0 1,-3 3-25,4 7 1,-4 2-17,4 17 0,-4-4-169,-1 8 1,0 2-183,0-2 1,1 0-314,3-4 1,4-7 592,6-3 0,6-10 0,2-2 0</inkml:trace>
  <inkml:trace contextRef="#ctx0" brushRef="#br1">24100 14060 7926,'1'10'-238,"4"-1"1,3-4 270,6 4 1,2-6 169,3 2 1,1-3-198,4-2 0,3-5-126,-4 0 0,0-4-451,0 4 340,-5 0 0,2 1 41,-6-1 190,-6 0 0,5 5 0,-5 0 0</inkml:trace>
  <inkml:trace contextRef="#ctx0" brushRef="#br1">24341 13961 7848,'0'15'266,"0"4"1,0 5-105,0 9 0,0 5-168,0 9 1,-1-1 90,-4 6 1,-1 2-86,-4 8 0,-3-4 0,6 5 0</inkml:trace>
  <inkml:trace contextRef="#ctx0" brushRef="#br1">24853 16519 7912,'10'2'244,"-1"3"0,0-2-834,6 6 283,-1-5 0,0 7-5,0-7 1,1 1-17,-1-5 0,-5 0 328,1 0 0,-7-1 0,2-4 0,-4 2 0,-1-7 0,0 1 0,0-6 0</inkml:trace>
  <inkml:trace contextRef="#ctx0" brushRef="#br1">24910 16463 7912,'-2'14'492,"-2"0"0,2-4-77,-3-1 0,4 0-384,1 6 0,-5-6-390,0 1-208,0-1 1,5 1 229,0-1 337,0-6 0,7 4 0,1-7 0</inkml:trace>
  <inkml:trace contextRef="#ctx0" brushRef="#br1">25607 14444 7929,'14'-14'-86,"0"1"43,0 4 0,2 2 154,3 7 1,-3 0 205,3 0 0,1 0-784,-1 0 276,0 7 0,0-4-31,0 6 1,0-4-68,-5 4 1,-4-5 288,-1 0 0,1 4 0,4 0 0</inkml:trace>
  <inkml:trace contextRef="#ctx0" brushRef="#br1">25891 14245 7929,'0'20'0,"-6"3"-435,-4 5 0,2 8 53,-1 7 0,-2 6 248,-8 8 0,3 4 134,-3 1 0,-9 6 0,-2-3 0</inkml:trace>
  <inkml:trace contextRef="#ctx0" brushRef="#br1">25905 16207 7834,'0'28'0,"0"1"0,2-1 12,2 0-67,4 1 0,11-5 108,0-1 0,5-10-173,-5 1 0,6-9 228,-1 0 0,-2-4-70,2-1 0,-1-6-189,6-4 0,-2-2-38,-4-2 0,3 4-157,-7 1 0,-7 4 346,-7-5 0,-3 1 0,-2-5 0</inkml:trace>
  <inkml:trace contextRef="#ctx0" brushRef="#br1">26133 16178 7834,'0'10'661,"0"-1"1,-7 4-174,-2 11 0,-1 2-501,-4 17 1,3 3-186,-8 11 0,-3 4-1673,-2 1 1871,-3 6 0,-14-3 0,19-30 0,0 1 0</inkml:trace>
  <inkml:trace contextRef="#ctx0" brushRef="#br2">21569 17173 8368,'0'-9'-831,"0"-1"0,0 1 698,0-5 0,0 0 325,0-1 0,0 1-108,0 0 0,0 0 8,0-1 1,0 0-30,0-4 1,0 3-8,0-3 0,1 3 0,4 2 0,-3-2 7,2-3 0,0 2 68,0-7 1,-1 0-47,7-4 0,-5 4 30,4 1 0,-6-1 98,2-4 1,1 4-769,-1 0 0,1 2 431,-1-2 0,-3 2 124,2 3 0,3 2 208,-2-7-208,-1 7 0,1-5-7,0 3 1,1 1 8,-1-5 1,-4-1-10,4-4 0,1-1 9,-1 1 0,5-2-22,-6-4 0,6 4 19,-5-3 0,4-1-2,-4 0 1,4 1 54,-4 5 1,5-1-53,-6 1 1,6 1 61,-6 3 0,6-2-50,-5 2 1,1-1-13,-1 1 0,-2-3 1,6 3 0,-5 2-2,0-2 1,-1 2 6,2-1 0,-2-4-6,7 3 0,-5-1 31,4 1 1,-4-3-30,4 4 1,-1 1 71,2-2 0,2 0-60,-2-4 1,2-1 17,3 1 1,-6-1-32,1 1 0,-1 4-1,5 1 1,1 0 31,-1 0 1,-5 1-5,1 3 0,-2 3 60,1-3 0,4 3-65,-4 2 1,4 1-38,1 4 0,0-4 35,0 4 1,1-9-46,-1-1 0,0-1 47,0 1 0,2 3-44,3-3 1,-3-3 21,3-2 0,1 2-3,-1-2 0,0 6 3,-4-6 1,3 6-1,1 0 0,-1 2 87,-9 2 1,4 4-78,-4 1 0,-1 4 90,2-5 1,-5 7-73,4-2 1,-4-1 44,4 1-14,-6-6 0,8 8 57,-6-6-101,6 6 1,-8-9-5,7 8 0,-2-3-57,1 3 99,4 2-54,-5-4 0,6 6 11,0 0 1,-4 1-1,-1 4 1,-1-2 2,2 7 1,2-6 1,-2 6 0,-2-5 68,1 4 1,-4-6-39,4 2 55,1 3 0,4-5-29,0 7-55,0-7 0,1 8 15,-1-6 1,0 6 2,0-2 0,0-1-10,1 1 1,-4 1-11,3 4 0,-8 5-6,9 0 1,-6 2 14,0-2 1,3-2-91,-8 7 1,6-1 80,-6 6 1,6-1-95,-5 1 0,1-1 83,-1 0 1,-4 1 23,4-1 0,1 2-17,-1 4 1,5-9 0,-6 3 1,3-2 70,-3 2 1,-2-1-74,3-4 1,1 4 15,-1-3 1,1 3-2,-1 1 1,-2 1-24,6-1 0,-4 1-31,5-1 1,-6-4-98,6-1 0,-7-5 176,2 1 0,-2-2 7,2 2 0,-4-3 48,4 3 0,-2 1-94,2-1 0,-3 7 72,2-3 0,-2-1-54,-2 2 1,5-5-42,-1 5 0,1-1-14,-5 6 1,2-1-15,2 1 0,-2-1-5,3 1 1,1-3-99,-1-2 0,-1 1 76,-4-6 1,2 2 32,3-2 0,-4-3 111,4 3 0,1-4-108,-1 0 0,2 4 41,-3 0 1,-1 1 9,7-1 0,-7-3 16,2 3 0,1-3-12,-1-2 1,4 0-24,-4 0 0,6-4-52,-1-1 0,-3-1-361,3 2 467,-1-4-97,6 0 1,-1-4 138,0 3 1,-4-4-66,-1-1 0,-1-1 12,1-4 0,4 3-37,-3-3 0,-3-2 34,3-3-95,-1-3 1,6-5 73,-1-1 0,-5 0-62,1 4 0,-1-4 39,5 0 0,-4-4-51,-1 4 0,1-6 29,4 1 1,-4 2 32,-1-2 0,-4 5-8,4-5 1,-4 5 5,5-4 0,-6 1 16,6-2 1,-6-1-22,6 6 0,-5-7 81,4 3 0,-6-4-70,2-2 1,1 4 13,-1-3 1,5 2-26,-6-7 0,3 2 1,-3-2 1,0 3-5,5-4 1,-6 4-4,2 2 0,1 1 0,-1 3 0,5-2 5,-6 2 0,3-1-12,-3 1 1,-1-3 10,7 3 0,-5-3 21,4-1 1,-1-5-21,2 0 1,2-2 0,-2 2 1,1 1-2,-2-6 0,4 5 0,-4-5 1,4 7 3,1-3 0,-4 4-1,-1 2 0,1 0 2,4-1 1,0 5-5,0 1 1,-4 4-6,-1-5 1,1 0 2,4-4 1,0 0 0,0-1 0,1 1 0,-1-1 0,0 1-1,0-1 0,0-4 1,1 0 0,-1 0-1,0 4 0,0 1 0,1 0 0,-3 4 1,-2 0 0,2 5 0,-2-5 0,-2 7 0,1-2 0,-1-1-1,2 1 1,2-2-1,-2 2 1,-2 3 0,1-3 0,-1 2 70,1-2 0,4 3-64,-4-3 1,-1 8 93,2 2 0,-5 4-80,4-4 1,-4 5 38,4 0-52,-6 2-3,10 2 6,-5 6 0,6 2-1,0 7-45,-6-1 1,5 0 38,-4 0 0,-2 0-44,-2 1 1,1-1 35,-1 0 1,1 2 1,-1 3 1,-2-2 31,6 7 0,-6-5 3,2 5 1,1-1 8,-1 6 1,2-1 11,-3 1 0,-1 4-37,7 0 1,-1 2 2,6-2 0,-3 2-176,-2 2 1,2 0 109,-2-4 0,-2-3 140,1 3 1,-4-3-63,4-1 1,-4 4 3,5 0 0,-7 0-42,2-4 1,-4-1 9,-1 0 0,0 6 165,0-1 0,5 0-143,0-5 0,1 1-41,-1-1 1,-4-4 57,4 0 1,1-5-180,-1 4 0,5 1 65,-6 4 1,6-4-146,-6 0 0,3-2 201,-2 2 1,-4 2 30,4-2 0,-4 5-169,-1 4 1,0-3 97,0 3 0,0-3 267,0-2 0,0-1-165,0-3 0,5 3 170,0-4 0,0-2-75,-5-2 0,4 1-49,1-1 0,5 2-70,-6-2 1,6-2 25,-5 7 0,1-2-41,-1 2 1,-4 3 59,4-4 0,-2 4-133,2 2 0,-2-1 94,6 0 0,-5 1-87,0-1 1,3-4 119,-3 0 1,3-1-3,-2 6 1,-4-5-2,4-1 0,1-5 29,-1 1 1,4 1-40,-4-1 0,5 2-7,-6-2 0,6-4 4,-5 4 1,1-4-1,-1-6 1,-2 4-45,6-4 1,-1-1-13,2 2-141,2-1 0,-5 0-5,2 1 66,4-7 1,-10 3 130,6-6 77,-6 0 0,5-6-184,-3-3 1,-3-4 47,2-1 0,-2 0-12,-2-1 0,5 1 37,-1 0 0,1 0 2,-5-1 0,5-5-43,0-4 0,-1-3-9,-4-1 1,2 0 20,3-1 1,-4 1-9,4-1 1,-2 1-7,2-1 0,-3 1 17,2 0 1,-1-1-13,2 1 0,-2-1 20,7 1 1,-7-1 3,2 1 1,1-2 19,-1-3 0,4 3-1,-4-3 0,1-2 28,-1 2 0,-2-5-48,7 5 1,-6-1 18,6 6 0,-5-2 0,4-3 1,-4 7-4,4-2 0,-4 3-33,5-4 0,-6 1-6,6-1 1,-1-5-36,6-4 0,-6 1-142,0 0 0,1-3 112,4-7 0,-4 7 43,-1-2 0,-1 7 44,1-3 0,3 9-62,-8-4 1,6 11 205,-5-6 0,4 2-44,-4-2 0,4 1-40,-4 3 1,6-2-26,-2 2 0,3-3 16,-3-1 0,4-2-75,-4-4 0,4 0 51,1-4 1,0 3-28,0 7 1,1-1 8,-1 1 0,-5 6-21,1 3 1,-1-2 26,6 2 0,-1 5 0,0 4 1,-5 1 13,1-5 0,-1 4 4,6 1 0,-1-1-18,0-4 0,5 5 3,0-1 0,0 2-6,-5-1 1,5 3 6,0 6 1,-5 0 2,-4 0 61,-1 0-36,5 6 1,-1 2-11,-3 6 0,-3 0 4,-2 0 1,-2 5-5,7 0 1,-7 2-3,2-2 1,1-2-47,-1 7 1,1 0 43,-1 4 0,-4 2-122,4 3 0,-3-3 88,-2 3 0,0 2-11,0-2 0,0 7 12,0-2 0,0 3-5,0 1 1,0 1 21,0 0 0,0-1-19,0 1 0,0 6-189,0 3 1,0-3 116,0-2 1,0-2 299,0-3 0,0 1-101,0 0 0,0-1-70,0 1 1,4 0 110,1-1 0,0 1-81,-5-1 0,2 6-168,2-1 1,-1-4 98,7-5 0,-7-7 214,2 3 1,3-4-120,1-2 0,2 5-28,-1 0 0,2-1 36,-2-8 1,2 7 87,3-2 1,-6 2-125,1-2 1,-1 1-3,5 3 0,-4-3 43,-1 3 1,1 2-29,4-2 1,-5 2-54,1-2 1,-1-1 42,6 5 0,-1-5 125,0 1 0,5-8-246,0-1 0,6-6-183,-1 0 0,3-2 128,1-1 1,2-8-129,3-2 0,-1-3-591,6-2 0,0-7 360,5-2 0,1-10 459,3-5 0,-3-15 0,5-5 0</inkml:trace>
  <inkml:trace contextRef="#ctx0" brushRef="#br1">18981 16136 7663,'14'-8'-133,"1"3"1,0-1 127,4 1 0,-3 0-9,3 5 1,3-1-26,2-4 56,3 3 0,-4-4 21,1 6 1,-2-5-2,2 1 0,3-1 66,-4 5 0,4-5-80,2 0 1,-1-1-8,1 1 0,5 4 16,4-4 1,5-1 83,4 1 0,4-5-39,6 6 1,0-6-128,0 5 0,-1-4 149,1 4 1,-5-6 102,1 2 1,0 1-5,9-2 1,4 2-97,10-1 0,-3-4-10,3 4 0,-5-4-277,-5-1 0,5-2 137,0-3 1,3 3 36,-31 7 0,0-1 0,-3 2 0,0 1 17,3 0 0,0-1 0,-3-1 0,-1-1 3,32-8 0,1-3-87,4 2 0,-34 11 1,0 0 86,3-1 1,0-1 0,-2 2 0,-1 0-12,-1 1 1,-1 0-1,34-2 108,2-1 1,-2 1-93,2-5 1,-35 9-1,0 0 5,2 0 0,-1 1 1,2 1-1,-1 1-16,33-8 0,0 6 1,-5-6 0,6 2-9,-37 4 0,1-1 0,1-1 0,1 1-10,2 2 1,0 1 0,-3-3-1,-1-1-79,1 1 0,1 1 0,36-9 90,-37 6 1,1 0-1,-1 1 1,0 1 5,5-3 0,1 1 1,-2 3-1,1-1-13,0-2 1,1 0 0,-5-1-1,0 1 68,-2 3 0,-1-1 0,3-1 0,1-1-28,3 0 1,1 0-1,1 0 1,0 0 76,1 0 1,-1 0-1,-4 0 1,-1 0-72,-1-1 1,-1 1 0,-2 2 0,1 1 5,3-1 1,2 0 0,-2 1 0,2 0-89,6 0 0,0-1 0,-3-1 1,0-1 78,-4 3 1,0-1 0,2-1 0,-1-1-93,-1 0 1,0 0 0,4 0 0,0 0-208,5 0 0,1 0 0,1-1 1,-1 1 244,-3 0 1,0 0 0,-3 0 0,0 0 11,1 0 0,-1 0 0,0 0 0,0-1 6,8 1 0,0 0 0,-3 0 0,-2 0 13,-4 0 1,-1 0 0,2 2-1,0 0 62,-2 0 0,0 1 1,5 1-1,1 1-57,1-3 0,1 1 0,-2 1 1,0 1-1,-1-3 0,0 0 0,-2 3 0,-1 0-21,3-3 1,1 0 0,-1 3 0,1-1 19,9-1 1,0-1 0,-7 1 0,0 0-17,0 0 1,-1-1 0,2-2 0,0 1 17,3 1 1,1 1-1,-1-2 1,0 0-3,3 2 0,0-1 0,-1-1 0,1-1-283,-3 3 0,0-1 1,5-1-1,0-1 265,7 0 0,0 0 1,-2 0-1,0 1-615,-1 2 0,1-1 0,5-1 0,1 1 620,2 3 0,2-1 0,-24-1 0,1-1 0,-1 0 0,0 1 0,1 1 0,-1 0 0</inkml:trace>
  <inkml:trace contextRef="#ctx0" brushRef="#br1">26303 14316 8505,'-4'-10'-1412,"-1"1"1223,-6 6 0,8-3 503,-7 6 0,5 0-179,-4 0 1,-1 11-22,-4 3 0,0 8-8,0-3 1,4 1 12,1-1 1,4-3-178,-4 3 24,5-3 0,-2-2-503,6 0 395,0-6 0,2-1-611,2-7 378,4 0 375,7-7 0,-1-7 0,0-8 0</inkml:trace>
  <inkml:trace contextRef="#ctx0" brushRef="#br1">26275 14373 8505,'14'0'-352,"0"0"1,0 0 195,1 0 1,0 0 176,4 0 0,2 1 68,3 4 0,3-3-201,-4 2 1,-1 3-64,2-3 1,-7 1-450,2-5 624,-9 7 0,3-6 0,-6 5 0</inkml:trace>
  <inkml:trace contextRef="#ctx0" brushRef="#br1">26431 14430 8505,'2'11'-89,"3"3"1,-4-1-78,4 10 1,-4 7 396,-1 8 0,0 3-21,0 2 0,0 0-247,0-1 0,0 4-113,0-3 1,-4 1-258,-1-11 0,0 0 166,5-4 241,7-7 0,0-2 0,8-5 0</inkml:trace>
  <inkml:trace contextRef="#ctx0" brushRef="#br1">26346 14785 8456,'-6'8'0,"2"9"0,-5-2 0,6 4 36,-2-1 1,3-2 162,2 3 0,0-1-136,0 1 1,7-8-27,2 3 0,10-9-164,5-1 1,9-10 81,5-8 0,3-7-236,2-7 0,-2-1-6,-3 1 1,-4 0 286,-5-1 0,-7-6 0,-1-1 0</inkml:trace>
  <inkml:trace contextRef="#ctx0" brushRef="#br1">26701 15126 8228,'-8'3'-234,"4"7"1,-3 3 119,3 15 0,-7-1 376,1 11 0,2 4-158,-1 6 0,-1-2-194,-4-9 0,1 5 30,4-5 1,-2-2-213,6-2 0,-1-4 21,1-5 40,4 2 1,-12-11-123,3-1 1,2-6 332,-1-8 0,0-7 0,-6-1 0</inkml:trace>
  <inkml:trace contextRef="#ctx0" brushRef="#br1">26374 15539 8228,'15'12'-532,"-1"7"0,-5 8 1307,1 6 1,-2 8-274,1 7 0,2 4-235,-6-5 1,1 5-100,-1-4 1,-3-6 2,2-4 1,4-6-79,2 1 1,-2-9-253,1-5 1,1-10-122,4-4 0,6-16 138,4-8 0,4-19-510,6-9 1,2-9 39,7-5 426,-19 29 0,1-1 0,0-3 0,0 1 0,4-1 0,-1 1 1</inkml:trace>
  <inkml:trace contextRef="#ctx0" brushRef="#br1">22635 14856 8106,'0'-14'2009,"0"6"-1860,0 2 225,0 6 100,0 0-1641,0 6 102,0-4 234,0 10 1,2-4 491,2 6 0,-2 1 32,3-1 1,-4 0 306,-1 0 0,0 0 0,0 1 0,0 0 0,0 4 0,-1-3 0,-4 3 241,3-3 1,-9-2-76,7 0 1,-1-4 337,5-1 1,0-4-66,0 5-565,0-7 121,0 9-413,0-4 418,0 6 0,0 1 0,0-1 0</inkml:trace>
  <inkml:trace contextRef="#ctx0" brushRef="#br1">22621 15297 8106,'0'14'0,"0"-4"-33,0-1 0,0-4 39,0 4 1,-5-4-398,0 4 1,-1-1 234,1 2 1,4 2-248,-4-2 0,-1 3 403,1 1 0,0-5 0,5 1 0,0-1-65,0 5 1,0-4 60,0-1 1,5-4 34,0 5 0,1-7 58,-1 2 147,-4 2 0,7-5 191,-3 3-563,-3-4 136,10-7 0,-4-2 0,6-6 0</inkml:trace>
  <inkml:trace contextRef="#ctx0" brushRef="#br1">24242 14330 8034,'-8'2'-220,"3"2"252,3-2 0,2 11-191,0-4 1,-4 4 96,-1 1 0,0 5-541,5 0 603,0 0 0,-6-5 0,-2 0 0</inkml:trace>
  <inkml:trace contextRef="#ctx0" brushRef="#br1">24256 14814 8034,'0'22'0,"0"-3"0,-2-8 604,-2-2-400,2 1 1,-4 4-233,6 0-385,0-6-1049,0 5 1462,0-6 0,-7 8 0,-1-1 0</inkml:trace>
  <inkml:trace contextRef="#ctx0" brushRef="#br1">24256 15183 8034,'0'22'0,"0"4"173,0-8 0,0 6 57,0-5 0,0 5-109,0-5 1,0 0-119,0-5 1,0 0-605,0 0 601,0 1 0,0-1 0,0 0 0</inkml:trace>
  <inkml:trace contextRef="#ctx0" brushRef="#br1">21555 15752 8040,'0'14'0,"0"-3"-103,0 3 0,0-3-12,0 8 0,0 2-150,0-2 0,0 6-16,0-1 0,0-4 281,0-1 0,6 3 0,2 0 0</inkml:trace>
  <inkml:trace contextRef="#ctx0" brushRef="#br1">21569 16150 8040,'0'14'189,"0"0"1,0 1-90,0-1 1,0 5-168,0 0 1,0 6 131,0-1 1,0-2-110,0 1 0,0-4-509,0 5 0,0-5 293,0 5 0,1-7-140,4 2 0,-3-2 400,2 2 0,-2-3 0,-2 3 0,0-2 0,0 2 0,0-1 0,0 6 0,0-6 0,0 6 0,0-2 0,0 2 0,-5 1 323,0-6 0,-4 5 3,4-5 1,1-5-291,4-4-36,0-7 0,0 3 0,0-6 0</inkml:trace>
  <inkml:trace contextRef="#ctx0" brushRef="#br1">23175 15524 8914,'0'15'-64,"0"-1"0,0 2-146,0 3 0,0-2-140,0 7 0,0-2-56,0 1 0,0 4 164,0-3 0,0 3 5,0 1 1,0-4 236,0 0 0,0-2 0,0 1 0,0 0 0,0-5 0,5-2 0,0 3 0,0-3 0,-5-2 0,4 0 0,1 1 0,0-1 24,-5 0 0,0 2-41,0 3 1,0-3 72,0 3 1,0-2-7,0 2 1,5-3-53,-1 3 0,1-3-3,-5-2 0,2 0-19,2 0 19,-2 0 1,9 1-8,-6-1 0,-1 0 0,-4 0 1,0 0 3,0 1 8,0-1 0,7 6 0,1 3 0</inkml:trace>
  <inkml:trace contextRef="#ctx0" brushRef="#br1">23261 16605 7951,'0'14'0,"0"-5"0,0 1 0,0-5 125,0 4 318,0-6-443,0 10 0,6-5 0,2 6 0</inkml:trace>
  <inkml:trace contextRef="#ctx0" brushRef="#br1">26090 15084 8126,'0'-8'1257,"0"3"-969,0 10 1,-5-2-391,1 6 85,-1 7 1,5 0-90,0 3 0,-2 3-335,-3 2 1,4 1-323,-4-1 1,4 3 112,1-4 650,0-2 0,6 6 0,2-5 0</inkml:trace>
  <inkml:trace contextRef="#ctx0" brushRef="#br1">26090 15610 7919,'0'20'0,"0"-4"-191,0 3 1,0-2 127,0 2 0,0-1 69,0 5 1,0-4-192,0 5 0,0-5 185,0 5 0,-6-1 0,-2 6 0</inkml:trace>
  <inkml:trace contextRef="#ctx0" brushRef="#br1">26090 16121 7919,'0'15'-47,"0"-1"0,0 0 367,0 0 1,-2 5-36,-2 0 1,2 6 85,-3-1 1,2-3-444,-2-2 1,4 1-1146,-4-1 1217,4 0 0,1-5 0,0 1 0</inkml:trace>
  <inkml:trace contextRef="#ctx0" brushRef="#br1">25749 14543 7783,'-8'0'-412,"0"0"524,3 0-141,4 0 5,-6 0 1,7 2-475,0 3 1,0 3 497,0 6 0,-6 6 0,-2 2 0</inkml:trace>
  <inkml:trace contextRef="#ctx0" brushRef="#br1">25692 14885 7946,'0'14'0,"0"-5"0,0 1 0,0-1-115,0 5 0,0-4 189,0-1 0,0 6 146,0 4 1,0 0-132,0-5 1,1 0-3,4 0 1,-3 0-24,3 1 0,-4-1-150,-1 0 1,2 0-297,2 0 1,-2-4 13,3-1-486,-4-5 854,-1 8 0,-6-10 0,-2 4 0</inkml:trace>
  <inkml:trace contextRef="#ctx0" brushRef="#br1">10394 16505 8092,'1'-17'0,"4"3"0,8 9-199,6 0 0,6 4-378,-2 1 1,4 0 464,2 0 0,-1 0 325,1 0 0,-4 0-287,3 0 0,-7 1 74,7 4 0,-2-3 0,2 4 0</inkml:trace>
  <inkml:trace contextRef="#ctx0" brushRef="#br1">10749 16349 8091,'10'0'0,"-1"0"0,0 0 165,6 0 1,-1 0-96,0 0 0,0 5 471,1-1 0,4 6-176,-1-5 1,1 4-19,-4-4 1,-1 1-280,0-1 1,-1-2-179,-4 6 0,-2 1 76,-7 4 1,-8 8-147,-7 7 0,-11 1-1129,-12 8 1309,-10 6 0,-9 6 0,25-21 0,0-1 0</inkml:trace>
  <inkml:trace contextRef="#ctx0" brushRef="#br1">11872 15780 6985,'0'-8'-229,"0"2"427,0 6 1,5 2-60,0 2 0,1 4 227,-1 6 1,-2 9-79,6 5 0,-1 4 66,2 10 1,1-1-164,-6 11 1,-1 1-140,-4 3 1,-1 6-103,-4 0 1,3 1 190,-2-2 1,-3-4-331,3 0 1,-1-13 86,5-10 1,0-6-171,0-4 1,0-9 34,0-5 1,1-7 58,4 2 0,-3-11 47,3-9 0,1 0-162,-1-9 1,4 2 310,-4-2 1,4 2-204,-4 3 365,6 3 0,-3-3-87,6 10 0,-4 4 189,-1 10 0,-6 4-82,2 10 0,1-1 24,-1 5 0,0-4-15,-5 5 1,0-7-78,0 2 0,0-3-112,0-2 0,-2 0 91,-2 1 0,-4-1-311,-7 0 0,1-6 71,0-3 0,0 1-352,0-1 0,-2-2 210,-3-8 0,5-3-761,-1-6 1032,1-6 0,6-15 0,-6-9 0</inkml:trace>
  <inkml:trace contextRef="#ctx0" brushRef="#br1">12114 15922 8054,'14'0'0,"0"0"0,1 8 81,-1 7 0,-6 3 197,-4 6 0,-2 8-259,-2-4 0,-2 4 117,-2-4 0,-4 2-199,-6 3 1,1-3-17,3 4 1,-1-11-146,7-4 0,-3-3 21,3-2-25,2-6 1,-3-3-90,10-10 1,3-3 101,6-6 0,0 1 189,1 4 0,0-2-96,4 6 0,-3 0 354,3 5 1,-3 0-118,-2 0 1,-1 8 31,-4 6 1,2 2 83,-6 8 0,0 0 101,-5 4 1,0 1 9,0-1 1,-2 2-84,-3 3 0,2-1-238,-6 6 0,4-7 133,-4 2 0,5 2-496,0-2 0,2-6 63,2-8 0,6-5-394,4-4 673,9-4 0,9-12 0,9-2 0</inkml:trace>
  <inkml:trace contextRef="#ctx0" brushRef="#br1">12640 16164 8054,'-14'-9'-211,"0"-1"0,4 7 87,1-2 1,-1 8 660,-4 2 1,4 8-149,1 1 0,-1 7-277,-4 7 1,5 0 21,-1 1 0,7 1-8,-2 3 1,4-3-41,1 3 1,0-4-136,0-6 0,5 3-25,-1-7 0,7-7 49,-1-7 1,-2-4-146,1-1 0,1-1 48,4-4 0,2-4-85,3-10 1,-4-8-171,4-6 0,-3-5-126,-2 5 1,1-2 206,-1 2 0,-5 7-39,1-2 1,-5 11 409,4 2-37,-6 1 285,4 13 1,-7 2-173,0 13 1,0 2 134,0 8 1,0 1-69,0 8 1,0-3 227,0 4 0,1-3-220,4 2 0,-2-4-247,6-1 0,-4-1-490,5-8 0,-1-6 254,5-9 1,5-2-786,0-2 1042,7-6 0,-4-15 0,6-9 0</inkml:trace>
  <inkml:trace contextRef="#ctx0" brushRef="#br1">13081 16065 8054,'-7'-8'695,"0"1"-376,-8 7 0,1 7-278,0 2 0,-2 4 44,-3 1 0,3 0-35,-3 0 1,4 5-124,0 0 0,7 0 114,4-4 0,2-1-29,2 0 0,2-5 82,2 1 1,11-2-241,8 1 1,-1 4-11,2-4 1,0-1 160,4 2 1,1-1 63,-1 5 0,-1-4 117,-3-1 1,1 1-45,-6 4 0,-2 0-80,-7 1 0,1-1 33,-6 0 1,-2 5 0,-8 0 1,-3 1-139,-6-1 0,-7-1-201,-2 5 0,-9-5-356,-1 1 1,0-3 289,4-2 309,1 0 0,-1-6 0,1-2 0</inkml:trace>
  <inkml:trace contextRef="#ctx0" brushRef="#br1">13735 16349 8066,'14'0'461,"0"-2"-259,0-2 0,2 0 0,3-5 0,5-1-90,9-4-55,-3-6 1,11-2 158,-3-7 0,8 1-106,1-1 0,1 1-438,-6-1 1,-1 7 246,-3 3 1,-9 5-1309,-10 5 1389,-4-4 0,-7 11 0,-1-4 0</inkml:trace>
  <inkml:trace contextRef="#ctx0" brushRef="#br1">14048 15951 7956,'7'-14'11,"8"-1"1,0 3 72,9 2 0,0 4 117,4 6 1,1 0-126,-1 0 0,-1 0 76,-3 0 0,1 2 16,-6 2 1,5 1-61,-5 9 0,-7-3 92,-7 8 0,-3 2-395,-2-2 0,0 6 58,0-1 1,-7 3-87,-2 1 1,-4-1-74,-1-3 1,4 1-295,1-6 1,1 0-218,-1-5 807,-4 0 0,11 0 0,-4 1 0</inkml:trace>
  <inkml:trace contextRef="#ctx0" brushRef="#br1">14602 16065 7955,'8'-7'-86,"5"1"43,-4-4 1,5-1 162,5 7 1,-1-7 221,5 1 1,7-4-210,8-5 0,3 2-36,2-7 1,-2 0-486,-3-4 0,1 1 204,-5 3 0,-8-1-195,-7 6 1,-9 0-49,-5 5 427,-4 0 0,-7-1 0,-2 1 0</inkml:trace>
  <inkml:trace contextRef="#ctx0" brushRef="#br1">14830 15638 7955,'14'0'-21,"0"6"31,0 4 0,0 2 312,1 3 0,-1 5-121,0 4 0,-6 4 17,-3 6 1,-4 2-3,-1 7 0,-1-1-133,-4 1 0,-5-1-85,-8 1 0,0 0-161,-6-1 0,2-1-90,-1-3 0,2-1-330,7-4 1,1-5-664,4 1 1246,-4-7 0,-1-8 0,-8 0 0</inkml:trace>
  <inkml:trace contextRef="#ctx0" brushRef="#br1">14915 16150 7955,'28'5'120,"1"-1"1,1 7-81,3-1 1,-3 3 622,3 1 1,-3 0-387,-1 0 1,-1 0-437,0 1 0,-1 4-159,-3-1 1,1 1 317,-6-4 0,6 5 0,-2 2 0</inkml:trace>
  <inkml:trace contextRef="#ctx0" brushRef="#br1">11830 17387 8099,'-8'6'252,"1"8"215,7 10-260,7 9 0,1 10 19,6 9 1,2 2 0,3-2 0,-4 1-143,4-5 1,-1-6 91,1-4 0,-4-12-146,4-3 0,-3-7 96,-2-6 0,-4-4 2,-1-6 1,-1-3-13,2-7 0,-2-2-5,-4-17 1,-2 2-156,3-11 1,1 1-207,-1-6 1,0 0-410,-5 1 0,4-4 337,1 3 1,0 4-1236,-5 10 1054,0 7 1,1 3-148,4 10 650,-3 2 0,10 14 0,-4 1 0</inkml:trace>
  <inkml:trace contextRef="#ctx0" brushRef="#br1">12413 17472 8099,'-7'-8'4,"-2"3"0,-4 4 81,-1 1 0,-2 1 68,-3 4 1,-3 9 82,-6 10 1,5 8 13,4 1 0,4 2-41,0-2 1,3-3-99,2 3 1,2-8 66,4-1 0,2-7-149,-3 2 1,5-5 9,5-4-332,3-4 0,8-7-188,3-4 0,-2-8 214,7-6 1,-5-8-234,5-1 0,-7 0 169,2-6 0,0 6 130,-5 4 0,3 1 76,-7 8 1,-2 0 275,1 10-84,-6 0 1,8 11 222,-6 4 1,2 9 294,-3 5 1,-1 2-231,7 3 1,-1-1-68,6 1 1,-6-6-111,1 1 1,-1-7-271,5 2 1,0-8-150,1-1 0,-1-7-298,0 2 1,0-10 538,1-4 0,-1-4 0,0-1 0</inkml:trace>
  <inkml:trace contextRef="#ctx0" brushRef="#br1">12740 17472 7274,'-8'0'358,"1"2"-19,7 2 0,0-1-4,0 7 0,0-1-29,0 6-269,0-1 1,5 0 98,0 0 0,4-4-93,-4-1 0,1-4-81,-1 4 0,-3-4 110,2 5 1,0 1-29,0 8 1,-2-4 103,3 4 1,-4 2 14,-1-2 0,0 5-1,0-5 0,0 0 195,0-5-191,0 0-72,0-6 1,0-3-110,0-10 1,0-11 140,0-12 0,5-7-505,0-8 0,6-1 164,-2-3 1,2 2-314,-1-2 0,1 9 160,-6 5 0,4 3-11,-4 1 1,4 7-117,-4 3 1,0 8-500,-5 2 994,0-1 0,0 2 0,0 2 0</inkml:trace>
  <inkml:trace contextRef="#ctx0" brushRef="#br1">12953 17202 8104,'14'-10'-336,"0"1"1,0 6 731,1-2 1,-1 3-78,0 2 0,-4 7 120,-1 2 0,-6 4-165,2 1 0,-3 2-137,-2 3 0,0-2-65,0 7 1,-7-2-288,-2 2 0,-2 3-179,1-4 0,-2-1 158,2 2-701,4-7 356,-7 4 235,12-13 0,1-2 106,9-6 1,5-6 86,5-4 1,-3 3 33,3-3 0,-2 7 204,2-2 1,-3 2 218,3-2-187,-3 4 44,-2-6 1,-1 14-47,-4 2 0,-2 4 23,-7 1 0,-2 5-26,-3 0 1,4 6 140,-4-1 0,-1-2-218,1 2 0,0-7 42,5 2 1,0-3-918,0-2 633,0 0 1,6-7 206,4-7 0,3-13 0,1-9 0</inkml:trace>
  <inkml:trace contextRef="#ctx0" brushRef="#br1">13351 17344 8104,'14'-22'-774,"-6"1"580,-3 7 1,-4 0 851,-1 0 91,0 6-482,0 2 1,-6 9-90,-3 6 1,-4 2 12,-1 13 1,4 0-124,1 4 1,1 5 106,-2 0 0,-1 7-212,7-2 1,-1-3 130,5-2 0,0-5-157,0-4-64,6-4 1,2-12-165,6-3 1,0-7 71,1-7 0,-1-2-15,0-13 1,0 0-212,1-4 0,-1-5 159,0 0 1,2 0-7,3 4 0,-3 2 70,2 4 0,-3 2 221,-6 7 1,4 6 134,-4 3 20,-2 4 0,-1 12 39,-6 3 1,0 10 300,0-1 1,0 4-162,0 2 0,5-3-56,-1-2 1,3 1-568,-3-6 0,0 0 174,5-5 1,-4-6-127,4-3 0,-4 1 15,5-1 227,-7-6 0,9-14 0,-4-7 0</inkml:trace>
  <inkml:trace contextRef="#ctx0" brushRef="#br1">13763 17188 8104,'8'6'-72,"-3"3"0,1 6 454,-1 4 1,0 3-65,-5 6 1,0-4-281,0 0 1,0-1 121,0 6 0,-2-1 42,-3 1 1,2-1-101,-6 0 1,6-4-121,-2 0 0,-2-12 0,3 3-461,-1-11 110,5 3 1,0-20 184,0-6 0,0-6-105,0-4 0,2-1 52,2-3 0,4 3-58,6-3 1,1 9 103,-1 5 0,0 4 306,0 0-63,1 7 1,-1 2 186,0 6 1,-6 3-160,-3 7 1,-4 1-48,-1 13 0,0-1 48,0 6 1,0-1 140,0 1 1,-5 2 58,1-2 0,-1 1 136,5-11-417,0-1 0,6-3 0,2-1 0</inkml:trace>
  <inkml:trace contextRef="#ctx0" brushRef="#br1">14190 17202 8104,'8'-8'-420,"-4"2"350,-8 6 0,-6 0 336,-9 0 1,2 11-41,-7 3 0,5 11 68,-5 4 1,6 1-53,-6 8 1,8-1 186,2 6 1,1 0-330,8-1 0,1-1 45,4-3 0,0-3-467,0-6 0,6-7 223,3-3 0,4-10-520,1-4 0,2-4 91,3-1 1,-3-1-587,3-4 1114,-3-3 0,-2-12 0,0-2 0</inkml:trace>
  <inkml:trace contextRef="#ctx0" brushRef="#br1">14176 17614 8104,'14'0'0,"-5"0"-217,1 0 0,-1-6 494,5-4 0,1 2-24,-1-1 1,0-1-84,0-4 1,0 0-95,1 0 0,-1-2-32,0-3 1,0 3-250,1-3 195,-8 4 1,0 0-225,-7 1-14,0 6 1,-2-3 51,-3 6 1,-7 1-57,-7 4 1,-2 0 181,2 0 1,2 0 96,-7 0 1,7 0-29,-2 0 1,3 0 142,2 0 0,6 6 103,3 3 0,-1 4 274,1 1 0,1 1 184,4-1 0,6 6-226,3 4 0,1 3-98,4 1 0,-1 5-106,10 1 0,1-6-833,4-4 0,3-7 414,2 2 0,3-5 146,7-4 0,-1 2 0,1-4 0</inkml:trace>
  <inkml:trace contextRef="#ctx0" brushRef="#br1">14630 17358 7977,'-14'-6'-279,"0"-4"0,5-1-975,-1 2 1443,7 3 0,-2 6-19,10 0 0,4 0-110,10 0 1,10-5 50,9 0 0,-2 0-190,2 5 1,0-4-112,5-1 0,-6-5-129,1 6 1,-8-3 222,-1 3 0,-2 0 96,-8-5 0,0 0 0,-5-6 0</inkml:trace>
  <inkml:trace contextRef="#ctx0" brushRef="#br1">14986 17216 7977,'14'0'-1402,"-4"0"1121,-1 0 1,1-5 280,4 1 0,5-1 0,0 5 0,0 0 52,-5 0 1,5 0 132,0 0 0,1 1 101,-1 4 1,-4-2-143,-1 7 1,-2-5-44,-7 4 1,0 5-155,-5 5 0,-5 2 107,0-2 0,-10 1-171,0 4 0,-4 3 66,0-4 1,4 3-413,-4-3 0,3-2 267,2-7 0,-1-1 196,1-4 0,0-2 0,0-7 0</inkml:trace>
  <inkml:trace contextRef="#ctx0" brushRef="#br1">15597 16875 8097,'15'6'0,"-1"4"0,0 4-739,0 5 1,-1 5 442,-4 9 0,2 3 616,-6 7 0,5-1 29,-6 1 1,1 0 22,-5-1 1,0 1-195,0 0 0,0-2-6,0-3 1,0 1-437,0-6 0,0-1 189,0-8 1,-5-4-587,1-6 1,-7-6 343,1-3 1,-3-4 165,-1-1 1,-2-7 150,-3-8 0,-3-11 0,-6-11 0</inkml:trace>
  <inkml:trace contextRef="#ctx0" brushRef="#br1">15512 17159 8044,'5'14'-820,"-1"1"1,1 0 630,-5 4 0,0 2 189,0 3 0,-1 2 728,-4-2 1,-3 8-140,-6 1 1,-5 0-911,0-4 1,0-3 180,5-2 0,6-3-883,3-7 1023,-3-6 0,7-2 0,-6-6 0</inkml:trace>
  <inkml:trace contextRef="#ctx0" brushRef="#br1">15782 17330 8044,'24'0'-905,"0"0"0,-2 0 696,1 0 1,4 8 208,-3 6 0,-4 2 0,-1 7 0,-3 1 0,-2 5 0</inkml:trace>
  <inkml:trace contextRef="#ctx0" brushRef="#br1">24370 14671 7947,'-10'-20'222,"1"6"610,-1-1-243,-4 14-294,6-6 0,-3 11 39,6 5 1,1 1 149,4 9 0,0-4-207,0 0 0,1-1-42,4 0 1,8 0-386,5 0 0,12-4-148,-1-1 0,9-5-354,0 0 0,1-2 102,-1-2 1,2 0-1147,-7 0 1696,0-6 0,-5-2 0,1-7 0</inkml:trace>
  <inkml:trace contextRef="#ctx0" brushRef="#br1">24711 14472 7947,'0'-14'863,"0"0"-431,0 0 1,-6 6-132,-4 3-1,-4 11-123,-5 9 1,-5 13-90,-9 15 1,-3 6-44,-7 7 1,0 8-340,1 2 0,18-31 0,-1 0 1,-1 0-1,1 1 0</inkml:trace>
  <inkml:trace contextRef="#ctx0" brushRef="#br1">19578 16448 8346,'-9'-4'-292,"-1"-1"1,2-1-1005,-1 1 1146,-4 3 0,7-6 238,-3 4 0,1 2 89,3-3-81,3 4-171,-4 1 116,6 0 0,2 0-145,2 0 0,4 0 80,6 0 1,5-5-17,0 0 1,8-6 30,2 2 1,1-4-15,8-1 0,-2 0 10,2-1 1,3 1-4,-3 0 1,1 1 151,-1 4 1,3-4-80,-3 4 0,3 1 68,2-2 1,1 7-114,4-1 1,7-3 2,6 2 1,1-1 6,-5 1 0,-2 2-2,-3-6 1,2 1-124,-7-2 0,9-2-42,1 2 0,1-2 191,8-3 0,1 1-277,4 0 1,-6 1 414,-4 4 0,-2-4-60,-2 4 0,1-4 45,4-1 1,4 0-124,10-1 1,-5 6 19,0 0 1,-2 1-142,-7-2 1,6-2 147,-2 2 0,4 2-176,1-1 1,0 4 122,0-5 0,-3 3-88,-6-3 0,-1-3 83,-9 4 1,5-4-6,5-1 1,3 0 0,6 0 0,-5-2 10,0-3 1,-1 3-40,2-3 1,-9 3 29,-6 2 1,2 0-94,7 0 1,3 1 79,2 4 0,-3-4 14,-6 3 1,-2 4-40,-3 1 1,-3-1 34,-6 1 1,0 1-24,-1 4 1,7-5 7,4 0 1,2-1-106,2 1 0,0 2 108,-1-7 0,1 6-8,0-6 0,-6 6-6,-4-6 0,-1 5 119,1-4 1,-1 6-54,6-2 1,0-1 9,5 1 0,-1 0-21,-4 5 0,1 0 18,-5 0 0,-1 0-184,-4 0 0,1-5 165,3 1 0,4-6-149,6 5 0,6-6-52,3 2 1,-1-4 130,2-1 0,-12 1 34,2 4 1,-4-4 16,4 4 1,5-4 9,0-1 0,5 4 29,0 1 1,2 4-83,2-4 0,-9 4 45,0-4 1,-4 4-211,13-5 1,5 2 125,-31 4 0,0-1 1,-2-1-1,1-1 19,1 2 1,0 1 0,-4 0-1,0 0-5,-1-1 1,1 0 0,1 1 0,1-1-105,2-2 0,0 0 0,3 2 0,0 0 175,0 0 0,-1 1 0,-4 0 0,-1 0-70,-1-1 0,-1 0 0,36-6 177,0 7 0,-35-1 0,1 0-69,3 3 1,0-1-1,1-1 1,-1-1 15,-3 3 1,1-1-1,-1-2 1,1 1-61,0 1 0,-1 1 0,4-3 1,0-1 6,1 1 0,1 0 0,4 1 0,0 1-26,3-2 1,-1 0-1,-3 1 1,-1 0-13,0 0 0,0-1 0,3-2 1,1 1-35,2 1 0,2 1 0,4-2 0,1-1-222,-4 0 1,0 0-1,3 0 1,-1 1 340,-4 1 1,0 1 0,4-3 0,1 1-73,2 1 0,0 1 0,3 0 0,1 0 46,-2-1 1,0 0 0,7 1 0,1 0-320,-21 1 0,1 0 0,0 0 0,25-3 0,0 1 276,0 2 0,-1 1 0,-3-1 0,0 1 0,5 2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23957 4336 8474,'57'-13'-31,"2"10"70,2-6 0,-1 6 72,7 3 0,-27 0 0,2 0-483,7 0 1,1 0 0,3 0 0,2 0 380,6 0 1,1 0-368,2 0 0,2 0 0,7 0 0,2 0 359,5 0 1,1 0 0,-2-1-1,0 0-116,1-1 0,1-1 0,-23 1 1,1 0-1,1-2 47,3 0 0,1-1 0,-1 0 0,-2 0 0,-1 1 1,0-1 71,1 0 0,-1 0 0,0 1 1,-3-1-1,1 0 0,0 0 31,3 1 0,1-1 1,0 0-1,1 1 1,0-1-1,-1 0-21,-4 0 1,-1 0-1,-1 1 1,-2 0 0,-1 1-1,1 0 114,25-1 0,-2-1 0,-3 0 0,-2 0-67,-3-2 1,-1 0 0,-2 3 0,-1 0 13,-5 2 0,-1 0 0,-6 0 1,-2 2 5,-8 0 0,-1 0 0,0 0 0,-2 0-3,31 0 0,-4 8-164,-15 6 1,-9 2-742,-10 8 827,-16 6 0,5 3 0,-12 9 0,-1 4 0</inkml:trace>
  <inkml:trace contextRef="#ctx0" brushRef="#br0">18213 9198 8309,'40'-35'0,"3"7"0,15 6-1204,4 8 216,6 6 1,3-3 1258,0 6 0,6-5-203,-37 8 0,1 0 0,7-2 0,2 1 17,4 1 0,1 0 0,-2 1 0,-1 0-245,3-1 1,-1-1 0,0 0 0,0 0 155,-2 0 1,0 1-1,8-1 1,0 1-159,-1 2 0,1 0 1,0 0-1,0-1 166,-6-2 1,1 1 0,1 1-1,1 1 5,0-3 0,0 1 0,5 0 0,1 1 3,3-2 0,1 1 1,-5 1-1,1 0 18,-2-1 0,1 0 1,0 0-1,1 2-29,5 0 0,1 0 0,-4 0 0,0 0-229,-4 0 0,1 0 0,3 0 0,1 0 258,5 0 0,0 0 0,-2 0 1,-1 0 4,-1 0 1,-1 0-1,7 0 1,1 0-27,-3 0 1,0 0 0,2 0 0,0 0 2,2 0 0,1 0 0,1 0 0,0 0-2,1 0 1,0 0 0,-1-2-1,1-1-259,0 1 1,0 0-1,2-2 1,0 1 229,1 1 0,-1-1 0,-5 3 0,0-1 28,0-1 0,2-1 0,2 0 1,1 0 0,1 0 1,-1 1-1,-3-1 1,-1 1-3,0 2 1,0 0 0,0 0-1,0 0-113,-2 0 1,-1 0-1,-2 0 1,0 0 103,-5 0 0,1 0 0,2 0 0,-1 0 1,-6 0 0,-1 0 1,3 0-1,0 0 9,-2 0 0,-1 0 0,-3 0 1,-2 0-7,-3 0 0,-2 0 0,2 0 0,0 0-8,0 0 1,-1 0 0,-1 0 0,-1 0 162,-5 0 1,0 0-1,-2 0 1,-1 0-186,24 0 1,1 0 609,-15 0 0,-3 2-903,-2 3 0,-9-2 816,-5 6 1,-4-4-497,-6 5 0,-1-3 0,-3 3 0,4-4 0</inkml:trace>
  <inkml:trace contextRef="#ctx0" brushRef="#br0">17574 10876 8389,'0'-15'-1259,"1"1"1109,4 0 0,8 4 1,9 3 649,4 0 0,8-2-387,13 4 0,10 0-240,9 5 0,10-4-143,-36 1 0,1 1 0,1-1 0,1 1 276,1 2 0,2 0 1,6 0-1,2 0-264,5 0 1,0 0 0,2 0 0,0 0 245,-2 0 0,0 0 0,3 0 0,0 0-81,-1 0 0,1 0 0,4 0 0,2 0 49,8 0 0,0 0 1,-3 0-1,1 0-375,-1 0 1,1 0-1,-2 0 1,1-2 409,5 0 0,0 0 0,-24 0 0,0-1 0,0 0-233,1-2 1,0 0-1,0 1 1,0 0-1,0 1 1,0 0 305,3 0 1,0 0-1,1 0 1,0 0-1,1 0 1,0-1-48,1 0 0,1-1 0,-1 0 0,-2 1 0,0 1 0,0 0 29,5 0 0,2 0 0,-1 0 1,-1 0-1,1 0 0,0 0-29,0-2 0,-1 0 0,1 0 1,0 2-1,1 0 0,-1 0 4,2 0 1,-1 0 0,0-1-1,-2 1 1,0 0 0,1 0-170,5-2 1,2 0-1,-1 1 1,0 0 0,-1 2-1,-1 0 149,-2 0 0,-1 1 0,0-1 0,5 0 1,1 0-1,-1 0-121,-3 0 0,0 1 1,-1-1-1,1-1 1,0-1-1,0 1 113,2 2 0,-1-1 1,1 1-1,-2-1 1,1-1-1,-1 1 17,-2 1 0,1-1 1,-1 1-1,4 0 1,0 0-1,0 0-9,0-2 0,0-1 1,-1 1-1,-2 2 1,0 0-1,-1 0 21,2-1 0,0 1 0,0-1 0,-1 1 0,-1 0 0,0 0-15,-1-1 0,0 1 1,0-1-1,1 2 1,2-1-1,-2 1 3,-2-2 0,-1 1 0,0-1 0,-1 0 0,0 0 0,0 0-21,-2 0 1,0 1-1,0-1 1,2-1 0,1-1-1,-1 1 29,-3 2 0,-1 0 1,0-1-1,-2-2 1,0 0-1,-1 1 41,24-2 0,-1 0 0,0 1 0,0 0 4,1-1 1,-1 1 0,-8 2 0,-1 1 77,-10-2 1,0 1 0,3-1 0,-1 0-112,-3 0 0,-2 1 0,1-1 0,-2 1 209,-6 1 1,-3 2-1,-4 1 1,-2 1-324,27 2 1,-6 6 643,-13-2 1,-9 4-561,-11 1 0,-5 6 0,-9 3 0</inkml:trace>
  <inkml:trace contextRef="#ctx0" brushRef="#br0">17758 12852 8072,'64'-29'-266,"2"1"0,0 6 217,5 3 1,0 4-180,-29 10 1,2 1 0,2-2-1,3 1 281,4 2 0,3 1 1,3 0-1,2-1-313,-3 3 0,2 0 0,6-2 0,1 0 275,-6-1 0,1 1 0,5-1 0,0 1-53,0 2 0,-1 0 0,0 0 0,-1 0 41,1 0 0,1 0 13,-1 0 1,1 0-1,5 0 1,1-1 11,-6-2 1,-1 1 0,-4 1 0,0 0-4,-2-1 0,-1 0 0,-2 0 1,1 0-19,4 0 0,-1 0 0,-4 1 0,-3 0 50,-8-1 1,-2-1 0,-1 0 0,-1 0-294,34-2 0,-5-4-119,0 4 0,-3-6 355,-11 2 0,3-6 0,-8-4 0,4-3 0</inkml:trace>
  <inkml:trace contextRef="#ctx0" brushRef="#br0">19948 10790 8314,'44'-23'-4,"4"-1"1,4 11-350,9-1 0,15 8-40,-34 1 0,1 0 1,1 3-1,-1 1 394,-2-1 1,-1-1 0,2 0 0,1 0-2,0 1 1,0-1 0,3 0 0,1 0-1,5 0 0,0 1 1,-2 1-1,-1 1-2,1-3 0,0 1 0,2 1 1,0 0-223,-2 1 0,0 0 0,3-2 1,1 0 211,-2-1 1,0 1 0,2-1 0,0 1-2,-4 2 1,-1 0-1,1 0 1,0-1 10,-3-2 0,1 1 1,0 1-1,0 0-4,6-1 0,1-1 0,-4 0 0,-1 0 17,0 1 0,0-1 0,-2-1 0,0-1 8,-1 3 1,1-1-1,1-2 1,1 1 47,5 1 0,-1 1 0,1-3 0,-1-1-36,-4 1 1,0 0 0,3-1-1,0 0 49,-1-2 1,0 2 0,1 1 0,1 0-8,6 0 0,-1 1 0,-4 0 0,-1 0-40,-2-1 0,0 0 0,2-1 0,1 0-26,2 0 1,0 2 0,2 1 0,0 0 28,3 0 1,0 1 0,-5 1 0,-1 1-19,-3-1 0,-1 2 1,4-1-1,1 0-22,3-1 1,-1 2-1,-2 1 1,0 2-6,0 0 0,-1 1 1,-4-1-1,-1 0-3,-1 1 0,0 0 1,5-1-1,2 0-61,0 0 1,-1 1-1,0 1 1,-1-1 11,0-2 0,-1-1 0,-2 1 0,0-1 27,0-2 1,1 0 0,3 0-1,1 0 17,5 0 1,0 0 0,-5-3 0,-1-1-13,-1 0 1,-1-1-1,3-1 1,0-1 48,0 0 0,0 0 0,6-1 0,0 0-7,-1-1 0,-1-1 0,0 2 0,-2-1 71,-2-3 0,0 0 0,1 3 0,0 1-31,3-2 0,1 1 0,-3 1 0,0 0 84,-4 1 0,-1 0 1,2 2-1,0 0-45,-1 0 0,-1 1 0,2 2 0,-1 1 29,0-2 0,-1 1 0,-1 1 0,-2 0-146,-3 1 0,-1 0 0,1 0 1,0 0 82,-3 0 0,0 0 0,3 1 1,-1 0-122,-2 1 1,0 1 0,2-2-1,-1 1 21,-2 2 0,-2 1 0,35 0-286,-10 5 1,-6-6 187,5 6 1,-1-6 37,2 6 1,1-5 149,-7 4 1,-4-4-91,-5 4 0,-6-1 287,1 2 0,-2 2-273,-3-2 0,7-2 11,3 1 1,-1-6-31,1 2 1,-6-2-122,1 2 0,-9-3 554,-5 2 1,-4-2-581,-6-2 630,-2 0-582,-7 0 134,-6 0 0,-3 0 12,-10 0 0,-3 6 0,-6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4024 2403 8236,'-28'-7'0,"-1"1"-196,1-4 0,-1-1-18,1 7 270,-1-7 1,1 9 237,0-3 0,4 5 595,0 5-406,7 3-291,-4 6 1,7 8-46,0 7 1,0 5 0,-1 9 1,3 6-7,2 3 1,4 3-61,6 2 1,0-6-87,0-4 0,6-6 100,4-7 0,4-3-140,5-12 1,3-6-228,6-9 155,7-8-1,-5-4 0,11-14-212,-3-7 292,-3-5-9,0-9 1,-12-5-31,1 1 1,-11-5 14,1 5-339,-9-1 373,1 12 1,-11-4 13,1 7 0,-12 6 14,2 8 0,-10 5-61,0 5 45,-3-4 1,-1 11-304,-1-2 10,7 2 522,2 8 0,6-4-972,-1 3 487,7 3 1,4-7-177,8 4 0,9-3 447,6-2 0,13-7 0,-2-1 0</inkml:trace>
  <inkml:trace contextRef="#ctx0" brushRef="#br0">4237 2246 8256,'8'14'0,"3"1"505,-6-1-208,0 6-211,-5 2 0,0 13-142,0 3 0,-5 3 130,0 2 0,-4 1-208,4 3 1,-6 2 193,2 4 1,2-6-5,2-9 1,2 0-168,-1-10 44,2 4 1,-4-21 4,6 3-266,0-9 152,0 1 0,-2-7-177,-3-4 140,4-3 76,-6-13 0,7-2-205,0-10 1,0-9 188,0-5 0,0-7-49,0 2 1,0 2 79,0-2 0,7 7 122,2 3 0,4 1 0,1 7 0,0 3 0,1 7 0,-1 4 0,0 5 0,0 8 0,0 2 0,5 3 0,0 2 0,0 3 352,-4 7 0,-1 2-278,0 17 1,-1-2 501,-4 11 0,-3 1 862,-6 9 1,-1-3-967,-4 7-416,3-6 0,-9 8 255,7-7-1559,-1-6 1014,-1-6 1,4-8-254,-3-3 1,5-10 231,5-9 0,-2-5-980,7-5 1235,-1-3 0,5-19 0,1-3 0</inkml:trace>
  <inkml:trace contextRef="#ctx0" brushRef="#br0">4564 2545 8256,'15'8'0,"0"4"0,4-2 0,-1-4-98,5-1 0,-1-5 175,2-5 0,1-1 185,-6-4 0,2-7-275,-2 3 88,-10-4 1,10 3-69,-9-4 1,-2 1-186,1-6 1,-6 1-7,2-6 1,-3 6-227,-2-1 0,-7 7 145,-2-2 1,-8 3 79,-2 2 1,-7 1 287,3 4 60,2 2-149,-6 7 1,10 2 159,-7 3 1,7 4 57,-2 10 1,-2 5 318,2 9 1,5-2-111,5 7 0,5 5 166,0 4 0,2 7-156,2-2 0,3 2-299,7-2 0,-1-5-568,10-9 450,3-3-147,0-6 1,7-7-120,-1-3 0,1-10-114,-1-4 1,4-4-462,-4-1 1,4-4 244,-9-1 0,-2-6 562,-2 1 0,3-9 0,0-3 0</inkml:trace>
  <inkml:trace contextRef="#ctx0" brushRef="#br0">5034 2644 8256,'18'0'-217,"1"0"217,7 0 210,-4 0 0,6-1 732,1-4-528,-7 3-466,5-4 0,-10 1-453,7 1 0,-2-3 207,2 3 298,-4 2 0,1-17 0,1 3 0</inkml:trace>
  <inkml:trace contextRef="#ctx0" brushRef="#br0">5560 1905 8442,'14'6'356,"0"4"1,0 9-136,0 4 1,-6 12 242,-3 8-267,-3 6-204,-2 14 0,0-3 326,0 6 1,0-4-102,0 4 0,0 1-1,0 4 1,0 0-85,0 0 0,0-13-269,0-6 1,0-7 13,0-7 131,0-10 167,0-14-535,0-7 219,0-7 1,1-13-566,4-6 504,-3-13 1,4-6-167,-6-9 1,1 1-150,4-6 0,-2 2 167,7-3 1,-1 6 299,6 9 1,-1 3-43,0 7 36,-6 6-132,11 8 0,-10 3 857,10 6-320,-3 0-26,-2 11 0,0 9 296,1 8 0,-6 4-302,1 2 0,-7 5 57,2 4 0,-4 3-152,-1 2 0,0-5-102,0 0 0,0-5-935,0 5 373,6-13 244,-4 2-1394,11-6 701,-5-6 890,6 0 0,0-9 0,0-6 0</inkml:trace>
  <inkml:trace contextRef="#ctx0" brushRef="#br0">6015 2488 8221,'0'19'-612,"0"0"1,0 1 717,0-1 0,0 3 661,0 7 1,0-1-108,0 1-351,0-1-98,6 1 0,-3-7-248,6-3 176,-5-4-133,8 0 0,-4-7-115,6-4 1,1-2 109,-1-2 1,0-11-72,0-3 0,-4-9 50,-1 5 1,-6-8-263,2 3 1,-3-4-36,-2-2 120,0 1 141,-7-1 0,0 6-83,-8-1 92,-5 7 0,2 1-97,-5 6 0,5 7 45,-1-2 32,-3 4 1,6 1-21,-3 0 0,8 0-148,2 0-187,6 0 422,-4 0 0,7 0 0,0 0 0</inkml:trace>
  <inkml:trace contextRef="#ctx0" brushRef="#br0">6199 2388 8221,'29'0'-309,"-1"0"309,1 0 0,4 0 1185,0 0-468,7 0-410,-10-6 0,4 3-55,-5-7 1,-6 7-310,1-1-782,-7-4 99,4 6 83,-13-4 1,-2 7 656,-6 4 0,-12 3 0,-4 6 0</inkml:trace>
  <inkml:trace contextRef="#ctx0" brushRef="#br0">6342 2246 8221,'0'-14'138,"1"6"118,4 3 0,-2 4 57,7 1 0,-6 1 98,6 4 0,-6 5-61,6 9 0,-7 4 166,2 10 1,-4 2-83,-1 3 0,0 8 112,0-4 1,2 11 193,3-1-554,-4 3 0,12-11 1,0 7-617,6-13 277,0 0 76,1-16 0,-3-3-74,7-10 0,0-2-288,4-7 0,-4-2-558,0-3 1,-5-7 996,4-7 0,1-7 0,4 4 0</inkml:trace>
  <inkml:trace contextRef="#ctx0" brushRef="#br0">17019 796 8211,'0'-8'731,"0"-4"-483,0 10 12,0-4 1,2 6 92,2 0 1,0 0-186,5 0 1,-1 8-119,1 6 0,2 5-93,-6 4 1,0 4-371,-5-3 1,5 1-395,-1-1 477,1 3-22,-5-11 1,-6 9-891,-4-6 1242,4 0 0,-13-5 0,3 0 0</inkml:trace>
  <inkml:trace contextRef="#ctx0" brushRef="#br0">16934 1109 8166,'14'0'533,"0"0"-281,0 0 0,1 0-75,-1 0 1,-5 1-126,1 4 1,-2 3 28,1 6 1,2 7 67,-6 3 1,0 2-36,-5 3-52,0-1 40,0 7 0,0-5-308,0 3 129,0-3-49,0-1 0,0-7-87,0-3 0,1-3 75,4-2 1,-2-6-170,7-4 0,-6-2 156,6-2 1,-1-11-88,6-3 0,-1-10-573,0 0 811,-6-3 0,11-7 0,-3-3 0</inkml:trace>
  <inkml:trace contextRef="#ctx0" brushRef="#br0">17247 867 8175,'6'-9'-521,"3"-1"521,4 7 164,1-10 1,5 4 293,0-10 1,6 2-353,-1-7 0,3 5-250,1-5 0,1 7 149,-1-2 1,-4 3 30,0 2 0,-7 6-6,2 3 57,-3 4-41,-8 1 1,3 8 14,-7 6 0,1 6-5,-5 9 0,0 6-14,0 2 0,0 11 60,0 4 1,0 5 140,0 4 0,0-2-138,0 3 1,0 7-285,0 2 1,2 3 338,3-3-868,-4 1 711,12-8 1,-10-7 15,6-9 1,-4-11 54,5-3 0,-7-11-8,2-4 0,1-8 42,-1-1-67,-1-7 0,-8 2 218,-1-10 1,-6-3-380,1-6 0,-2-7-1236,-3-2 602,1-4 754,0-2 0,0-5 0,0-3 0</inkml:trace>
  <inkml:trace contextRef="#ctx0" brushRef="#br0">17261 1038 8099,'14'0'113,"0"-5"-61,0 0 1,1-6 166,-1 2 0,5-2 389,0 1 0,4-2-424,-4 2 1,2-1-362,-2 2 0,-8 1-1051,3 3 635,-3 3 284,-3-4 309,-2 6 0,-6 6 0,0 2 0</inkml:trace>
  <inkml:trace contextRef="#ctx0" brushRef="#br0">17289 1137 8099,'13'15'-31,"-4"-1"0,2 5 0,-6 0 0,1 6 194,-1-1 0,-3 4 289,3 5 0,-4-3-555,-1 3-18,0-9 28,0 3 1,-1-11 7,-4 3 0,3-8 62,-3-2 1,2-6-15,-1 2 0,2-11-104,-3-8 1,4-4-260,1-10 0,0 3 129,0-9 1,1 0-93,4 0 0,1 3 357,4 7 41,2-3 29,-4 11 1,7-4 49,-1 6 1,0 6 39,0 3 1,0 4 322,1 1 0,-1 0-127,0 0 0,-4 1 170,-1 4 0,-6-2-191,2 6 1,-4 1-65,-1 4 1,0-4-232,0-1-120,0 7 168,-6 0 0,-6 9-91,-7-6 0,-7 6-3,3-1 0,-4 6-219,-2-2 1,2 2-55,4-11 1,4 0-752,9-4 1036,-2-8 0,10-7 0,-4-7 0</inkml:trace>
  <inkml:trace contextRef="#ctx0" brushRef="#br0">17943 867 8170,'0'22'33,"0"5"-14,0-3 1,0 3 234,0 1 0,0 1 406,0-1 0,0 0-803,0 1 38,0-1 95,0-6 1,5 4-287,0-7 141,6 0-363,-10-11-324,12 4 200,-11-10-203,4 4 668,-6-6 0,-6-6 177,-4-4 0,-1-4 0,2-5 0,-4 3 0,11-11 0,-4 5 0,6-6 0,0-1 28,0 1 0,8-2 128,6-3 1,2 3 90,8-3 0,-1 3 123,6 1 0,-6 6-24,1-1 1,0 6 56,4-1 1,-4 4-93,0 0 0,-2 8 100,1 2 0,0 3-12,-4 2-162,-10 0-181,10 7 0,-13 2-101,4 10 0,-4 3-64,-6 7 1,-1 5-339,-4 4 0,-3 3-45,-6 2 0,-1 0-1060,1-1 1552,0 1 0,-7-7 0,-1-1 0</inkml:trace>
  <inkml:trace contextRef="#ctx0" brushRef="#br0">18014 1137 8084,'7'-8'-1,"-4"-4"-237,6 2 161,1 4 308,4-7 1,0 5 474,0-6 1,1 0-589,-1 0 0,0 0-500,0-1 1,-1 1 1,-4 0 1,-1 0-304,-3-1 1,-3 1 682,2 0 0,-2 0 0,-2 0 0</inkml:trace>
  <inkml:trace contextRef="#ctx0" brushRef="#br0">18057 697 8083,'6'20'862,"-4"2"1,4 8-536,-6 3 0,0 5-203,0 10 1,0-4-183,0 3 0,-6-4 141,-4-5 1,4 1-139,1-5 0,4-8-295,1-7-942,0-3 19,0-8 563,6-2 302,-4-18 408,10-4 0,-4-19 0,6-1 0</inkml:trace>
  <inkml:trace contextRef="#ctx0" brushRef="#br0">18171 668 8078,'0'21'468,"0"2"143,0 11 0,0 3-216,0 11 0,-5 1-107,0 3 1,-6 2-187,2-7 1,-4 0-260,-1-4 1,0 0-405,-1-1 82,-5-5 427,4 4 0,-4-6-648,5 2 369,1-2 120,-6-6 0,4-7-90,-3-3 1,3-8 143,2-2 0,4-6-149,1 2 373,6-3 1,-2-9 344,10-2 1,9-4 502,10-1-278,2 0-419,3-7 1,4-1 199,0-6-326,7-1 73,-10 1 0,9-5-394,-6 0 135,7-1 46,-10 6 0,-2 6 2,-9 3 1,-3 5-75,-2 4-231,-6-2 440,-1 10 79,-7 2-201,-13 14 1,2 8 415,-13 7-180,0 5-22,-4 3 1,6 1 39,3 0 0,-2 0-122,2 4 0,-1 1 0,1 0 0,5-9-191,0-5 0,-1-2-404,6-8 1,-2-1 273,1-3 222,4-7 0,0 4 0,-2-4 0</inkml:trace>
  <inkml:trace contextRef="#ctx0" brushRef="#br0">18327 1393 8355,'10'0'1024,"-1"0"0,-4 5 224,4 0 1,-4 12 173,5 2-796,-1 0-306,5 8 0,-4-5-517,-1 6 105,1-6-77,-2 5 1,4-5-252,-2 7 0,1-2 420,-2-4 0,10 11 0,-3-4 0</inkml:trace>
  <inkml:trace contextRef="#ctx0" brushRef="#br0">19294 853 8402,'5'-14'-229,"-1"0"1,3-1-233,-3 1 1,-2 0-24,3 0 295,-4 6 27,-1-5 550,0 5-18,0 0-66,0-4 44,0 10 0,2-4-22,3 6 1,-2 0 234,6 0 1,1 0-304,4 0 0,0 0-33,0 0 1,2 5-1160,3-1 498,-3 1 363,11-5 0,-11 5-1380,3 0 1453,-4-1 0,-7 3 0,-1 0 0</inkml:trace>
  <inkml:trace contextRef="#ctx0" brushRef="#br0">19408 839 8402,'-15'14'-118,"8"5"-61,2 0 1,-2 1 475,3-1 0,-1 4 505,5 5 0,-5 2-446,1 3 1,-6-1-357,5 6 1,-4-5-55,4 5 20,-6-7 166,9 4 0,-4-2-56,6 0 87,0-6-112,0 0 1,6-11-124,4 3 0,3-10 6,1-4 0,6-3-171,4-2 0,3-8-842,1-6 555,1-1 336,6-12 0,-1 7-984,4-4 484,-3-3 688,-7 12 0,7-12 0,1 5 0</inkml:trace>
  <inkml:trace contextRef="#ctx0" brushRef="#br0">19891 768 8371,'0'14'263,"0"6"-97,0 4 0,0 9 75,0 5 0,-2 3-126,-2 2 0,2 0 244,-3-1 0,4 1-195,1 0 0,1-7-83,4-3 1,-2-5-19,7-4 0,-5-3-146,4-7 1,-4-1 206,4-4-214,1-3 1,4-14-14,0-6 126,-6 0-140,5-13 1,-7 0-474,3-6 403,4-6-41,-5 2 0,2-1-145,-1 0 0,-4 5 285,4-5 1,-4 8 239,4 2 267,-5 6-332,8 14 0,-10 10 361,3 12 0,-4 13-25,-1 11 0,0-2 129,0 2 0,-1-2-112,-4 2 0,3-3-136,-3-7 0,4-1-124,1-3 1,6-5-153,4-10 1,-2 2 132,1-6 0,1-2 15,4-8 1,0-9-49,0-10 0,0-4-112,1-5 1,0-3-243,4-7 1,-3 0 17,3 1 1,-3-3-316,-2-2 0,-1 9 5,-4 0 1,-2 8-1142,-7 6 418,0 4 510,0 12 241,0 2 490,-7 12 0,-7 8 0,-8 8 0</inkml:trace>
  <inkml:trace contextRef="#ctx0" brushRef="#br0">20460 1123 8345,'9'-5'212,"1"1"1,-7-3 1016,2 3-857,3 2 0,-7-3-88,4 10 1,-4 3-151,-1 6 1,-1 5-178,-4 0 0,-1 5-1227,-4-5 669,-2 6 349,10-3 252,-11 0 0,12 5 0,-5-5 0</inkml:trace>
  <inkml:trace contextRef="#ctx0" brushRef="#br0">20972 1166 8155,'-8'0'-872,"1"1"2123,7 4-952,0 3 0,0 6-520,0 0 64,-6 1-57,-2 5 1,-6-2-98,0 5 0,-5-1 198,0 2 113,0-3 0,-2-1 0,-1 2 0</inkml:trace>
  <inkml:trace contextRef="#ctx0" brushRef="#br0">21313 554 8493,'1'-6'284,"4"6"1,-3 13 139,2 10-218,-2 11 1,-2 4 328,0 9-259,0 3-312,0 7 0,0 0 81,0 0 0,0-11 87,0-3 1,2-10-181,2 0 0,-2-5 101,3-4-232,3-10 23,-1-1 0,8-18 118,-1 0 0,0-12-267,0-7 1,-4-4 41,-1-5 0,1-4-199,4-5 0,-1-1 169,-4 0 1,4 6 0,-4-1 0,-1 11 75,2-2-78,-7 10 872,9-1-274,-10 18-21,11 4 1,-12 20 260,4 6 1,-3 9-131,-2 10 1,0-3 60,0 4 1,0-4-195,0-1 1,0-2-146,0-3 0,1-4 15,4-5 0,-2-9-129,6-6 1,1-6-43,4-8 0,5-3 77,0-6 0,0-7-9,-5-12 5,7-7-177,1-2 1,0-12-257,-3-3 1,-3-1 40,-2 1 0,0 3-175,0 6 0,-6 7 136,-3 2 0,-3 11-59,-2 4 1,0 8 437,0 1 0,0 7 0,0-3 0</inkml:trace>
  <inkml:trace contextRef="#ctx0" brushRef="#br0">21867 952 8277,'7'8'153,"2"-3"0,4-3 341,1-2 1,0 0-114,0 0 1,1 4 73,-1 1 0,-5 6-241,1-1 1,-7 2-135,2 3 174,-4-1-398,-1 0 1,-6 0 99,-4 0 0,-2 1 3,-2-1 1,-1 5 104,1 0 0,0 0-170,0-5 0,4-1 97,1-4-116,6 4 125,-4-5 71,7 0 1,7-2-76,2-6 0,4-2 26,1-2 0,5 0-397,0-5 0,6 4-167,-1-4 0,1 1-222,-1-2 1,1-1 301,-6 6 0,2-4 462,-2 4 0,-10 1 0,4 4 0</inkml:trace>
  <inkml:trace contextRef="#ctx0" brushRef="#br0">22251 1194 8244,'14'-5'-5,"1"1"1,-1-6 529,0 5-157,0-6-383,1 10 1,-8-4 62,-2 10 0,-3 3-168,-2 6 1,-3 2-35,-7 3 0,1 1-578,-10 4 732,9 3 0,-9-11 0,3 4 0</inkml:trace>
  <inkml:trace contextRef="#ctx0" brushRef="#br0">22749 668 8129,'9'0'-122,"1"0"1,-5 0-168,4 0 1,-6 3 497,2 7 0,-2 2 445,2 17 0,-4 2-343,4 12 0,-3 0-158,-2-1 1,-5 1-29,0 0 0,-1-2 36,1-3 0,4-10-103,-4-9 0,3-3 25,2-2 0,0-4-158,0-1 1,7-7-32,2-2 0,-1-7-22,1-7 1,1-6-243,4-4 243,0-3-99,1-1 1,-1-7-634,0-3 500,0 3 162,0 0 1,-1 9-491,-3 2 727,2 3 210,-4 13 0,0 10 625,-3 12-494,-4 7-268,6 14 1,-6-5 229,4 3 0,-3 1 14,-2 0 0,1-6 377,4-4 66,-4-7-491,12 4 1,-5-13-104,6-4 0,-4-10 13,-1-8 1,1-7-593,4-7 194,6-7 163,-4-1 0,5-7-335,-7 0 237,0 1 42,0 5 0,1-2-841,-1 6 381,0 0 87,-6 4 1,-2 7-331,-6 3 1,0 3-331,0 2 1105,0 6 0,-6 8 0,-2 8 0</inkml:trace>
  <inkml:trace contextRef="#ctx0" brushRef="#br0">23332 867 8155,'14'2'-42,"0"3"1,0-4-24,1 4 0,-3-2 540,-2 2 114,2-4 1,-10 12-414,3-4 0,-4 4-390,-1 1 0,-6 0 124,-4 1 1,-2 1 140,-2 2 1,-1-6-182,1 2 67,0-3-128,0 3 106,6 0-90,2-6 0,7-2 161,4-6 0,3 0-7,6 0 0,0 0 39,0 0 0,1-1 79,-1-4 0,2 4 107,3-4 1,-8 3-5,3 2 1,-3 5 23,3 0 0,-6 1-103,-3-1 1,-4 3 95,-1 6 0,0-5-109,0 1 1,-1-1 20,-4 6 0,-3-3-379,-6-2 123,0 2 74,-1-4 0,0 2-916,-4-1 427,3-6 32,-5 4 1,12-7 509,-1 0 0,1 0 0,-5 0 0</inkml:trace>
  <inkml:trace contextRef="#ctx0" brushRef="#br0">23687 1080 8155,'14'-7'43,"-6"0"0,-1 9 313,-7 3 0,0 2-73,0 8 1,-2 0-940,-3 4 0,-1-1 656,-3 5 0,-4-5 0,5 2 0</inkml:trace>
  <inkml:trace contextRef="#ctx0" brushRef="#br0">24100 626 8070,'0'-15'-287,"0"6"-429,0-1 1033,0 7 900,0-3-942,6 6 1,-5 11-153,4 3 1,-3 8 288,-2-3 0,0 11-117,0-1 1,0 9 109,0-1 0,0 5-117,0 0 0,0-1-151,0-3 0,1-5-71,4-9 0,-2 0-452,7-10 155,-7 3-55,9-15 1,-5 3-151,2-10 1,4-9 169,-4-10 1,-1 2-291,2-2 1,-2 0 188,1-4 1,-1 1 17,-3 4 0,-4-3 190,4 7 0,-2 0 159,2 5 1,-3 5-30,2-1 324,-2 7 0,-2-2 331,0 10 1,0 3-318,0 6 0,0 7 95,0 2 1,0 4-69,0 2 1,5-6 31,-1 1 1,1-7-57,-5 2-396,6-3 1,-2-3 194,5-4-207,1-2 0,4-14-71,0-2 1,0-10 132,0-5 0,5-9-106,0-5 1,0 2-18,-4-2 0,3 0-71,1-5 1,7-4 41,-3-1 0,0 1-123,0 4 0,-5 7 126,1 3 1,-10 5 53,-4 4 1,1 3-514,-1 7 410,0 6 1,-12 10-413,-2 12 644,-4 0 0,-7 19 0,-3-3 0</inkml:trace>
  <inkml:trace contextRef="#ctx0" brushRef="#br0">24668 810 8156,'0'-8'1481,"0"-4"-1137,7 10 0,-4-4 9,6 6 66,-6 0-233,10 0 0,-11 1-492,2 4 1,-2 3 207,-2 6 1,-5 1-96,0-1 0,-1-5 45,1 1 1,2-7 11,-6 2 290,-1 3 374,-4-7-226,0 5 270,0-6-169,6-6 365,-5 5-108,11-6-499,-4 7-584,6-6 241,0 4-336,0-4 237,6 6-121,2 0 183,7 0 99,-1 0 60,-6 0 1,0 0 67,-4 0-81,-2 0 33,4 0 55,1 0 22,-6 0-44,5 0 8,-6 0-196,0 0-378,7 0-23,-6-6 280,12 4 1,-10-9-18,7 6 0,-7-6 135,9 10 262,-10-12 0,6 11 258,-3-2-213,-4 2 1,6 1 425,-7-4-3,0 3 33,0-4-466,0 6 0,-2 1 22,-3 4 0,2-2 15,-6 7 0,-1 1-6,-4 8 1,0-2-160,-1 7 0,0-2 75,-4 2 0,3 3-138,-3-4 1,-2 3 69,2-3 0,5-1 54,5-3 114,-1-3-37,2 5-27,2-7 0,12-6 14,4-3 0,2-4 32,3-1 0,0 0-66,4 0 0,4-6-128,5-4 0,5 2 72,0-1 0,1-1-125,-6-4 1,0 0-19,1 0 0,-1 0-239,1-1 1,-7 3-37,-3 2 1,-8 4-741,-2 6-524,-6 0 1123,-9 6 1,-8-3 552,-10 7 0,-3-1 0,5 6 0</inkml:trace>
  <inkml:trace contextRef="#ctx0" brushRef="#br0">24754 881 8104,'1'-9'-415,"4"-1"1,-2 7 648,6-1 0,-5 4 559,0 4 0,-2 6-426,-2 9 0,0 3-265,0 6 0,0 1-128,0-1 0,0 1 61,0-1 0,-2 0-283,-2 1 0,2-2 98,-3-4 1,4 3-73,1-7 1,0 0-514,0-5 735,0 0 0,6 0 0,2 0 0</inkml:trace>
  <inkml:trace contextRef="#ctx0" brushRef="#br0">25166 455 8158,'0'-14'0,"5"-1"55,-1 1 0,7 2-49,-1 2 1,2-1 1208,3 6-715,-1 1 0,0 4-472,0 0 1,1 0 1,-1 0 1,0 4-17,0 1 0,-4 6-7,-1-1 0,-1 4-122,2 5 1,-4 3 74,-6 6 0,5 1-156,-1-1 1,1 7 33,-5 3 0,0 0 106,0 4 0,0 0 99,0 10 0,-5 0-80,1 5 0,-1-2 250,5-3 1,-2-3 53,-2-6 1,2-7 68,-3-3 0,2-8-112,-2-1 1,2-6 161,-6 0 0,-2-6-404,-8-3 1,-5-6 67,-9 2 1,-10-2-384,-9 2 1,-3-4 119,-2 4-33,6-3 1,-10-9 0,2-1 0</inkml:trace>
  <inkml:trace contextRef="#ctx0" brushRef="#br0">18370 3028 8353,'0'-9'0,"0"-1"0,-2 7-453,-3-2 280,4 4 1,-5 2 536,6 4 1,1 3-41,4 6 1,-2 2 63,7 3-248,-7 3 15,9 0 1,-5 5 53,2-3 1,2 2-22,-6 3 0,6 1-3,-2 3 0,-1-3-5,2 3 0,-5-3-12,4-1 0,-4-1-78,4 1 1,-6-6-131,2 1 1,1-7-98,-1 2 84,6-3-35,-9-8 1,6 3-158,-4-6 240,-2 0 0,9-13-27,-6-7 0,4 0-45,-4-9 0,5-1-122,-6-9 1,7 1 94,-1-9 1,-2 7-152,1-8 1,-6 10 26,2 0 170,3-3 37,0 12 1,1-8 75,1 13 1,-5 5-116,4 5 236,-6 5-103,10-2 1,-7 12 194,4 4 0,2 7 360,-2 2-345,-4 7-77,7 2 0,-7 4 310,4 6-219,-4-1-121,0 0 0,0 2-53,4-6 1,1-4 264,-6-5-1,6-7-172,-3 3 1,6-12-39,0-3 1,-4-14 14,-1-6 1,1-10 117,4-3 1,0-9-440,0-10 89,0 3-76,1-12 0,-1 7-76,0-3 1,0 3 159,1 7 0,-1 1-111,0 3 0,-6 3-63,-3 7 0,-4 5-732,-1 5-210,0 2 156,0 8 1,-1 3-1226,-4 10 2217,3 9 0,-10 8 0,4 7 0</inkml:trace>
  <inkml:trace contextRef="#ctx0" brushRef="#br0">19223 3412 8015,'-8'6'597,"2"-4"969,6 10-711,0-4-467,0 7 1,0-1 50,0 0 1,0 0-164,0 0 0,0 2 0,0 3 0,0-1-58,0 5 0,0-4-106,0 5 0,0-2-120,0 2 1,0 3-25,0-4 1,0-2-593,0-2 386,0-3-387,0-2 0,0 0 625,0 0 0,6-6 0,2-2 0</inkml:trace>
  <inkml:trace contextRef="#ctx0" brushRef="#br0">19777 2843 8217,'7'-9'0,"2"-1"0,5 7-82,5-2 1,-1-1-180,5 1 1,6 1 339,4 4 0,0 0 215,-4 0 0,-6 0-383,1 0 0,-7 1-333,2 4 0,-3-2-375,-2 7 797,-6-7 0,-1 9 0,-7-4 0</inkml:trace>
  <inkml:trace contextRef="#ctx0" brushRef="#br0">19976 2929 8217,'0'14'-247,"-1"2"-62,-4 3 0,2 0 513,-7 9 1,3-1 502,-3 11 1,-3 1-311,4 9 0,-8-3-184,-2 8 0,4-9 259,6-2-433,6 1 178,-4-19 0,7 7-42,0-12 72,0 0-190,7-11 0,1-2-119,6-6 1,2-1-75,3-4 1,3-7-309,6-7 0,-4 0 110,0 4 0,-2 3-514,1 2 0,-1-1 848,-3 6 0,-3 1 0,5 4 0</inkml:trace>
  <inkml:trace contextRef="#ctx0" brushRef="#br0">20616 2744 8108,'0'22'1266,"0"6"-776,0 1 1,0 4-58,0 5 1,0 8-122,0-4 1,-1 4 134,-4-3 0,3-1-173,-2 1 1,2-2-16,2-3 0,0 0-231,0-10 113,0 4-222,0-16 1,2 3-101,2-10 0,-2-1-187,3-3-449,-4-4 300,-1 6 1,0-9-360,0-3 0,0 2 296,0-6 0,2 4 580,2-4 0,4-1 0,7-4 0</inkml:trace>
  <inkml:trace contextRef="#ctx0" brushRef="#br0">21057 3170 7953,'0'10'384,"0"-1"0,0 1 603,0 4 1,-6 6-906,-4 4 1,-3 5-182,-1 4 1,-5-3-546,0 3 1,0-3 290,5-2 353,0-6 0,0 5 0,0-5 0</inkml:trace>
  <inkml:trace contextRef="#ctx0" brushRef="#br0">21654 2900 8049,'-14'-8'272,"6"2"785,-5 12-750,5 2 0,-1 11-163,-1 0 1,3 6-47,-3-1 1,-1 3 63,6 1 34,1 1-59,4-1 0,1-4 18,4 0 1,3-2-66,6 1 1,0-2-135,0-7 0,5-1-118,0-4 0,5-4 74,-5-10 0,6-9-74,-1-10-62,-4-3 183,1-7 1,-7-3-108,0-5 1,1 4 35,-1 0 0,-6 5-4,-3-5 1,-4 5 93,-1-5 0,-1 11 11,-4-2 0,-5 11-70,-9-1 0,0 9-38,-9 5 0,3 10 27,-8 5 1,-2 9-6,2 4 1,1 4-109,8 2 1,10-1-132,9 0 1,4-4 335,1 0 0,12-7 0,4 4 0</inkml:trace>
  <inkml:trace contextRef="#ctx0" brushRef="#br0">22109 3142 8228,'6'8'630,"1"4"203,2-2 1,-3 2-117,-6 3 0,0 5-462,0 4 0,-1 3-503,-4 1 1,-3 1 311,-6-1-64,6 1 0,-5-1 0,6 0 0</inkml:trace>
  <inkml:trace contextRef="#ctx0" brushRef="#br0">23019 2843 8117,'-10'5'-111,"1"0"0,6 6-176,-2-2 1,4 9 1145,1 1-470,0 6 0,0-5-72,0 4 1,0 3-266,0-3 0,0 1 72,0-1 1,6-4 59,3-6 0,-1-4-169,2-1 0,-1-5 77,5 0 1,2-8-104,3-6 1,-3-4 27,3-5 1,-3-3-192,-2-7 1,0-4 137,0 0 1,-1-2-113,-4 2 1,3 3-152,-8-3 253,1 3 22,-11 1 0,1 7-267,-9 3 215,3 10-83,-16 3 1,6 7-240,-2 4 1,-3 8 100,7 5 0,0 8-144,5-3 0,6 4 441,4 2 0,2-1 0,2 1 0</inkml:trace>
  <inkml:trace contextRef="#ctx0" brushRef="#br0">23559 3085 8117,'10'8'-399,"-1"-3"659,-6 2 0,4 1 565,-7 7 0,-2 0-580,-3 4 1,-3-1-454,-6 5 1,0 0-193,0 0 1,0 3 399,-1-8 0,1 1 0,0-4 0</inkml:trace>
  <inkml:trace contextRef="#ctx0" brushRef="#br0">24341 2658 8089,'0'-14'-1200,"0"6"1542,0 2-152,0 6-163,-6 0 0,3 2-57,-7 2-199,7-2 368,-3 11 70,6-12 1,0 7-25,0-3 329,0-4-25,0 6-164,0-7 945,0 0-1255,0 6 76,0-4 1,-2 15 27,-3-3 1,-1 10-90,-3 0 0,-2 2 11,6 3 0,-1-1 3,1 1 1,3 4-4,-3 0 0,4 0-79,1-4 1,1-6 86,4 1 0,3-7-70,6 2 0,2-8 3,3-1 1,-2-7-17,7 2 0,0-5-6,4-5 1,2-9-115,3-10 1,-7 2 75,2-2 1,-4-4-163,0-5 1,-4 0 180,-6 4 0,-6-4-10,-3 0 0,-7 0 124,-7 4 0,-2 1-170,-13-1 0,-1 7-83,-8 3 1,1 10 36,-6 4 1,8 3-156,2 2 0,6 2 24,7 3 1,3-2-501,2 6 792,4 1 0,6 4 0,0 0 0</inkml:trace>
  <inkml:trace contextRef="#ctx0" brushRef="#br0">24796 2388 8202,'14'0'455,"1"0"0,-1 0 216,0 0 1,7 0-282,2 0 0,6 0-126,4 0 0,3 0-122,7 0 1,1 0 91,4 0 0,-4-4-109,3-1 1,-9-5-59,-5 6 1,-4-1-201,-6 5 1,-7 0 142,-6 0 0,-7 6-134,2 4 0,-4-1 54,-1 5 1,-5-3-7,1 8 1,-7 4-52,1 0 1,-1 6 67,2 4 1,-4 3-7,3 7 1,3 6 93,-3 3 1,5 10 8,-4 4 1,6-1-137,-2 1 0,-1-6 119,1 2 1,0-1-8,5-4 1,0 2 7,0-12 0,2-1 219,2-8 0,-2-4-67,3-5 1,-5-7 278,-5-3 1,-4-3-160,-10-2 1,-4-6-115,-5-3 0,-8-4-135,-7-1 0,0 0-69,-4 0 1,3-5 156,1 1-133,-6-1 0,-1-1 0,-7-2 0</inkml:trace>
  <inkml:trace contextRef="#ctx0" brushRef="#br0">20602 3782 8271,'-14'6'-759,"4"-3"1287,1 7-120,6-1-162,-10 5 0,10 0-62,-7 1 0,2 4 31,-1 0 0,-4 4 27,4-4 0,3 5-91,1-5 0,3 0-90,2-5 0,0-4 50,0-1-133,0-6 142,0 3 1,7-1 138,2 0-112,10 0-31,-3-5 0,6-7 14,-3-2 1,-3 1 18,3-1 1,-4-1 29,0-4 1,-6 0 34,1-1 0,-7 1 142,1 0 1,-2 0-222,-2 0-124,0-1 126,0 1 1,-6-5-281,-4 0 104,-2-6-407,-3 9 1,0-6-1345,-4 3 1790,3-3 0,-11-7 0,5 1 0</inkml:trace>
  <inkml:trace contextRef="#ctx0" brushRef="#br0">21668 3682 8137,'-8'0'-73,"-4"0"0,5 2 178,-2 2 0,1 3 339,3 2 0,2 4-297,-6-4 1,4 2-70,-5-1 0,7 2 27,-1-2 0,-3 3 10,2 1 0,1 2-7,4 3 0,0-4-2,0 4 0,0-3-156,0-2 172,0 1-4,0-1-172,6 0-47,2-6 154,6 4 0,0-10 11,1 3 1,-1-12-9,0-7 0,-1-2 5,-4-7 1,4-1-21,-4-4 1,-2-1 8,-3 1 0,-2 1 10,-2 3 1,-2-1-4,-2 6 0,-9 0-6,-6 5 1,-6 1-337,1 4 0,4 2-1084,1 7 1369,3 0 0,2-6 0,-1-2 0</inkml:trace>
  <inkml:trace contextRef="#ctx0" brushRef="#br0">23033 3639 8687,'-9'15'399,"-1"-1"-390,7 0 0,-5 0 19,3 0 0,4 1 17,-4-1 0,-1 0 16,1 0-39,0 1 0,5-1 41,0 0 0,2-5-49,3 1 19,-4-7 40,12 3-25,-5-6 1,6 0-47,0 0 1,-4-6-7,-1-3 1,1-4-1,4-1 0,-5-5-104,1 0 1,-7-2-126,2 2 227,-4 4 4,-1-12 0,0 11-350,0-3 1,-1-2-122,-4 2 1,2 5 472,-7 5 0,1-1 0,-5-4 0</inkml:trace>
  <inkml:trace contextRef="#ctx0" brushRef="#br0">24384 3497 7853,'0'-8'-837,"-2"2"770,-2 6 1,0 2 156,-5 2 0,-1 0 223,-4 5 1,0 5-96,0 5 0,0 2-131,-1-2 1,1-2 228,0 7 1,4-1-43,1 6 0,6-2-102,-2-4 1,3-1-93,2-3 0,0-3-71,0 3 0,7-5 70,2-4 1,9-2-170,1-3 0,4-5-56,-4 0 1,7-2 133,-3-8 1,-1-1-90,2-8-33,-7 4 120,4-6 0,-13 5 35,-3-3 0,-4 2-72,-1-7 0,-1 5 6,-4-4 1,-3 4-153,-6-5 0,-2 0-647,-3-4 844,3-1 0,-11 1 0,5 0 0</inkml:trace>
  <inkml:trace contextRef="#ctx0" brushRef="#br0">18341 5857 8420,'0'-14'0,"0"0"-114,0 0 1,5 4-171,0 1 1,1 5 226,-1 0 1,-2 7 56,7 2 0,-6 12 855,6 2-365,-1 0-169,-1 8 1,5 0 121,-4 6 1,-1 0-173,2-5 0,-6 5-24,6 1 0,-5 5-93,4-1 1,-4-2 32,4 2 0,-4-1-202,4 1 0,-5 1 121,0-6 0,3-4-323,-3-6 128,7-5 59,-9 2 0,6-7-325,-3-4 181,-4-2 14,6-7 0,-6-2 110,4-3 1,-2-4-60,7-10 1,-6-9-114,6-10 1,-2-15 21,1-3 0,4-6-220,-4 0 0,-1-1-1375,2-3 1368,-1 3 273,-1 6 0,5 8-65,-4 6 214,-3 13 1,2 11 895,-3 10-620,-3 2 0,4 11 63,-6 5 1,5 8 271,-1 17 1,3 2 437,-2 7 0,-4 1-454,4 3 1,1-3-372,-1 4 0,6 1 89,-2-2 0,-1 1-134,2-6 1,-5-5-206,4-4 1,-4-11-364,4-8 385,1-6 0,2-10 118,-2-2 1,2-12-177,-2-13 0,1-1 59,-2-8 0,3 1-714,-8-6 357,7 0 101,-9 1 1,6 5-460,-3 4 512,-4 3-298,5 2 0,-6 6-1360,0 3 492,0 9 1377,0 4 0,7 12 0,1 2 0</inkml:trace>
  <inkml:trace contextRef="#ctx0" brushRef="#br0">19152 6056 8309,'19'5'0,"0"0"0,0 4 364,-5-4 1,-2 6 404,-2-2 0,3-1-249,-4 2 1,2 4-214,-1 5 0,-3 5-79,-2-5 0,-3 4-36,3-4 1,-4 0-12,-1-5 0,0 5-73,0 0 0,-6 0-179,-4-4 0,-2 3 1,-3 1 0,6 0-236,0-4 1,1-6-13,-2 1 180,4-7-72,0 3 267,4-6-135,2 0 36,8 0 1,11-6-99,0-4 0,6-2-33,-1-3 0,3 0-232,1-4 0,5 1 148,0-5 1,13-1-123,2-5 0,1 1 96,3 0 0,0-7 1,5-2-1</inkml:trace>
  <inkml:trace contextRef="#ctx0" brushRef="#br0">19706 5615 8346,'14'-6'95,"7"3"-85,3-6 0,-2 4 97,1-5 1,1 6 377,5-6 1,-1 1-145,0-6-318,1 1-236,-1 0 1,-6 4-318,-3 1 1,-3 6-431,-2-2 960,-6 4 0,-8 7 0,-8 2 0</inkml:trace>
  <inkml:trace contextRef="#ctx0" brushRef="#br0">19905 5786 8270,'0'14'-19,"0"5"195,0 0 1,-4 0 399,-1-5 1,0 7-131,5 3 1,-5 2 147,1 3 1,-3-1-101,3 1 1,2-1-172,-3 1 1,-1-1-49,1 0 0,0-4-177,5 0 0,7-7-260,2 2 0,5-9 111,5-6 0,-1-4-89,5-4 1,1-11-416,5-8 1,-1-6-1419,0-4 1973,7 3 0,-5-11 0,5 5 0</inkml:trace>
  <inkml:trace contextRef="#ctx0" brushRef="#br0">20517 5743 8062,'-8'-6'-685,"0"5"587,3-4 1033,4 10-351,-6 2-313,7 8 1,0 5-18,0 4 1,0 1-30,0-1 0,0 7-20,0-2 1,7-2-19,2-4 1,0 0-99,6 0 0,-4-4-195,8-9 88,-3-4 63,-2-6 1,5 0-27,0 0-108,6-6 82,-9-9 0,4-2 30,-6-7 0,1 1-74,-1-6 1,-1 1-164,-4-1 1,-3 1 52,-6 0 1,-1-1-108,-4 1 1,-4 1-5,-10 3 1,1 4-181,-5 5 0,4 9-522,-5 6 474,6 6 184,-8 15 1,15 1 315,-4 6 0,11 1 0,-9-1 0,5 1 0</inkml:trace>
  <inkml:trace contextRef="#ctx0" brushRef="#br0">20972 5886 8062,'9'0'-24,"1"0"0,-7 1-1,1 4 1,-2 0 983,-2 9-367,0-3-258,0 9 0,-2 1-346,-2 3-12,-4-4-183,-6 7 1,-5-5-203,0 7 1,0-6 47,5 1 0,-1-5 361,1 5 0,6-7 0,2 4 0</inkml:trace>
  <inkml:trace contextRef="#ctx0" brushRef="#br0">21398 5445 8257,'10'1'745,"-1"4"0,-6 5 78,2 9-384,-3 3 1,-2 6 82,0 1 0,0 5-201,0 4 0,0 3-37,0 2 0,-2-2 102,-3-3-134,4 3-231,-6-11 0,7 5-125,0-7 1,0-4-251,0 0 1,0-7-544,0 2 1,2-3-545,3-2 1441,-4-6 0,12-2 0,-5-6 0</inkml:trace>
  <inkml:trace contextRef="#ctx0" brushRef="#br0">21782 5942 8021,'6'-7'1392,"-4"0"0,6 7-868,-3 0 0,-4 7 121,4 2-359,-4 4-115,-1 7 1,-1 1-548,-4 2 0,-1 4-333,-4-3 0,-1 3 709,7 1 0,-8 1 0,5-1 0</inkml:trace>
  <inkml:trace contextRef="#ctx0" brushRef="#br0">22479 5701 8054,'0'-14'346,"0"6"0,-5 3-39,0 10 0,0 4 372,5 10 0,-1 3-329,-4 7 1,4-1-105,-4 1 1,3-1-118,2 0 1,0 1 70,0-1 0,5-6-144,0-3 1,7-9 15,3-5 1,0-4-201,9-1 0,0-8 102,4-6 1,1-2-162,-1-7 0,-1-6-232,-3-4 265,-4 0 47,-6-2 1,-1 3-213,-3-6 145,-4 1-2,-6 0 1,-2 2-10,-2 7 1,-4 6-58,-7 3 0,-5 10-226,-4 4 0,-1 5-70,1 5-288,-3 9 443,12 8 0,-6 11 383,7 0 0,6 0 0,2-4 0</inkml:trace>
  <inkml:trace contextRef="#ctx0" brushRef="#br0">22991 5843 8054,'9'0'0,"0"0"0,-5 0 1587,2 6-990,-6 2 1,-2 6-243,-2 1 0,-9 5-234,-6 4 1,-1 3-350,1 1 1,3-1-1302,-3-3 1529,9-4 0,-2-6 0,4 1 0</inkml:trace>
  <inkml:trace contextRef="#ctx0" brushRef="#br0">23886 5630 8105,'-14'1'-804,"0"4"0,-5 3 811,0 6 1,-5 5 665,5 0 1,-4 2 604,4-2-828,0-4 0,6 7 125,4-3 1,-3-3 36,8 3 1,-1 2-307,5-2 1,6 0-209,4-5 1,4-2-28,5-2 1,-2-4 105,7-6 0,0 0-249,4 0 0,1-8 19,-1-6 1,-4-2-104,-1-7 1,-5 4 16,1-5 0,-8 5-74,-2-5 1,-6 5-58,2-4 1,-11 4-284,-8-5 1,-2 7-73,-8-2 1,2 4 265,-2 6 1,2-4-1135,3 4 626,3 3 867,2-7 0,2 5 0,4-6 0</inkml:trace>
  <inkml:trace contextRef="#ctx0" brushRef="#br0">24213 5345 8087,'27'-8'-416,"-3"4"0,3-3 318,-4 3 1,4-6 41,2 5 0,-1-4 947,1 4 1,-3 1-296,-2 4 0,1 0-247,-6 0 1,0 1-162,-5 4 0,-4 3-139,-1 6 0,-5 2 58,0 3 0,-2 3-225,-2 6 0,-2 7 182,-2 3 0,0 9-101,-5 5 0,6 4-55,-2 1 1,3-1-20,2 1 1,0 0 396,0 0 0,0-8 80,0-6 0,0-2 72,0-8 0,0 0-90,0-5 1,-1-5 64,-4-4 0,-3-5-283,-6-5 0,-6-2 98,-4-7 1,-5 0-607,-4 0 1,-2-7 217,-2-2 0,-6-4-2374,0-1 2534,1 6 0,-26-5 0,1 5 0</inkml:trace>
  <inkml:trace contextRef="#ctx0" brushRef="#br0">18256 8373 8367,'0'-14'37,"0"0"428,0 0-16,6 6-351,-4 2 0,6 7 137,-3 4 1,1 9-90,3 10 1,4 4 553,-4 5-436,-2 4-51,5 12 1,-5-3-99,2 6 1,4-7 93,-4 3 0,2-5-145,-1-6 0,3-2 70,-4-6 1,-1-7-314,1-3 1,-4-5 59,5-5-100,-7 4 1,5-11-503,-4 2 419,-2-8 143,4-11 1,-4-7-214,3-6 1,-2-9-32,6-5 0,-4-7-185,4-8 1,-1 2 260,2 3 1,2 4 71,-2 10 0,-2 10 879,1 9-393,1 9-195,-2 4 1,4 9 1088,-2 7-606,-4 6-323,7 12 1,-7 7 576,4 3-386,2 3 46,-10 1 1,9-1 213,-6-3 1,6-4-154,-2-11 1,-1 1-213,2-10 0,-1 2 20,5-11 0,-4-1 5,-1-4 0,1-6-292,4-3 56,0-10 43,7-3 1,-6-13-255,4-3 105,-3-3-337,5-2 0,-7 1-518,0-1 0,0 7 162,-4 2 0,-4 4-508,-1 2 1,1 6-602,-1 3 901,0 9 936,-5 4 0,-7 6 0,-1 0 0</inkml:trace>
  <inkml:trace contextRef="#ctx0" brushRef="#br0">19010 8544 8250,'14'14'0,"0"1"331,0-1 0,2 0-1,3 0 1,-5-4 715,0-1-606,1 1 1,-9 4-132,3 0 1,-4 2-145,-10 3 1,-2-3-141,-8 3 0,-4 1 52,0-1 1,-1 0-212,1-5 1,3 0-133,-3 1 82,10-1-230,2 0-96,7-6 1,2-2 272,3-6 0,4 0-53,10 0 1,3 0 267,7 0 1,-1 0 161,1 0 0,-6 0-103,1 0 0,-2 0 155,2 0 1,-4 5 650,-6 0-393,1 6 199,-1-3-131,-6 6 0,-2 0-159,-6 0 1,0 1-87,0-1 1,-3-5-212,-7 1 0,1-1-257,-10 5 0,-3 1-186,-2-1 0,-3-5 237,-1 1 0,4-7-1728,1 2 808,5-4 1064,-2-1 0,5-6 0,1-2 0</inkml:trace>
  <inkml:trace contextRef="#ctx0" brushRef="#br0">19692 8274 8148,'35'-6'0,"-5"4"0,3-3 0,2 4 280,-2 1 1,0 0 456,-5 0 0,-1 0-602,-3 0-418,-3 0 1,-12 4-433,1 1 1,-7 6 714,1-1 0,-8 9 0,-4 3 0</inkml:trace>
  <inkml:trace contextRef="#ctx0" brushRef="#br0">19863 8445 8073,'0'14'0,"0"5"0,0 0 0,-5 6 483,0-1 0,-1 4 705,1 5 0,-1 4 333,-4 5-750,-2-5-309,4 4 1,0-11 147,3 3 0,4-3-237,1-2 1,1-6-126,4-3 0,4-4-117,10-6 1,3 2-139,7-6 1,1-7-106,3-7 1,0-10-373,10-5 0,-2-3-2869,11-1 3150,7-1 1,-1 1-1,5 0 1</inkml:trace>
  <inkml:trace contextRef="#ctx0" brushRef="#br0">20801 8260 8248,'-14'-7'-653,"4"6"568,1-4 0,4 4 453,-4 1 1,4 0 262,-5 0 514,7 0-875,-9 0 1,8 0 16,-5 0 18,6 0-295,-4 0 32,1 0 87,-2 0 0,-1 6-139,-1 3 1,2 10 100,-1 5 0,-4 4 26,4 6 0,1 2 87,-2 7 1,6 4 157,-6 0 1,7 7-13,-2-2 0,4-8-118,1-1 0,6-11-170,4-4 126,8-6-100,-2-14 1,11-3-125,-3-10 0,3-9 100,1-10 0,7-11-154,3-7 1,-3-7-24,-2-8 1,-5 2-320,-4 3 0,-4 1 97,-5 4 0,-3 2-61,-2-2 0,-6 9 14,-8 5 0,-4 6-53,-6 8 0,-7 6-86,-3 13 0,-7 4 17,-2 5 0,-1 8-55,6 17 0,6-4 58,3 3 501,9 3 0,-2-6 0,4 5 0</inkml:trace>
  <inkml:trace contextRef="#ctx0" brushRef="#br0">21171 8558 8247,'14'0'0,"-5"0"0,1 0 1677,-7 0-1052,10 0 1,-12 8-76,4 6 0,-8 7-501,-2 7 1,-8 1-408,-1-1 0,0 1-65,-5-1 0,8-6-450,1-3 1,7-8 872,-1-1 0,8-7 0,4 3 0</inkml:trace>
  <inkml:trace contextRef="#ctx0" brushRef="#br0">21754 8260 8087,'0'-8'630,"-7"8"1,4 9-410,-6 10 0,-1-1 14,-4 5 1,1 1 133,4 4 0,-2 1-71,6-1 0,-4 2 14,4 4 1,2-4-167,7 3 1,4-5-171,6-4 0,2-5 150,3-10 1,-1-2-129,5-7 0,1-8-271,4-7 178,-5-11 59,3-4 0,-10-5-136,3 6 64,-3-5 5,-2 4 1,0-11-49,1 3 1,-1-3 120,0-2 1,-6 2 3,-3 3 1,-10 3-53,-5 7 0,-7 6-176,-2 3 1,-5 9-492,6 6 352,-8 2 143,10 8 0,-4 8 69,6 10 1,6 3 180,3 1 0,-3 7 0,0 2 0</inkml:trace>
  <inkml:trace contextRef="#ctx0" brushRef="#br0">22337 8373 8084,'14'0'262,"0"0"1,-6 2 431,-3 3 0,1 3-120,-1 6 1,-1 0 14,-4 0 0,0 5-545,0 0 0,-6 7 82,-3-3 0,-6 4-1006,-4 2 499,4-1 78,-6-6 0,12 3-669,-1-6 972,7-6 0,-10 0 0,5-6 0</inkml:trace>
  <inkml:trace contextRef="#ctx0" brushRef="#br0">22720 7975 8162,'10'7'230,"-1"2"0,-4 5 212,5 5 0,-7 3 445,1 7 0,-2 1-344,-2 3 0,0-1-64,0 6 1,-2 0-97,-2 4 0,2-5 78,-3-4 0,4-3-738,1-2 212,0 1 105,0-1 0,1-6-399,4-3 1,-2-3-1018,7-2 1376,-7 0 0,10 1 0,-6-1 0</inkml:trace>
  <inkml:trace contextRef="#ctx0" brushRef="#br0">23161 8487 8071,'8'0'1112,"5"0"1,-12 2-564,4 3 1,-3 2-196,-2 8 0,-2-1-163,-3 0 0,-3 2-514,-6 3 1,0 1 322,0 4 0,-1 3 0,1-5 0</inkml:trace>
  <inkml:trace contextRef="#ctx0" brushRef="#br0">23787 8260 7992,'-10'8'0,"1"-4"0,-1-2 316,-4-2-147,0 0 0,4 6 208,1 4 1,1 2 217,-1 3 1,2-1-209,7 0 0,-5 7-19,1 2 1,-1 4-150,5 2 1,2-6 5,2 1 1,4-7-179,6 2 1,2-5 87,3-4 1,-1-4-88,5-6 0,3-8 105,7-6 1,-3-2-163,3-7 0,-8-3 84,-1-7 1,-7 3-14,2-3 0,-5 3-225,-4 2 1,-4 1 78,-6 3 0,-8-1-678,-6 6 1,-8 0-40,-11 5 0,1-5-350,-6 0 1,7 0 326,-2 5 824,9-1 0,-3-5 0,5-2 0</inkml:trace>
  <inkml:trace contextRef="#ctx0" brushRef="#br0">24128 7919 7992,'28'-8'-248,"1"-3"207,-1 6 0,1-5 392,-1 6 1,2-6-82,3 5 1,-3-1 627,4 1-368,-4 4 128,-8-6-267,4 7 0,-10 0-3,3 0-166,-9 7 1,-4 5-82,-6 7 0,0 7-127,0-3 0,0 11-26,0 3 19,0 11-143,0 2 1,0 9 112,0 2 1,0-2 75,0 2 0,0 4-23,0 2 0,0-3 104,0 3 0,0-9 8,0-1 1,-6-6 33,-4-9 0,-7-5 201,-2-4 1,-6-5-347,1-4 0,-4-4 50,-6-5 0,-4-6-2277,-9 1 2196,-10-1 0,0 2 0,-9 0 0,-8 0 0,34-7 0,-1-2 0,-2 0 0,1 0 0</inkml:trace>
  <inkml:trace contextRef="#ctx0" brushRef="#br0">18029 10748 8161,'7'-15'0,"1"7"0,-3 4 0,3 4-17,6 4 99,0 11 0,-1 7 338,-3 6 0,2 9-90,-2 5 0,2 4-29,2 11 1,-4-8-21,-1 8 1,-4-5-1,5 0 1,-7 2-48,2-7 1,-4 0-108,-1-4 1,0-2-127,0-3 56,0 3 54,0-11 1,0-1-349,0-10 1,0-8 96,0-2 1,2-7-26,2-2 1,0-15-99,5-13 1,1-7-213,4-7 1,0-12 7,0-3 1,7-9-592,2-1 0,4-2 749,2-2 0,-1 12 9,1 7 1,-3 14 313,-2 10 0,-3 7 209,-7 12 1,-5 6 289,1 12 1,-7 13-72,2 16 0,-4 3 356,-1 2 0,0 0-95,0-1 0,2-1 400,3-3 1,-2 2-593,6-7 0,-4-2-123,5-7 0,-3-3-128,3-7-17,3-6-119,-6-2 0,8-7 91,-1-4 0,0-6-179,0-13 0,2-1-282,3-13 1,-3-2-193,3-7 1,-3 6-558,-2-6 0,-5 5-696,1-5 1,-2 11-162,1 7 1852,4 1 0,-5 12 0,6-4 0</inkml:trace>
  <inkml:trace contextRef="#ctx0" brushRef="#br0">18882 11146 8154,'0'22'0,"0"-3"0,1-3-107,4-2 1,-4-5 586,4 1 88,-3-1 1,-2 5-216,0 1 1,-2-6 49,-3 1 1,4-1-95,-4 5 0,4 0 88,1 1 1,0-6-62,0 1-33,6-1-122,2-1 1,8 3-222,3-6 80,3 0-179,6-5 0,2 0-165,3 0 1,-3-7-85,4-2 1,-4-2-352,-2 1 0,-4-2 173,-1 2 0,-5-3-330,1-1 1,-5 5 895,-5-1 0,4 1 0,-5-5 0</inkml:trace>
  <inkml:trace contextRef="#ctx0" brushRef="#br0">19123 11245 8089,'-8'14'0,"2"2"1477,6 3-620,-6-3-464,4 11 0,-4-5-4,6 6 1,0 1-530,0-1 1,0-1-501,0-3 0,8-4 521,6-5 119,0-1 0,19-6 0,-3-2 0</inkml:trace>
  <inkml:trace contextRef="#ctx0" brushRef="#br0">19891 10733 9424,'14'0'972,"2"0"-988,3 0 1,-2 0 92,7 0 0,-7 0 148,2 0 1,2 0-148,-2 0 1,0-4-1621,-5-1 748,0-6 794,-6 9 0,5-10 0,-5 4 0</inkml:trace>
  <inkml:trace contextRef="#ctx0" brushRef="#br0">19991 10847 7985,'-8'22'357,"1"5"-357,1-5 0,3 7 772,-7-1 0,6 5-227,-6 0 0,1 7-97,-6-2 1,1-3-113,0-2 0,5 0 68,-1-5 1,7 4 145,-2-8-325,4-4-56,1 1 0,1-7-458,4 0 202,3-6 166,6-2 1,2-6-1007,3 0 530,-3 0 25,10-12 0,-3-4-246,5-13 1,2 1-74,3 0 1,-1-6-467,6 1 0,-5-5 1157,5 5 0,-7-6 0,4 2 0</inkml:trace>
  <inkml:trace contextRef="#ctx0" brushRef="#br0">20474 10918 7985,'0'8'0,"0"5"0,0-4 0,-2 4 9,-2 1 1,2 0 736,-3 1 0,4 3-202,1 1 0,5 0-137,-1-4 1,6 4-120,-6 0 1,8-1 28,-3-3 0,4-6 21,1 1-393,6-7 84,-4 3 0,5-7-16,-7-4 0,6-5 51,4-9 1,3-4-292,1-11 0,-4-2 93,0-6 0,0-1-59,4 0 1,-7 1 34,-7-1 0,-2 7-35,-7 2 1,-6 4-62,-9 2 0,-10 6-154,-9 3 1,-1 5-221,-8 4 312,7 10 87,-10 8 0,9 13-291,-6 2 302,6 10-84,4 4 0,7 1 302,7 0 0,6 0 0,2 4 0</inkml:trace>
  <inkml:trace contextRef="#ctx0" brushRef="#br0">21213 10932 7951,'8'0'0,"0"5"0,-3 0 0,-4 6 0,4-2 0,-3 10 1766,-2 5 1,0 3-937,0 1 1,-11 7-729,-4 3 1,-3 3-305,-1 2 1,3-8-1189,-3-7 1390,3 0 0,-5-6 0,-1 7 0</inkml:trace>
  <inkml:trace contextRef="#ctx0" brushRef="#br0">21953 10677 8094,'-7'9'-59,"-2"0"0,-4 6 59,-1 4-68,0 6 0,1-3-25,4 6 0,-4 7 695,4 3 1,1 5-201,-2 4 1,7-4 206,-2-1 0,4 0-140,1-9 1,1-5-185,4-4 0,3-8-106,6-2 1,5-8-158,0-11 1,6-6 126,-1-12 1,3-7-165,1-13 0,5-6-426,1-3 0,-1 3 259,-5 2 1,-6-2-285,-3 1 1,0-2 133,-5 7 1,-2 4-43,-12 10 0,-2 7-59,-3 3 0,-4 5-174,-10 4 1,-3 7 0,-7 13 606,1 5 0,-1 14 0,1-1 0</inkml:trace>
  <inkml:trace contextRef="#ctx0" brushRef="#br0">22479 10932 8021,'0'8'1055,"0"-1"0,0-6-577,0 4 1,-2 3-67,-3 6 1,-3 7-372,-6 2 1,-5 4-253,0 2 1,-4-3-742,4-2 0,0-2 276,5-3 676,-1-9 0,1 9 0,0-11 0</inkml:trace>
  <inkml:trace contextRef="#ctx0" brushRef="#br0">23062 10634 7983,'-15'8'447,"3"4"154,2-2 1,-2 7-110,2 2-295,-2 6 0,4-7 115,3 6 1,2-2 131,-2 1 0,3 3-104,-2-7 1,8 0-73,6-5 1,3-5-128,1 1 0,0-7 112,0 2 0,7-10-167,2-5 1,0-9-9,0-4 1,1-9-131,4-1 0,-4-6 9,0 1 1,-2-3-217,2-2 1,-4-1-8,-6-4 0,-6 9-204,-3-4 1,-5 12-281,-5 2 343,-9 1 208,-8 18 0,-7-2-683,1 12 1,0 12 233,-1 7 0,7 11 56,3 3 0,10 7 592,4-2 0,-3 3 0,0 1 0</inkml:trace>
  <inkml:trace contextRef="#ctx0" brushRef="#br0">23588 10819 7983,'0'9'640,"0"1"1,0-4 52,0 8 0,-7-1-422,-2 11 1,-4 4-427,-1 5 1,-5 0-228,0-4 0,-5-1-1365,5 1 1747,7-14 0,-1 11 0,5-11 0</inkml:trace>
  <inkml:trace contextRef="#ctx0" brushRef="#br0">24057 10335 9027,'8'7'797,"0"1"-345,-4 6 0,-2 6-88,3 4 1,-4 4 149,-1 6 1,0-3 10,0 7 1,0 0 44,0 5 0,-4-1-395,-1 1 0,0-5 44,5 0 1,-5-5-724,1 5 0,-1-11 386,5 1 0,0-9-916,0 0 379,0-3-882,6-8 1,-3-13 1536,7-9 0,-1-16 0,6 0 0</inkml:trace>
  <inkml:trace contextRef="#ctx0" brushRef="#br0">24412 10151 7960,'16'0'217,"3"0"1,-2-2-88,7-3 1,-5 4 712,5-4 1,-2 3-277,2 2 1,-2 0-128,-3 0 1,-4 5-198,4 0 1,-4 6-139,-6-2 1,4 4-50,-4 1 1,2 7-198,-1 2 0,1 6-80,-6 4 1,1 3 196,-1 7 0,-4 4-278,4 1 1,-3 5 222,-2 0 0,0 0 250,0-1 1,0 4 84,0-4 1,0 3 329,0 2 1,0 3-196,0-3 1,0 1 78,0-10 0,-7-1 29,-2-4 0,-4-8-167,-1-7 1,0-1-285,-1-8 0,-5-7 112,-4-7 1,-4-3-944,-5-2 1,-5-2 219,-10-3 563,-2-9 0,-7-2 0,0-4 0</inkml:trace>
  <inkml:trace contextRef="#ctx0" brushRef="#br0">3996 1820 8467,'-30'-27'-235,"-4"3"0,3-1 0,-5 6 730,1 2 1,0 5 9,2 3 0,1 7-7,-6 2 1,2 8-357,-2 11 1,-1 5-309,5 9 1,-5 3 41,1 7 1,-2 6 38,3 3 0,-3 10 84,7 4 1,-5 4-235,5 1 1,6 0 329,8 0 0,10 5-69,4 0 0,5-34 1,1 1 10,3-3 0,2 0 0,1 2 0,3-1 6,5-3 1,3-1 0,20 31-83,-15-32 0,2-1 1,25 27 71,-22-31 0,1 0 1,2-2-1,1 0 5,1 0 0,1-1 0,1-2 0,2 0 51,3 1 1,1-2 0,1-2 0,1-2-63,4 1 0,1-1 0,-3-2 0,0-2-11,-5-2 1,1-1-1,1-3 1,1 0-40,-1-1 0,1-1 1,3-3-1,0-3 0,3 1 1,1-3-1,-1-3 1,-1-2 24,-3-2 1,0-2 0,-2-5 0,-1-4-7,-3-6 1,-2-2-1,-3 0 1,0-2 279,2-5 0,-1-2 0,-3 1 1,-1-1-106,3-1 1,-2-1 0,-4 1 0,-2-1 36,1 1 1,-2-1 0,-2 1 0,-1-1-75,15-35 0,-22 31 0,-3-2-45,-4-1 0,-1 0 0,-1 2 0,0-1-39,-3 2 1,-1-1-1,0-1 1,-1-1-158,-3-2 0,-1 0 0,-1-4 0,-1 0 50,-4-1 0,-1 0 1,1 2-1,1 0-170,-3-4 1,-2 0 0,-1 6 0,-2 2 68,-2-2 0,-2 2 1,-1 3-1,-2 3 9,-3 3 0,0 3 1,-28-23-58,-13 12 0,-2 10 146,30 22 1,-3 3 0,-1 1 0,-2 2-68,-7 3 0,0 4 1,-1 3-1,0 2-71,-2 2 0,1 1 0,6 2 0,3 2-254,3-1 0,3 2 0,-27 13 452,9 1 0,3-5 0,11-1 0,4 1 0</inkml:trace>
  <inkml:trace contextRef="#ctx0" brushRef="#br0">25521 3014 8501,'-1'-14'0,"-4"-1"91,3 8 183,-4-6 1,6 13 249,0 0 1,8 1-195,6 9 0,8 4 56,11 5 0,5 6-24,10-1 0,1-2-98,3 2 0,3 0-359,-3 4 0,-3 0 256,-1 1 0,-10-1-201,-5 1 0,-8-1-49,-1 1 1,-8-3-44,-2-2 1,-2 3 92,-7-3 0,0 3-129,-5 1 0,-11 2 282,-3 3 1,-12 4-94,-2 5 1,-15 7 104,-14 3 0,23-20 0,-1 1-340,-5 0 1,-1 0-1,-5 6 1,-1 0 215,0-3 0,-1-1 0,1 1 0,1 1-137,5-4 0,2 0 0,-2-2 1,1-1-338,4-3 0,1-1 0,1-2 1,2 1-28,-21 17 1,15-5 498,10-4 0,11 1 0,2 0 0,8-1 0</inkml:trace>
  <inkml:trace contextRef="#ctx0" brushRef="#br0">25038 6369 8330,'-8'0'-1106,"2"2"1622,6 2 1,3 4-115,6 6 1,7 2-139,13 3 1,7 3-20,7 7 1,5-4-30,9 3 0,0-7-203,0 7 0,-3-2 216,3 2 1,-8 1-175,8-1 1,-4 0 95,4 1 0,-8 4-39,-6 0 1,-13 2 47,-11-2 0,-10 3-22,-4 7 1,-13 0-10,-11-1 0,-13 7-30,-20 3 1,-6 1-384,23-25 1,-1 0-1,-3 3 1,-1 0 187,-3 6 1,1 2-1,-2-2 1,-1 0-455,-4 3 1,-1 1 0,1-2 0,0-1 84,-1 0 0,0 0 465,4-3 0,2-1 0,6-4 0,2-1 0,0-3 0,1 0 0,1-3 0,0 0 0</inkml:trace>
  <inkml:trace contextRef="#ctx0" brushRef="#br0">25152 8814 8227,'4'-14'105,"1"0"1,8 6 130,1 3 1,2 4 0,9 2 149,5 4 0,5 9-66,7 10 1,-4 3 94,0 1 1,2 7-134,7 3 0,4 3-293,6 1 0,4 1 130,1 0 1,4 1 144,-4 3 1,-2-2-148,-8 2 0,-3-3 83,-6-1 0,-9-1-113,-5 1 1,-9 1-73,-10 4 1,-12 5-133,-12 14 0,-1-30 0,-5 0-283,-4 8 1,-4 0 0,-8 4-1,-4 0 103,-6 3 0,-3 0 0,-4 6 0,-3 1-1025,17-20 0,0 1 0,-1 0 1322,0 2 0,1 2 0,0 1 0,-1 0 0,2 0 0,-1 1 0,-2 1 0,0 0 0</inkml:trace>
  <inkml:trace contextRef="#ctx0" brushRef="#br1">20559 2417 8362,'-20'0'0,"9"6"-601,-4 4 0,4 2 200,-3 2 0,0 7 601,0 3 0,0 9-40,-1 5 0,1 4-68,0 6 0,0-2-22,-1 6 0,0 5 13,-4 4 1,3 2-254,-3-1 1,-3 6 206,10-28 0,0 0 0,1 0 0,0 1-207,-1 4 0,0 0 0,3 2 0,-1-1 199,-2 1 0,1 1 0,1 2 0,1 1-52,-3 3 0,0 1 0,3 2 0,1 1 45,-2 6 1,1 0-1,3-3 1,1-2-317,-1 3 1,2 0 0,2-4 0,1 1 300,-1 7 1,-1 0 0,2-5 0,1-2-273,0 3 1,0-1-1,0 1 1,0 0 255,-1-1 1,2 1 0,1-2-1,2 0-5,0-1 0,1 0 1,1-1-1,0-2-194,-2-1 1,1-1-1,1 2 1,1-1 165,-3-3 1,1 0 0,1 0 0,1-1 58,0-3 0,0-2 0,0-2 0,0-2-60,7 34 0,1-5 306,-1-5 0,2-8-404,3-5 0,-2-14-64,7-1 0,-7-8 625,2-6 0,2-5-420,-2-10 0,-1-3 632,-3-6 0,0-14-291,4-10 0,-3-10-57,3-14 0,-1-9 398,1-9 1,-2-11-629,-5 34 1,0 0-1,-3 1 1,1-1-34,2-6 0,-1-1 0,-2-1 1,0-1-293,0-7 1,1-1 0,0 0-1,0 0 283,-1 3 1,1 1 0,2-2 0,0-1-19,-2-5 1,-1 0 0,0 4 0,1 0-17,-3-4 1,0 0-1,0 1 1,0-1-7,1-2 0,-2 0 0,-1 2 0,0 0-45,0-5 0,-1 0 1,-2 3-1,-1-2-292,2-5 1,-1-1-1,-1 3 1,-2 0 359,-1 2 0,-1 1 0,0 3 1,-3 2 44,-3 3 1,-1 1 0,2 2 0,-1 1-52,-3 0 0,0 3 0,1 6 1,0 2 136,-13-31 1,2 14 335,3 10 1,-1 13-257,-4 1 0,3 13 490,7 6 0,5 3-1003,-1 2 1,7 0 911,-2-1 0,12 3-1433,7 2 1,6-7 827,9 3 0,5-4 0,3 4 0</inkml:trace>
  <inkml:trace contextRef="#ctx0" brushRef="#br1">21583 2602 8246,'0'-15'20,"0"1"87,-6 0 1,2 1 292,-5 4 1,6 1 102,-2 3-264,4 4 0,-1-6 28,-3 7 0,4 2-217,-4 3 0,-1 4 96,1 10 0,-6 3-36,1 7 1,-2 5-65,-3 4 0,-4 11-207,1 8 0,-8 3-356,3 11 1,0 5 442,11-32 1,1 2 0,-1 6-1,2 2-256,-2 5 0,0 0 0,-1 3 1,1 0 309,2-1 1,1 1 0,-1 6 0,1 1-399,1 0 0,2 0 0,-2 2 0,1 1 386,0 0 1,0-1 0,0-1 0,0 0-38,-1-1 0,2 0 0,1-1 0,0-1-228,0-5 0,1 0 0,1 0 0,1 0 248,-3-5 0,0 0 1,4 1-1,-1 1 18,0 0 1,0 0 0,0 0-1,0-1 2,0-5 0,0-1 1,1 2-1,0 1 93,-1-3 0,-1 0 1,2 0-1,1-1 19,0-4 0,0 0 0,0-3 0,1-2 131,4 33 0,1-3 431,4-6 1,3-5-480,-4-8 1,4 0 40,1-5 0,2-1-37,3-4 1,-2-9 333,7-5 0,-1-7-408,6-8 1,-1-7 363,1-7 0,5-15-447,4-13 1,2-16-52,-2-18 0,-18 25 0,-1-2-15,-2-5 1,-1-2 0,2-2 0,-1-2 20,0 1 1,-1-1 0,0-8-1,-2-1-271,3-5 1,0 0 0,-4-1 0,-1 0 294,0 4 1,0-1-1,-3 1 1,-1-1 50,1 0 0,1 1 1,-2 0-1,0 0-43,-1-3 0,0 0 0,-1 2 0,1 1 120,-3 2 1,1 0 0,1-2 0,-1 0-36,-2-3 1,-1 0-1,3 2 1,-1 1 23,-1-1 0,-1 1 1,1-2-1,-1 1 17,-2-5 1,0 1-1,0 3 1,0 0-28,0-4 1,0 1 0,0 2 0,0-2-23,0-4 1,0-2 0,0 3 0,0-1 31,0-3 0,0-1 1,-1 2-1,0-1 13,-1-1 0,-1 1 1,3 8-1,-1 1-45,-2 1 0,1 2 0,1 10 0,1 1 415,0-30 1,-2 15-130,-3 18 1,-3 10-154,-6 9 1,-6 12-96,-4 11 1,-5 7-319,-4 7 1,-9 14-30,-11 14 1,-7 16-49,29-25 0,1 0 0,-1 3 1,2 0-446,2-1 0,2 2 1,0 1-1,2 2-522,-15 36 1247,10 3 0,6-11 0,3 3 0,-3-2 0</inkml:trace>
  <inkml:trace contextRef="#ctx0" brushRef="#br1">22464 5416 8493,'0'29'0,"-4"7"-138,-1 7 1,0 14-89,5 14 0,-2-31 0,0 2-270,-1 2 0,1 2 0,-1 5 0,1 2 507,2 1 1,0 1 0,-2 5 0,-1 0 23,1 6 0,0 1 0,-3 1 0,0 1-406,3 4 1,-1 1 0,-1 5-1,-1 0 352,2 2 1,1-1 0,-3-1 0,1-1 30,1-5 1,1 1 0,-3 0 0,0 0-11,3 4 1,0 1 0,-3-2 0,0-1 43,3-7 1,-1-1 0,1-1 0,0 0 9,1 0 1,2-1 0,1-4 0,0-2 60,0-3 0,1-1 1,2 1-1,1-1-148,-1-4 0,0 0 0,3-3 0,1 0 92,0-3 1,1-2-1,11 33 50,-2-10 1,4-7 186,10-18 1,4-4-287,5-14 0,6-10-70,-1-9 0,5-13 55,-4-11 1,-6-13-146,-4-20 0,-11-22 227,-12 26 1,-1-3-1,-4-2 1,0-2-113,2-6 0,0-1 1,-3 1-1,-1 0 28,2-5 0,-1 0 0,-1-3 0,-2-1-5,-1-8 1,0-1 0,-1 24 0,0-1 0,-1 0-100,-1-1 0,-1 0 0,1 0 0,1-2 1,1 0-1,0 0 101,-1-1 1,0 0 0,0 0 0,0 2 0,-1 0 0,0-1-34,-1-3 1,1 0-1,-1 1 1,0-20-1,0 2 59,-1 1 1,0 0 0,-1 8 0,0 1 5,-1-3 1,0 2-1,-2 12 1,0 2 10,-3 3 0,-1 2 0,1 7 1,-1 3-46,-11-35 0,-3 11-52,-7 8 1,1 3 70,-1 12 1,1-1 499,-1 15 0,1-2-478,-1 11 1,1 0 805,0 5 1,5 6-808,5 3 1,2 3 776,2 2-851,-1 0 0,7 7 146,4 2 0,2 5-415,2 5 1,0-3 98,0 3 1,5 2-68,0-2 1,6 0-173,-2-5 453,4 0 0,7 0 0,2 0 0</inkml:trace>
  <inkml:trace contextRef="#ctx0" brushRef="#br1">21355 5473 9459,'-14'15'629,"5"5"-750,-1 4 0,1 18-456,-5 15 1,-1 13 432,8-28 1,0 1 0,0 3 0,0 0-269,0 0 0,0 2 0,0 8 1,0 2 360,-1 6 0,1 0 1,1 3-1,0 0-264,1 6 0,0 1 0,1-21 0,0 1 0,0 0 305,0 2 0,1-1 1,0 0-1,1 0 1,0-1-1,0 0-23,-1 27 1,1-1 0,0-26 0,0 0 0,0 1-6,0 0 1,0 1 0,1-1-1,-2 25 1,1-1-173,2-7 0,0-2 0,2 1 0,1-1 231,-1-1 1,1-1 0,2-1-1,1-1 87,-2-4 1,1-1 0,1 0 0,1-2-35,0-1 0,0-2 1,1-5-1,0-1-73,1-2 0,1-1 1,0-4-1,2-1 80,1-3 1,2-2 0,20 31 178,3-16 1,5-11-256,4-12 1,2-9 22,3-10 0,2-7 2,-7-13 1,1-13-134,-6-20 1,-5-14 30,-4-14 0,-17 28 0,-2-2 263,1-9 0,-2-1 1,0 1-1,-2 0-169,1-9 0,0-2 0,-1 0 1,0-1-126,1-9 1,0-2 0,-2 2 0,0-1 104,-5 23 1,0-1-1,-1 0 1,1-3-1,0-1 1,0 1-10,0-3 1,-1 0 0,1-1-1,-2 1 1,-1-1 0,1 1-187,-1-2 0,-1 1 0,0-1 1,0-1-1,-1 0 0,-1 1 184,0 1 1,0 1 0,-1 1 0,-1 2-1,0 1 1,-1 0 10,-4-23 0,-3 2 1,1 5-1,-2 3 3,-1 4 1,-2 2 0,0 8 0,0 4 65,-1 11 1,-2 4 0,-18-17 434,-7 10 0,-6 13-340,-3 11 0,-3 10-112,-2 18 0,0 2-217,0 13 0,7 4-446,3 5 0,13 1 609,6-6 0,6 5 0,3 0 0,9-1 0,7-2 0</inkml:trace>
  <inkml:trace contextRef="#ctx0" brushRef="#br1">23872 7890 8244,'-5'-14'2,"1"0"0,-3 1-28,2 4 1,2 2-1,-6 7 1,4 13-162,-4 6 0,-1 22 183,-4 16 0,-2 14-45,7-27 1,-1 2 0,2 2 0,-1 0-287,-3 6 0,0 1 1,3 4-1,1 1 374,-2 8 1,1 1-1,1 2 1,0 2-276,1 4 0,0 2 1,2-24-1,0 0 1,1 1 249,-1 2 0,0 1 0,0-1 0,2-3 1,0 0-1,0 0-17,-1 3 0,1 1 0,0-1 1,2-3-1,0-1 0,0 0 35,0 1 0,-1 1 0,0-1 0,1 25 0,1-1-14,0-3 0,0 0 0,0-4 0,0 0 45,-1 1 0,2 0 1,2-6-1,2-2-164,1-5 1,2-2 0,-1-3 0,2-1 236,2-1 1,2-2-1,-2-6 1,3-1-34,1-3 0,3-2 0,25 26-307,9-13 0,5-17 242,4-21 1,-2-9-328,2-15 0,-4-21 144,-5-26 1,-29 22-1,-3-3 119,-2-8 0,-3-2 0,-2-5 0,-2-2-9,-1-6 0,-1-1 0,-3-2 0,-1-2 58,0-2 1,-1-1 0,-2 2-1,-1 0-10,2-6 0,-1-1 0,-1-1 0,0 0-187,-1 20 0,0-1 0,0 1 0,-2 0 0,0 1 1,-1-1 164,1-5 0,-1 0 1,-1 0-1,0 2 1,0 0-1,-1 0 2,1-5 0,-1-1 0,0 1 0,0 6 0,0 0 0,-1 1-18,0-2 1,0 1 0,-1 1-1,-3-20 1,-2 2-61,-1 6 1,-2 3 0,1 10 0,-2 4 73,0 12 0,-1 3 0,-21-23 320,-10 17 1,4 11-336,-3 13 0,2 8 26,3 5 0,1 8 0,3 2 0,3 0 0</inkml:trace>
  <inkml:trace contextRef="#ctx0" brushRef="#br1">23019 7620 8439,'-22'0'0,"1"8"-726,7 6 1,0 7 364,0 7 1,-1 2 450,1 3 1,3 5-39,-3 10 1,3 10 154,-8 13 1,9-32-1,-1 1-339,2 5 1,-1 0 0,-2 1 0,-1 1 147,1 2 0,0 2 0,-1 4 0,0 2 83,-2 2 0,1 0 0,0 6 0,1 2-506,1 1 0,1 1 0,-2 6 0,0 2 441,6-23 0,1 2 1,0-1-1,-3 24 0,1-1 9,4-22 0,1 1 0,1 0 0,-2 1 1,0 0-1,0 0-23,3 2 1,-1 1-1,1-2 1,-2-2 0,-1 0-1,1-2 31,1 24 1,0-1-1,-1-6 1,2-1 0,3-1 0,1-2 1,1-4-1,2-2-126,2-6 0,3-3 0,1-3 1,2-2 116,2-4 1,2-3 0,3-2 0,2-2 30,19 25 0,4-10 22,-3-19 0,1-8-32,4-15 1,-6-8-11,1-17 0,0-15-19,-6-22 0,0-11-103,1-8 1,-22 29 0,-1-1-17,2-6 0,-1-2 1,0-7-1,-2-2 17,1-6 0,-1-1 1,-2-3-1,0-1 69,0-1 1,-1-3 0,-4 22-1,-1-2 1,0-1-69,2-3 0,0-2 0,0 1 0,-2 0 1,-1 0-1,0 0-130,0-3 0,0 0 0,-1-1 1,-1 2-1,0-1 0,-1 0 131,-1-1 0,-1-1 1,-1 0-1,-2 3 1,-2 0-1,0 0 42,0 1 1,-1 0 0,-2 3-1,-4-20 1,-3 2-134,0 4 1,-3 2-1,2 12 1,-3 4 153,1 7 0,-1 4 1,-23-18 544,5 18 1,-5 22-804,0 12 1,-1 22 91,1 15 0,-1 2 168,0 13 0,4-1 0,-4 1 0,-3-4 0</inkml:trace>
  <inkml:trace contextRef="#ctx0" brushRef="#br0">14559 967 8328,'0'-29'0,"0"7"189,0 3 0,0 3 904,0 2-540,0 0 1,0 5-22,0-1 0,0 8-342,0 2 0,0 7 30,0 7 0,0 7 72,0 2 0,-1 4-229,-4 2 1,2 10 130,-7 4 1,6 2-115,-6-2 0,5 4-182,-4 1 0,0 1-187,-6-2 0,1 4-44,0 6 1,1-7-224,4-2 1,1-11-357,3-3 1,4-11-185,-4-4 265,3-3 0,9-16 831,2-9 0,4-17 0,1-10 0</inkml:trace>
  <inkml:trace contextRef="#ctx0" brushRef="#br0">14545 995 8328,'0'-14'0,"0"0"153,7-1 1,0 3 306,8 2 0,-6 10 589,1 10 0,-3 9-547,3 5 0,3 9-80,-4 5 1,-3 9 166,-1 5-828,3 10 498,-6-10-1115,10 22 1092,-4-20-42,13 15 1,-4-20 10,7-6 1,-5-11-163,4-9 0,-5-7 679,1-2-354,-3-6 1,-2-9 373,0-4 1,0-9-27,0-10 0,1-12-657,-1-12 1,0-2 61,0-12 0,5-3 68,0-1 1,2-10-147,-11 36 0,-1 0 0,-1-2 0,-1 0-633,3-1 1,-1 1 0,7-36-417,-2 7 0,-1 8-596,-3 11 0,1 15 494,-7 14 1108,1 5 0,-5 10 0,0 2 0</inkml:trace>
  <inkml:trace contextRef="#ctx0" brushRef="#br0">26630 483 8347,'0'-22'0,"0"3"0,5 3-267,0 2 1,1 6-126,-1 4 918,-4 2 1,10 4-73,-6 2 1,5 4 100,-6 6 1,7 2-218,-1 3 0,-2-3-94,1 3 1,-1 2-341,2-3 0,-4 3 93,-6-2 1,0-2-271,0 7 1,-6-2 137,-4 2 0,-4 3-84,-5-4 0,2 3 23,-7-3 0,5 3-73,-5-7 1,7 0 96,-2-5 1,8 0 75,1 0 1,7-4 159,-1-1 1,2-4-92,2 4 1,8-4 149,6 5 0,2-6 24,8 6 0,-2-1 81,1 5 0,4-2-138,-3 2 1,-4-3-54,-1 8 1,-3-3 30,-2-2 1,-1 0-11,-3 0 1,-4-4 135,-6-1-141,0 1 1,-6 2 3,-4-2 0,-3 2-22,-1-2 1,-5-2-329,0 1 1,0-4-728,5 4 1020,0-5 0,0 2 0,-1-6 0</inkml:trace>
  <inkml:trace contextRef="#ctx0" brushRef="#br0">27014 796 7843,'8'2'59,"-3"2"1,-4 6 202,-1 9 0,-4-2 71,-1 7 1,-1-2-270,1 2 0,3 1-62,-2-6 0,8 0-24,6-5 1,2-4-25,3-1 16,-1-6 1,0 4 62,0-7 0,-4 0-132,-1 0 1,-6-7 70,2-2 1,-3-5-126,-2-5 0,0 1 99,0-5 1,-2 4-9,-3-5 1,-7 2 44,-7-2 0,-5 5-3,5 10 1,-1-2 115,1 6 1,3 0-82,-3 5 0,8 0 57,1 0 0,7 6-61,-2 4 1,5 1-801,5-2 789,9 4 0,8-11 0,7 4 0</inkml:trace>
  <inkml:trace contextRef="#ctx0" brushRef="#br0">27526 796 8569,'-14'2'0,"0"2"0,-1-2-93,1 3 0,0 3 293,0 1 1,-1-1 142,1 2 1,2-1 123,2 5-239,4 0 1,6 1-42,0-1 0,6-2-49,4-2 1,2 1-225,2-6 0,1-1 124,-1-4 0,2 0-175,3 0 0,-4 0-13,4 0 0,-3-6-22,-2-3 1,1-4 161,-1-1 1,-5-2-119,1-3 1,-7 3 112,2-3 0,-4 4-9,-1 0 1,-1 3-25,-4 2 0,2-1 32,-7 6 1,1-4-203,-5 4 1,4 0 18,1 5-337,6 0 0,-2 0 536,10 0 0,2 0 0,8 0 0</inkml:trace>
  <inkml:trace contextRef="#ctx0" brushRef="#br0">27924 739 7620,'-14'0'-80,"0"0"197,-7 7 0,5-4 209,-3 6 0,4-4-77,0 4 1,7 1 53,4 4 1,2-4 7,2-1 0,0 1-128,0 4 0,2 0-179,2 0 1,0-4 132,5-1 1,1-6-210,4 2 1,-5-3 137,1-2 0,-1 0 56,5 0 1,1-7-142,-1-2 0,-5-4-107,1-1 24,-7-7 1,3 6 63,-6-4 0,0 3-76,0 2 1,0 4 141,0 1 0,-6 6-220,-3-2 1,1 3-71,-2 2-114,7 0-203,-3 0-487,6 0 1066,6 0 0,8 0 0,8 0 0</inkml:trace>
  <inkml:trace contextRef="#ctx0" brushRef="#br0">28180 739 8417,'-9'0'-293,"-1"0"321,1 0 0,-6 5 432,1 0 1,0 1-106,0-1 1,6-2-70,3 6 0,-1 1-58,1 4 0,0-4 16,5-1 1,2 1-168,3 4 0,2-5 19,8 1 1,0-7-168,4 2 0,-3-4 79,3-1 1,3-1-42,2-4 1,-2-3 19,2-6 1,-7 0-148,2-1 1,-8 1 46,-1 0 0,-7 0 56,2-1 0,-4 1-12,-1 0 1,-6 5-93,-4-1 0,-9 7 2,-4-2 1,1 4 127,-2 1 0,5 0-283,-5 0 1,12 1-47,-3 4 0,11-2-564,-1 7 924,3-7 0,15 9 0,3-4 0</inkml:trace>
  <inkml:trace contextRef="#ctx0" brushRef="#br0">28550 697 8417,'0'9'-480,"0"1"1,-7-6 1101,-2 6 0,1-1-149,-2 5 0,7 1-289,-1-1 0,0 0-47,0 0 0,2 1 163,-3-1-222,10 0 0,3-1 102,6-4 0,0 2-236,1-6 1,0 0 113,4-5 1,-1-11-216,5-4 0,-4-4 22,5 0 0,-6 2-65,0-7 0,-6 2 18,-3-1 0,-7-4 88,-2 3 1,-10 3-83,-14 3 0,-1 3 108,-13 6 1,0-2-420,-4 6 1,-1 0-141,0 5 627,1 7 0,-1-6 0,0 6 0</inkml:trace>
  <inkml:trace contextRef="#ctx0" brushRef="#br0">28578 384 8321,'-5'-14'8,"1"-1"0,-7 1 205,1 0 0,-3 5 169,-1-1 1,-6 1-124,-4-6 0,-4 1-189,-6 0 1,-4 0 6,-9-1 1,-3 1-52,-7 0 1,-5 0 33,0 0 1,1-1 87,4 1 0,-8 0-457,-6 0 1,30 9 0,-2 0 287,-4 0 1,0 1-1,-2 1 1,1 1-1,1-3 0,-1 1 0,-1 2 0,-1 0 55,1 0 0,-2 0 1,-6 1-1,-3 2-174,-3 0 0,-1 2 0,-3 1 0,1 2 260,4 3 1,1 1-1,-6 0 1,1 2 47,6 2 0,1 0 1,1 0-1,1 1-40,4-1 1,2 0-1,9 0 1,2 1 258,-31 13 0,6 12-379,8 2 1,3 4 242,12-3 1,1 6-243,3 3 0,-2 8 75,7 1 1,6 14-191,8 0 0,10 3 22,5-38 0,3 0 1,9 33-40,11-2 0,9-8-51,15-10 0,11-6-139,2-9 1,14-3 318,-33-21 1,2 0 0,9 0 0,3-1-226,10-1 1,2 0 0,1-2-1,1-2 317,1-2 0,1-2 0,6 2 0,2-1-235,1-3 0,0 1 0,-2 3 0,0 0 184,5 1 0,-1 1 1,-2-1-1,-1 1 29,-1 4 0,-1 0 0,0-3 0,-2-2 24,-4 0 0,-1 0 0,-1-2 0,-1-2 44,-2-2 1,0-2 27,-1-1 1,1-2-634,-1-2 0,-1-3 507,-5 0 0,-4-4 0,-7-1 1,-2-2 60,-4 0 1,-1-1 54,0 0 0,-1-2 0,0-2 0,-1-1-121,1 1 0,-1 0 1,-2-3-1,-1-1 56,0-1 1,-2-1 0,22-31-190,-27 26 0,-3-2 1,-2-5-1,-2-3 110,0-7 0,-3-1 0,-2 0 0,-2 0-162,-1-2 1,-1 0 0,-1-1 0,-2 0 20,0 1 1,-2 0-1,-4-1 1,-2 1-53,-3 2 0,-4 1 0,-7 3 0,-5 2 324,-4 2 0,-6 3 0,-8 3 1,-6 4-75,-8 6 0,-3 5 1,-3 2-1,-2 5-257,-9 5 1</inkml:trace>
  <inkml:trace contextRef="#ctx0" brushRef="#br0">28238 0 9720,'-23'1'-11,"-47"6"-21,-8 3-1,-2 2 1,0 2 32,18-1 0,1 2 0,0 0 0,-2-1 0,-2 0 0,0 0 0,-1 0 0</inkml:trace>
  <inkml:trace contextRef="#ctx0" brushRef="#br0">26573 1862 8621,'21'8'611,"-4"5"-337,7-4-7,0 4-66,-2 1 0,3 2-79,-6 3 95,0 3 1,-6 7-230,-4-1 0,-3 5-427,-6 0 1,-1 0 109,-4-4 0,2-5 198,-7-1 0,1-5 51,-5 1 1,4-4-176,1 0 183,-1-1 36,-4 0 0,2-4 138,2-1-48,4-6 0,7 3-2,4-6 0,8 0 335,6 0 0,1 5-117,-1 0 1,2 1-37,2-1 0,3-2-111,-7 7 1,-2-6 138,-8 6-151,4-1 0,-11 6-9,2-1 1,-8 0-146,-6 0 0,-7 5 77,-2 0 0,-6 0-426,1-5 0,3 1 177,2-1 0,5-5-1276,5 1 387,-4-7 1104,11 3 0,-4-18 0,6-4 0</inkml:trace>
  <inkml:trace contextRef="#ctx0" brushRef="#br0">27099 2260 8411,'15'0'674,"-7"0"0,-2 7-241,-6 2 0,-2 5-111,-2 5 1,-6 2-175,-9 3 0,8-2 68,-3-3 1,4-4-31,1 4 1,3-3-18,6-2 0,0-4-238,0-1 1,6-5 90,3 0 0,6-8-242,4-6 1,-4-3-176,4-1 1,-3 0 193,-2 0 1,-4-5-111,-1 0 1,-6-5 90,2 5 1,-5 0-13,-5 5 1,-1 0-15,-3 0 1,1 1-314,3 4 109,3 2 108,-4 7 0,12 0-80,4 0 0,7 0 422,2 0 0,7 7 0,-4 0 0</inkml:trace>
  <inkml:trace contextRef="#ctx0" brushRef="#br0">27540 2275 8411,'-9'6'128,"-1"3"0,1 4 323,-5 1 0,4 0-593,1 1 155,5 5 0,-2-4-136,6 3 1,6-5 77,4-4 1,7-4 157,2-6 1,7-2-33,-3-2 1,4-6-41,2-9 0,-3 3-8,-2-2 0,-3 0-130,-7-1 1,-6 3 58,-4-3 1,-2 4 10,-2 0 0,-2 6-71,-2-1 1,-4 7 107,-6-1 1,-5 2-30,0 2 1,-5 2-33,5 2 1,5 3 50,4 2 0,7 4 0,-3-5 0</inkml:trace>
  <inkml:trace contextRef="#ctx0" brushRef="#br0">27896 2246 8314,'-8'7'460,"1"0"1,3 8-217,-1-1-139,0 0 0,10 0-203,0 0 0,4-4 51,-4-1 0,6-5 43,-2 0 0,4-2 42,1-2 0,1 0-4,-1 0 0,0-6-60,0-4 0,-1-3-29,-4-1 1,-1 0 70,-3 0 0,-3 0 2,2-1 1,-4 3-40,-4 2 0,0-1-81,-5 7 1,4-1-477,-4 5 383,-1 0 0,-2 6-150,2 4 1,4 2 344,6 2 0,0 1 0,0-1 0</inkml:trace>
  <inkml:trace contextRef="#ctx0" brushRef="#br0">28223 2232 8314,'-15'0'-287,"6"0"287,-1 0 0,1 0 837,-5 0 0,0 2-363,-1 2 1,6 4-245,-1 6 0,7-4-52,-2-1-415,4 1 1,7 2-145,4-2 1,4-4 252,5-6 1,-3 5-217,3 0 1,1-1 163,-1-4 1,2 0-327,-2 0 1,-4-4 73,4-1 1,-8-4 431,-1 4 0,-1-6 0,6 3 0</inkml:trace>
  <inkml:trace contextRef="#ctx0" brushRef="#br0">28493 2289 8274,'0'8'970,"0"4"-455,0-4-374,0 6 1,0-4-198,0-1 99,6-5 1,2 2-245,6-6 0,-1-2-82,-4-2 1,2-4 171,-6-7 1,5 1-371,-6 0 1,1 0 480,-5 0 0,-6-7 0,-2-1 0</inkml:trace>
  <inkml:trace contextRef="#ctx0" brushRef="#br0">27540 1749 8294,'-22'0'325,"8"0"1,15 6 105,14 3 0,0 4-113,9 1 1,1 0-313,9 1 0,4-1-349,9 0 0,-3 0-1093,4 1 1436,-11-8 0,5 6 0,-6-5 0</inkml:trace>
  <inkml:trace contextRef="#ctx0" brushRef="#br0">28009 1635 8346,'-14'-8'74,"0"2"793,0 6 0,-7 9-56,-2 10 1,-12 13-229,-8 20 1,15-23-1,-2 2-504,-8 6 1,0 2-1,-1 5 1,-1 3-596,-5 5 1,0 1 0,1 1 0,1 2 0,0 1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18412 7293 8548,'-14'-14'0,"2"-2"-699,2-3 0,-1 3 300,6-3 0,-1 2 1665,1-2-801,4 3 0,-7-3 220,3 10 1,3 1-263,-2 3 0,-4 4-349,-2-4 1,-2 11 96,-3 8 0,-5 2-174,-4 8 1,-7 1-113,-3 8 0,-7 0 73,-1 10 0,-3 3-455,-7 11 1,0-2 336,-5-3 1,12-1 268,2-4 1,11-3-112,4 4 0,3-4 82,10-1 1,0-5 122,10-1 1,2 1-87,7 5 1,6-5-114,9 0 0,0-5 98,9 5 0,-1-7-160,11 3 0,-5-4 52,5-2 1,-2 1-3,2-1 1,2 2-26,-7 3 1,-6-1-4,-8 6 1,-5 6-4,-4 8 0,-4 3 37,-6 2 0,0 0-46,0 0 1,-2 0 247,-2 0 1,-4-5-165,-7 0 1,0-5-32,-4 5 1,-3 1 25,-7 3 0,1 3-6,-1 2 1,1-7 9,-1 3 1,3-10 126,2 1 1,-1 1-73,6-2 1,1-4 64,9-5 1,2 4-92,7 6 1,0-1-230,0-4 1,0-1 41,0 1 0,5 3-96,0-3 1,1 2 137,-1-7 0,-3 3 114,2 2 1,-2 4-6,-2 1 0,0 5-116,0 0 1,0 5 249,0-1 1,-5 8-256,0-8 0,-1 7 310,1-2 1,4 6 37,-4-2 0,3 10-161,2 5 1,1-40-1,0 1-5,1 1 0,1 0 1,0-1-1,2 1 58,1-1 0,2 1 0,1 7 0,1 1-389,-1 1 0,1 0 1,2 5-1,1 0 277,-1-2 1,0-1 0,1 0 0,2 0-111,2 0 1,-1 1 0,-1 3 0,0 1 64,2 0 1,0 0 0,-2 2 0,0 0-5,-1-7 0,0 1 0,0 0 0,-1 2 22,-1 0 1,0-1 0,0-2 0,1 0-9,-3-2 1,-1 0 0,0-2-1,1-2-134,-3-3 1,0 0-1,0 0 1,-1 0 120,-1-4 0,-1-1 0,2 36 32,-6-5 0,0-7 26,0-7 0,0-13-467,0-6 1,0-8-42,0-6-552,0-3 1,-6-21 1014,4-8 0,-4-13 0</inkml:trace>
  <inkml:trace contextRef="#ctx0" brushRef="#br0">14346 7890 8509,'2'-9'-5,"2"-1"0,0 7 115,5-2 1,-4 4 27,4 1 1,-1 3 98,2 6 0,-4 7-1,-6 13 1,-6 12-51,-4 6-101,-9 13 0,-9 0-148,-10 6 0,-3 1 54,20-32 0,-1 1 0,-24 29 67,4-4 1,4-9 92,14-4 1,4-12-291,5-8 1,3-5 100,2-9 0,4-8-350,6-6 1,1-14 32,4-15 1,9-5-138,10-9 1,9-4 187,5-1 1,10 1-148,4 4 0,-3 7 398,-2 3 1,-9 11 91,-5 7 1,-4 8 230,-6 7 1,-2 3-158,-7 6 0,-6 7 371,-3 12 1,-4 2-150,-1 4 0,-11 2 25,-3 7 1,-14 6-200,-1 3 1,-9 5-342,0 4 1,-3-4-35,-1 0 1,1-8 95,3-11 0,-2-4-555,7-5 1,5-13 266,4-7 1,6-6 4,-1-3 1,8-12 400,2-7 0,6-8 0,-2-6 0,5 7 0,5-2 0,3 3 267,6-4 0,6 6-376,4-1 0,3 7 186,1-2 1,6 3 156,-1 2 1,5 4 103,-5 1-338,0 5 0,-5-8 0,1 4 0</inkml:trace>
  <inkml:trace contextRef="#ctx0" brushRef="#br0">14488 8487 8421,'-4'14'175,"-1"1"1,-5 4 380,6 0 1,-6 1-174,5-1 1,-6-2 16,2 7 1,-4 0-383,-1 4 0,0 1 97,0-1 1,-2-4-315,-3-1 0,3 0 171,-3 0 0,3-2-344,2-7 1,5-4-71,-1-1-205,7-6 324,-3 3 1,17-6-48,3 0 1,5-1 309,0-4 1,-2-1-75,7-4 0,0-2 199,4 2 0,-1 2-121,-3-1 0,1 6 493,-6-2-220,0 3 0,-7 9-33,-2 2 1,-4 5-42,-6 5 1,-1-1 124,-4 5 0,-3 1-213,-6 5 0,-5 4 47,0 0 0,-11 5-341,1-5 1,-9 6 122,1-1 1,-5-4-384,0-6 0,1-1 122,3-8 1,-2-7-49,7-7 1,0-6 79,5-9 0,5-1 345,4-13 0,8 2 0,2-1 0,6 2 0,-2 7 0,5 0-48,5-1 0,7 6-3,7-1 0,7 7 292,-3-1 0,11 0 134,3 0 1,3 2 252,-2-3 1,1 4-380,-5 1 0,3-2-103,-3-3 1,-1 2-776,-5-6 1,1-1 628,-1-4 0,1-13 0,-1-3 0</inkml:trace>
  <inkml:trace contextRef="#ctx0" brushRef="#br0">14815 8103 8416,'7'-8'0,"-4"2"-60,6 6 1,-4 0-1,5 0 1,-7 8 369,1 6 1,-2 2 516,-2 8 1,0 1-778,0 8 1,-6-3-9,-4 3 1,-2-3-79,-3-1 1,6 2 120,-1-2 1,7 1-824,-2-11 61,-2 0 159,5-5 1,-3-6 175,10-3 1,3-12-50,6-7 1,2-2 39,3-7 1,-2-3 190,7-7 0,-2 3 160,2-3 0,3 1 0,-4-1 0,-1 3 0,2-3 0,-7 3 35,2 2 1,-3 1-72,-2 3 984,1 3-688,-7 7 0,-2 13 333,-6 5 0,-2 14-236,-2 6 1,-4 9 73,-7 5 0,0 7-109,-4 3 1,1 5-233,-5 0 0,4-3 79,-5 2 1,7-1-184,-2 1 1,4-9 23,6-10 0,-2-10-344,6-4 54,0-3 0,12-9 68,2-7 0,4-13-221,1-11 1,5-3 137,0-1 1,5 0-109,-5-1 1,1 5 166,-1 1 0,-5 5 15,1-1 137,-1 10 288,-13 3 0,6 7 75,-7 4 0,-3 11-102,-7 12 0,-1 2 374,-13 8 0,7 0-198,-2 5 1,-2-2 90,2-3 0,1 1-175,3-6 0,3-1-294,2-8 1,-1-4 48,6-6-171,1-6 1,5-2-670,4-6 0,3-7 373,6-8 1,5-5-478,0-9 1,2-4 515,-3 0 0,-2-2 404,3 2 0,-3 3 0,-2-3 0,0 9 0,1 5 0,-3 4 191,-2 0-182,-4 7 1,-6 4 407,0 8 0,0 6-150,0 9 1,0-2 541,0 7 1,0 0-246,0 4 1,0-4-89,0-1 0,0-5-53,0 1-485,0-3 0,6-9 116,4-2 0,3-5-116,1-5 1,2-9-789,3-9 1,-2-4 402,7-2 0,-9-4-438,0 0 0,-3 4 885,-7 6 0,0-1 0,-5-4 0</inkml:trace>
  <inkml:trace contextRef="#ctx0" brushRef="#br0">14616 8274 8071,'0'9'114,"0"1"0,5-5-139,0 4 1,1-4-102,-1 4 0,-2-4-191,6 5 146,-5-7 0,7 5 131,-7-4 40,1-2 0,1 11 0,2-6 0</inkml:trace>
  <inkml:trace contextRef="#ctx0" brushRef="#br0">14588 8544 8385,'0'8'126,"6"-2"1,2-1 155,6 0 0,0 0-374,1-5 0,-4 1 96,3 4 1,-8-2-409,9 6 0,-4 1 170,3 4 0,-5 0 29,1 1 1,-7 0-26,2 4 1,-4-3 79,-1 3 51,0-3 0,0-2-119,0 0 524,0-6-242,0-1 308,0-7-133,7 0 1,5 1 137,7 4 0,2-2-123,-2 6 1,-4-4-61,4 5 0,-3-1-296,-2 5 181,1 1 1,-3-1-89,-2 0 1,-4 0 87,-6 0 1,-6 1-11,-4-1 1,-2-1-62,-3-4 0,-5 4 9,-4-4 1,-4 2-31,-5-1 0,7 1 0,-2-7 1,9 3 45,0-2 50,3-4-38,8 5 0,5-6-20,13 0 1,7 0 23,16 0 0,3-1-25,7-4 0,6 2 6,3-7 1,-1 3-158,1-3 0,-6-4 98,1 0 0,4-2-258,1-8 1,1 5 76,0-4 1,-1 5 12,-10-1 0,3-1 41,-12 1 1,-2-5-402,-7 5 0,-5-5-97,-9 5 654,-4-6 0,0-3 0,2-9 0</inkml:trace>
  <inkml:trace contextRef="#ctx0" brushRef="#br0">15341 7947 8293,'15'-22'-48,"-1"1"84,0 7 0,0 1 81,0 4 0,-4 3 171,-1 6 0,-1 1-180,2 4 1,1 4 98,-6 10 0,-1 5-214,-4 9 1,0 0-66,0 10 0,-1-5-61,-4 5 1,3-7-205,-2-8 1,2-1-48,2-3-13,0-3 289,-6-14 1,4-3-54,-3-14 0,4-6 63,1-12 0,1-2-159,4-3 0,-3 0 59,3-10 0,1 3-32,-1-7 0,6 8 258,-2 1 1,4 6-29,1-1 0,0 4 52,0 6 1,1 4-138,-1 9 1,5-1 613,0 6 1,-5 2-135,-5 8 0,1 5 61,4 8 0,-6 0-239,-3 6 1,-4 4-109,-1 5 1,0 7-451,0-2 0,0 3 201,0 1 1,0-1-180,0-3 1,-4-5 75,-1-9 0,-6 1 243,1-6 0,-2 0 0,-2-4 0</inkml:trace>
  <inkml:trace contextRef="#ctx0" brushRef="#br0">15455 8132 8284,'0'-14'0,"2"1"-34,2 3 0,6-1 164,9 7 0,-3-1-21,3 5 0,1-5-112,-1 0 1,0 1-280,-5 4 0,1 0-98,-1 0 249,-6 0-373,-2 0 352,-6 0 1,-2 4-108,-2 1 1,-9 6 25,-6-1 0,0 2 190,5 3 0,-5-1 124,0 0 0,5 0 236,4 0 29,7 1-284,-3-1 1,14-6 180,6-3 1,2-4-90,7-1 1,0-6-153,0-4 1,2 2 105,-6-1 1,0 4-349,-4-4 98,-1 6 104,0-10 1,-8 13-83,-6 0 1,-6 3 95,-8 11 1,-4-1 10,-5 11 0,-1-5-10,-9 4 0,-2 1 46,2 4 0,-5 1 44,5-1 1,4-6 10,6-3 1,10-3 48,-1-2-41,9-6 0,0-1 56,10-7 0,11-7-98,12-2 0,2-4-212,8-1 1,-1-5 143,1 0 0,1 0 24,-6 5 0,0-7 0,-4-1 0</inkml:trace>
  <inkml:trace contextRef="#ctx0" brushRef="#br0">15782 8487 8320,'0'-14'-123,"0"0"1,5 0 190,0-1 1,1-4-635,-1 0 1,-4-1 565,4 1 0,3-3 0,0-7 0</inkml:trace>
  <inkml:trace contextRef="#ctx0" brushRef="#br0">15711 8189 8320,'0'20'0,"0"4"0,0-2 134,0 2 0,5 1 364,0 8 1,-1-3-305,-4 3 0,-4 2 0,-1-2 1,-5 0-235,6-4 1,-3-2 92,3-4 0,2 3-1106,-3-7 366,-3 0 317,7-12 0,-7-2 370,3-10 0,3-9 0,-4-8 0</inkml:trace>
  <inkml:trace contextRef="#ctx0" brushRef="#br0">15583 8473 8288,'-6'16'0,"-4"3"0,2 3-144,-1 6 0,-5 2 744,-5 3 0,0-1-145,5 6 0,-5-6-601,0 1 0,-5-3 71,5-2 1,-5-6-290,5-3 1,2-8 12,7-1 31,-2-7 1,10 2 144,-2-10 0,4-8-446,4-6 0,6-4 621,9 4 0,3-2 0,6 2 0,7 3-311,3-3 0,9 10 311,5 4 0,-1-1 414,1 1 0,-3 2-231,8 8 0,3 1-165,11 4 1,2 2 324,3-2 1,-5 2 10,0 3 0,-6-6-110,-9 0 0,-7-4-228,-6 5 0,-3-7-86,-12 2 1,2-10-389,-11-5 0,-6-4 458,-9-5 0,-2 3 0,-2-4 0</inkml:trace>
  <inkml:trace contextRef="#ctx0" brushRef="#br0">15924 7904 8450,'21'-14'0,"1"0"27,6 0 1,1-1 82,-1 1 0,1 0 71,-1 0 1,-6 6 354,-3 3-426,-3 4 64,-2 1 0,-7 12-449,-7 7 0,-13 8 32,-11 6 1,-3 5-139,-1 10 0,-2 0 90,-3 5 1,3-6-188,-3-9 1,3 0 178,1-10 1,2-2 298,4-12 0,2-6 0,7-8 0,0-8 0</inkml:trace>
  <inkml:trace contextRef="#ctx0" brushRef="#br0">15853 8061 8332,'14'0'0,"2"0"17,3 0 0,-3 12 199,3 7 1,0 11 230,-5 3 1,2 12-131,-11-3 0,4-1-208,-4-3 0,0-1-52,-5 1 0,0 1-216,0-6 1,0-6 48,0-8 1,0-3-728,0-2 511,0-6 1,0-3 125,0-10 0,-2-5-493,-3-8 0,4-5 339,-4-5 1,3-5 353,2 0 0,-4-5 0,-1 5 0,2-1 0,7 6 0,0 1 0,5 3 0,1-1 0,4 6 0,6 0 136,4 5 0,-2 1 40,2 4 1,-2 3 348,2 6 1,1 0-190,-6 0 1,0 3-11,-5 6 1,-1 1-206,-4 9 0,-2 3-159,-7 1 1,0 4 172,0 2 0,-7-1-153,-2 1 1,-9-1-344,-1 0 0,0-4 173,5 0 1,5-7-1026,-1 2 642,1-3 571,-5-8 0,-1-2 0,1-6 0</inkml:trace>
  <inkml:trace contextRef="#ctx0" brushRef="#br0">16166 8274 8242,'0'14'-429,"0"7"267,0 2 0,-2 0 25,-2 0 1,-4 1 372,-6 4 1,-5 1 491,0-1 0,-2 1-824,2-1 0,3-1 38,-3-3 1,-1-2-508,1-3 0,2-4 565,7 4 0,-9-3 0,3-2 0</inkml:trace>
  <inkml:trace contextRef="#ctx0" brushRef="#br0">16066 8516 8242,'35'-8'0,"-5"-3"169,3 6 1,-1 0 192,1 5 0,-3 0 366,3 0 1,-7 0-346,-3 0 1,1 7-308,4 2 0,-4 4-1880,0 1 1804,0 0 0,-2 0 0,-2 1 0</inkml:trace>
  <inkml:trace contextRef="#ctx0" brushRef="#br1">18114 8046 9782,'8'7'502,"4"-6"-218,-2 4 1,-2-3-2,1-2 0,5 0-29,5 0 1,7-2-14,-3-3 0,6 4 5,4-4 0,-1-1-30,6 1 1,-1 0-111,6 5 0,0 0 36,-1 0 1,-4 0-153,0 0 1,-5 0 138,5 0 1,-5-1-172,5-4 1,0 2 221,5-7 0,11 6 11,3-6 0,9 7 107,0-2 1,2 4-95,-1 1 1,-6 0 142,-9 0 0,2 0-152,-7 0 1,7 6 31,-2 3 1,3-1 67,2 2 1,-5-7-3,1 2 0,-4 1 15,-2-1-140,0-1 0,-17 1 1,4 0-103,-4-2 0,-4-1 10,-2-2 0,1 0 51,-6 0 0,5 0-29,-5 0 0,2-5-165,-2 0 0,-8-4 143,3 4 1,-5-1-256,1 1-359,2 3 0,-10-6 13,3 4-1023,-4 2 0,-7-4 1548,-4 6 0,-8 6 0,-5 2 0</inkml:trace>
  <inkml:trace contextRef="#ctx0" brushRef="#br1">18839 7350 9505,'9'1'1932,"1"4"-1384,-1 9-286,6 2 0,-1 13-154,0-1 0,2 2 121,3 8 0,-2-6 0,7 1 0,0-3-67,4-2 0,0-1-123,1-3 0,-1-5 137,1-10-27,-1-2 0,1-7 79,-1 0 119,0-7-43,1-1-93,-1-12 0,-4 1 208,0-10 0,-5-4-76,4-14 0,1-5-31,5-10 0,7-4-520,-15 28 0,1 0 0,1-1 0,2-1 167,4-2 1,-1-1 0,-1-1-1,-2 1-39,2-2 0,-1 0 63,-3 1 1,-1 1 16,3-3 0,-1 0 1,-4 7-1,-2 1-374,20-33 167,-12 6-97,0 14 0,-11 4-331,-1 9 1,-6 10-915,-4 9-823,-2 9 2372,-2 4 0,-13 19 0,-2 2 0</inkml:trace>
  <inkml:trace contextRef="#ctx0" brushRef="#br1">23360 10890 8517,'0'-22'-93,"0"3"16,0 3 170,0 8 0,2 2 39,3 6 1,-2 4-176,6 1 1,2 6-203,8-1 1,3-4-103,7-1 1,5-4 192,4-1 0,3-1 166,2-4 1,6 0 61,3-9 1,10 5 11,4-6 1,8 1 4,2 5 1,0 2-190,-5 3 0,2-3 273,3 3 1,-36 1 0,0 2-53,5 3 0,0 1 1,2-2-1,-1 1-121,4 3 1,0 0 0,-5-1 0,0 1 49,0 2 0,0 0 0,0-1 0,2-2-201,4 1 0,2-1 0,0-1 0,0-1-231,1 3 0,1 0 0,-1-3 0,-1-1 261,-1 1 1,1 1 0,1-2 0,1-1 66,4 0 0,0 0 0,-1 0 1,-1-1 21,3-2 0,-1 1 1,-3-1-1,0-1 16,1 0 1,0-1 0,-1-1 0,1-1 110,8 3 0,-2-1 1,-8-1-1,-1 1 119,3 0 1,0 0 0,-2-1 0,-1 0-81,5 1 1,1 0 0,-5 1 0,0 0 46,2-1 1,0 1-1,-4 2 1,0 1-31,1-2 1,1 1-1,-1 1 1,1 0-78,2 1 1,0 0 0,-1 0 0,0 0-11,-2 0 0,1 0 0,-2 0 0,0 0 1,-4 0 0,1 0 1,3 0-1,0 0-61,1 0 1,1 0 0,0 1 0,1 0 30,-2 1 0,1 1 0,-4-2 0,-1 1-70,-3 3 0,0-1 1,1-1-1,-1-1-139,3 3 1,0 0 0,0-3-1,1 0 122,-4 3 0,1 0 1,-1-3-1,0-1 16,-6 1 1,-1 1-1,2-2 1,0-1-32,0 0 0,1 0 1,1 0-1,0 0 16,-1 0 1,0 0 0,37 0-35,-13 0 1,-10-1 275,-10-4 1,-4 2-218,-5-7 1,-5 6 240,-10-6 1,-2 7-397,-7-2 0,-6 2 179,-3-2 0,3 10 0,0-3 0</inkml:trace>
  <inkml:trace contextRef="#ctx0" brushRef="#br1">18967 10108 8098,'-10'-8'1578,"1"3"-864,6 4-502,-4 1 0,9 1 234,3 4 0,0 4-107,9 10 1,-6-1-14,11 5 0,-5 1-35,10 5 1,-1-1 29,6 0 0,-1 7-123,1 3 0,-1 3-1,0 2 1,1-1 31,-1 1 0,-1-7-123,-3-2 1,1-6-124,-6-4 0,2-5 83,-2-10 1,-2-4 40,7-10 0,-2-6 96,1-13 0,9-7 19,-4-17 0,6-12-170,-17 23 1,-1-1 0,0-1-1,-1-1-270,4-5 0,0 0 0,-2-2 0,-1 0 191,4 0 0,-2 0 0,-1-4 0,-2-1-172,2 0 0,-1 0 0,-1 0 1,-1-1-293,-3 3 0,1 1 0,2 2 0,-1 1 228,-1 0 1,0 2 0,0 1 0,1 0-913,-1 3 1,0 0 1174,2 1 0,-1 0 0,4-35 0,7 3 0,1 6 0,2 5 0</inkml:trace>
  <inkml:trace contextRef="#ctx0" brushRef="#br1">18711 12141 8458,'-14'-8'0,"4"0"-194,1 3-182,6 4 375,-4-12 0,18 7 41,4-4 0,10-2-166,3 2 0,7-2 127,8-3 1,12 0-115,7-4 0,7 3-219,7-3 1,-3 3 315,2 2 0,-3 0 13,-6-1 1,5 1-25,0 0 0,5 4 49,-36 5 0,0 1 0,38 1 22,-7-2 1,-5 3 127,1 2 0,-1 0-86,5 0 1,5 0 3,0 0 0,-35 1 1,0 0-83,-1 1 0,0 1 0,36-2 12,-5 4 0,5-3 0,-5-2 0,-28 0 1,1 0-12,1 0 1,0 0 0,0 0-1,-1 0-11,-1 0 1,-1 0 0,39 0-116,-6 0 1,6 0 101,-36 0 0,0 0 0,1 0 0,0 0 6,1 0 0,0 0 1,-3 0-1,-2 1 159,34 4 1,3-3-80,-39 0 1,0 0 0,2 2 0,0-1-12,1-1 0,-1 0 0,0 4 0,0-1-42,-2 0 1,0 0 0,2 0 0,-1 1 34,34 3 0,3 4-30,-2-3 0,3-3-25,-37-2 1,1 0 0,1-3 0,0 1-39,-1 2 0,0-1 1,2-2-1,0-1 57,-3 2 1,1-1 0,2-1-1,2 0-49,2-1 1,1 0-1,1 0 1,-1 0 28,3 0 0,-1 0 1,-6 0-1,-1 0-2,2 0 0,1 0 0,0-1 0,0 0 0,4-1 1,1-1-1,1 3 1,1-1-221,-3-2 0,0 1 1,-2 0-1,-1 1 233,-1-2 0,-1 1 0,1 1 0,1 1 0,3-3 1,0 1 0,-2 1-1,1 0 18,1 1 0,0 0 0,-4 0 1,-1 0-24,-2 0 1,0 0 0,1 0 0,1 0 28,0 0 0,1 0 0,3 0 0,1 0-29,0 0 1,0 0 0,-4 0 0,-1 0 2,-2 0 1,0 0-1,0 0 1,0 0 3,4 0 1,1 0 0,1 0 0,-1 0-3,3 0 0,-1 0 1,-3 0-1,0 0-10,-2 0 1,0 0-1,5 0 1,-1 0-5,-4 0 0,1 0 0,5 0 0,1 0-9,1 0 0,-1 0 1,-1 2-1,-1 1 17,-3-1 0,1 1 0,1-1 0,-1 0-8,0-1 0,0-2 0,2 2 0,0 0 7,3 1 1,-1 1 0,-1-2 0,-2-1 1,-3 3 0,-1-1 1,3 0-1,0-1 9,-1 2 0,1-1 0,0-1 0,1 0 3,4 1 1,-1 0 0,-5-1 0,-1 0 28,-1-1 0,0 0 0,1 0 0,-1 0 5,0 0 0,1 0 0,1 0 0,1 1 33,3 2 1,-1-1 0,-5-1 0,1 0-32,-1 1 1,0 1 0,-1-2-1,-2 1 0,1 0 1,0 0 0,2-1 0,0 0-44,2 1 0,1 1 0,-4 0 1,0 0-96,-3-1 0,-1 1 0,-1 2 1,-1-1 91,35 1 1,-33 0 0,0-1-75,3-1 1,0-1-1,0 1 1,0-1-2,-2-2 0,0 0 0,36 0 65,-4 0 1,-7 0 181,-1 0 1,-3 0-119,3 0 0,2 0 101,-2 0 0,1 0 30,-2 0 0,-3-5 133,-6 0 1,-5 1-141,0 4 0,0-5 39,5 0 1,0 1-79,0 4 1,-2 0-160,-3 0 1,1 0-102,-11 0 0,2 0 421,-10 0 1,-1 0-373,-5 0 1,-6 0 916,-3 0-1108,-3 0 563,-2 0-416,-6 0-203,-1 0 198,-7 0 1,0-2-299,0-3 1,0 2 122,0-6 0,4-6 291,1-4 0,6-12 0,-3 1 0</inkml:trace>
  <inkml:trace contextRef="#ctx0" brushRef="#br1">21043 2459 8288,'8'-39'-152,"6"6"1,6 8-271,9 15 0,2 4 331,-2 6 0,1 1 243,-11 4 1,0 5-411,-5 8 0,0-2-72,0 3 0,1-3 330,-1-2 0,0 7 0,7-5 0,1 4 0</inkml:trace>
  <inkml:trace contextRef="#ctx0" brushRef="#br1">21242 2687 8466,'-29'44'-74,"1"4"0,4-4-78,0 3 0,7-3 272,-2-1 1,8-5 188,2 0 1,5-7-257,0 3 1,2-6-167,2-4 1,6-5-228,4-10 1,9-3 139,5-6 1,7-11 199,2-3 0,7-16 0,-4 0 0</inkml:trace>
  <inkml:trace contextRef="#ctx0" brushRef="#br1">21682 2772 8466,'-14'14'59,"0"1"175,0-1 1,4 2 126,1 3 1,6-4-35,-2 4 0,3-3-161,2-2 1,2 1-127,3-1 1,4-5-212,10 1 1,3-9 174,7-1 0,-1-8-134,1-11 1,1-4 9,3-10 1,3-1-52,7-8 1,-2-2-7,-3-9 1,-5 9-106,-9 6 1,-5 7 99,-10-2 0,-3 9 55,-6 5 1,-11 9-192,-3 6 0,-10 2 118,1 2 1,-3 6-244,3 4 62,2 9 213,7 3 168,6 0 0,-5 5 0,6-5 0</inkml:trace>
  <inkml:trace contextRef="#ctx0" brushRef="#br1">22422 2886 8472,'-14'0'0,"4"2"0,1 2 0,5-2 0,-2 4 0,6 0 0,0-4 0,2 4 0,2-6 0,11 0 0,7 0 0</inkml:trace>
  <inkml:trace contextRef="#ctx0" brushRef="#br1">22891 2531 11144,'-14'0'-1469,"0"0"1445,-1 0 0,3 1 491,2 4 1,-1-2-339,6 6 0,1 1-458,4 4-31,-7 0 364,6 1-7,-6-1 1,12-5-555,0 1 325,6-7 84,-3 10 0,1-12 40,1 4 30,-1 3 0,6-7 64,-1 4 0,-5-3-68,1-2 1,-1 0-110,5 0 1,1 0-33,-1 0 272,0 0-80,0-7 0,2-2-535,3-10 276,-3 3 270,4-11 1,1 5-1,1-6 1</inkml:trace>
  <inkml:trace contextRef="#ctx0" brushRef="#br1">23133 2459 9574,'0'-14'-327,"-2"0"243,-3 0 0,-3 4-345,-6 1 377,0 6 135,-6-4 0,4 7 95,-3 0-137,3 7-71,2 1 1,6 6-256,3 0 1,4 0 284,1 0 0,6 1 0,2-1 0</inkml:trace>
  <inkml:trace contextRef="#ctx0" brushRef="#br1">23332 2829 8406,'0'-22'-286,"-5"6"-540,0 7 924,1-1 0,2-2 1098,-3 2-683,4 4-412,-6 6 0,3 1-797,-1 4 341,-6 3 230,3 6 1,0-4-921,3-1 1045,4 1 0,7 4 0,2 0 0</inkml:trace>
  <inkml:trace contextRef="#ctx0" brushRef="#br1">24185 2431 8453,'-14'0'-285,"-1"0"-461,1 0 764,6 0 0,2 2 290,6 2 1,6-1-743,4 7 1,2-7-17,3 2 450,5-4 0,2-1 0,7 0 0</inkml:trace>
  <inkml:trace contextRef="#ctx0" brushRef="#br1">24640 2331 8453,'-2'13'-32,"-3"-3"0,-2 2 227,-1-10 1,-3 6 263,6-4-101,0-2-285,5 4 1,3-6-174,7 0 1,7 0-429,16 0 1,4-1-592,5-4 1119,7-3 0,2-6 0,6 0 0</inkml:trace>
  <inkml:trace contextRef="#ctx0" brushRef="#br1">25706 2516 6691,'14'15'0</inkml:trace>
  <inkml:trace contextRef="#ctx0" brushRef="#br1">26844 1990 8689,'0'22'1278,"0"12"-772,0-1 1,-2 6-112,-3 4 0,-1 1-61,-4 4 0,-1 0-125,7 5 0,-6 0-83,5-5 0,-4 4-218,4-5 0,0-1-110,5-8 1,0-10-122,0-9 0,2-4-70,3-6 0,3-4-310,6-10 1,6-9 702,4-10 0,3-9 0,1-3 0</inkml:trace>
  <inkml:trace contextRef="#ctx0" brushRef="#br1">29488 1919 8008,'14'-6'-785,"-4"4"678,-1-2 0,1-3 144,4 3 0,5-3 131,0 2 0,6 2 267,-1-6 0,3 6-356,1-2 0,2-1-245,3 1 1,0-1 28,10 1 1,-3 2 134,7-7 1,-3 7 75,-1-2 1,-7 4-15,-3 1 1,-4 0-16,-5 0 1,-4 6-28,-6 3 0,-6 6 44,-3 4 0,-10 9 64,-4 10 1,-4 5-62,-1 4 1,0 2-16,-1 3 1,1-1 12,0-4 1,4-7-131,1 2 0,6-7-152,-2 3 1,-1-7-253,1 3 0,-6-9 471,2-1 0,-17-7 0,-4 4 0</inkml:trace>
  <inkml:trace contextRef="#ctx0" brushRef="#br1">27227 2403 8270,'0'-8'1608,"7"3"-1510,2 10 0,9-2-421,1 6 1,1 1-244,-1 4 1,-2-1 565,7-4 0,0-3 0,4-6 0</inkml:trace>
  <inkml:trace contextRef="#ctx0" brushRef="#br1">27995 2289 8270,'14'0'291,"1"0"45,-1 0 0,0 0-155,0 0 1,7 5 15,2-1 1,4 3-223,2-3 1,6 3-418,2 2 1,5-3-3,0-6 1,4 0 283,-3 0 0,2 0-434,-7 0 1,8-6 280,2-3 1,4 1 242,-5-2 1,7 1 203,-2-5 0,-3 4 128,-2 1 0,-2 1-23,-3-2 1,-1-1 248,-3 7 1,-1-1-142,-4 5 1,-2-5-92,7 0 1,-5 1-321,5 4 1,-6 0-96,1 0 0,-4 0-120,-6 0 1,2 4 123,-6 1 1,-4 1-351,-6-1 401,-6-3 0,4 6-127,-7-4 231,0-2 0,0 4 0,0-6 0</inkml:trace>
  <inkml:trace contextRef="#ctx0" brushRef="#br1">26801 1706 8405,'8'-43'-186,"-3"1"1,-2 1-379,1 3 1,-2 5 931,3 9 0,-5 5-173,-5 9 1,-4 4-21,-10 6 1,-4 3-118,-5 7 0,-2 7-43,-3 16 0,-4 5 97,-5 10 1,4 2-90,0 7 1,6 6 105,-1 3 0,20-27 1,3 1 49,-1 5 1,3 1-1,2 0 1,2 2-445,1 6 1,1 1-1,1-3 1,1 1 292,-1 1 0,2 1 0,1-4 1,2 0-88,0 2 0,2-2 1,3-6-1,2-3-86,2-2 1,3-4 0,18 21-48,9-19 0,6-11 219,3-18 0,5-10 245,5-14 1,7-13-177,-31 8 1,0-3 0,0 1-1,0-3-26,-2-5 1,-1-2 0,-5 3-1,-2-2 30,0-3 0,-4-3 1,-3 2-1,-2-1 23,14-30 1,-18 29 0,-2-2-108,0-1 1,-2-1 0,-3 0-1,-2-1-8,-2-1 1,-3 0 0,0 1-1,0 1-139,-1-40 1,-3 39-1,-2 0-101,-1 2 1,-2 0 0,-13-33-481,-7 2 0,-7 17 712,-3 7 0,-9 8 0,-6 12 0,-2 5 0,-2 1 0</inkml:trace>
  <inkml:trace contextRef="#ctx0" brushRef="#br1">18356 11217 7867,'0'9'-359,"0"1"0,7-1 728,8 5 0,4 1-269,4-1-158,4 0 146,-5 0 1,11 0-212,1 1 215,-1-7-179,-5 4 1,1-10-228,-1 3 1,-1-4 234,-3-1 79,-4 0 0,1 6 0,1 2 0</inkml:trace>
  <inkml:trace contextRef="#ctx0" brushRef="#br1">18640 11032 8177,'-10'2'-470,"1"2"0,4 4 597,-4 6 1,-2 8 395,-8 7 1,-5 3-319,-9 10 0,-3 4-164,-7 11 0,-6 1-378,23-27 1,0 0 0,1 4-1,1 1 337,0 4 0,0 1 0,2-3 0,0 1 0,1 0 0,-1-1 0</inkml:trace>
  <inkml:trace contextRef="#ctx0" brushRef="#br1">19806 13108 8190,'-8'0'-1583,"-5"0"1285,12 0 341,-6 0 1,9 0 38,3 0 1,-2 0-92,6 0 0,1 0 218,4 0 1,-5 0-122,1 0 0,-1-2 159,6-3 0,-1 4-28,0-4 1,0 3 218,0 2-367,1 0 0,-1 0-3,0 0 0,0 0-29,1 0 0,-1 0 69,0 0 1,0 0-154,0 0 1,1 0 81,-1 0 0,2 0-15,3 0 0,3 0 30,6 0 0,1 0 5,-1 0 0,2-4-14,3-1 0,-3 0-1,3 5 1,-4-5 0,-5 1 1,2-1 12,-2 5 1,-3 0-30,-2 0 0,1 0 22,-1 0 1,2 0 51,-2 0 1,-2 0-107,7 0 1,-2 0-1,2 0 1,7 0 21,-2 0 1,4-2-6,0-2 1,2-3 26,3-2 0,3-2-8,-3 6 1,-4-4-79,-1 4 1,2-5 76,-2 6 0,-1-3 4,-8 2 0,3 4-36,-4-4 1,-2 4 9,-2 1 0,1 0 5,-1 0 0,0 0 0,-5 0 0,5 0-49,0 0 1,0 0 45,-5 0 1,1 0-44,-1 0 1,0 0 28,0 0 0,1 0 15,-1 0 0,2 0 23,3 0 1,-2-2 5,7-3 1,-1 4-21,6-4 0,-1-1 4,1 1 1,1-5-33,3 6 1,-3-6 25,3 5 0,-3-4-117,-2 4 1,6-4 106,-1 4 1,8-1-144,2 1 1,-1 3 44,6-2 0,1 2 9,-2 2 0,2 0 20,-2 0 0,-7 0-13,2 0 1,-4 0 112,0 0 1,3 2-88,-3 2 1,5 0 194,4 5 1,-1-6-92,6 2 0,0-2 91,5 2 1,0-4-121,0 4 0,-5-3 13,0-2 0,-4 0-8,4 0 0,5 0-224,4 0 1,7 0 150,-1 0 0,-4 0 64,-2 0 1,-2 0-71,-2 0 1,-5 0 46,0 0 1,2 0 59,7 0 1,-1 0-18,7 0 1,-10 1 10,4 4 0,-10-3-8,6 2 0,-10 3 11,0-3 1,4 3-88,1-3 0,0 0 70,5 5 0,1-6-139,9 2 0,-4-2 78,-6 2 0,-7-4-107,-2 4 0,1-3 54,-2-2 0,8 0 31,2 0 1,-3 0 65,8 0 1,-7 0 17,7 0 1,-6 0 146,-3 0 0,-4 1-60,-7 4 0,1-3 21,0 2 0,1 3-42,3-2 0,-1 1-69,6-1-839,0-4 799,5 5 0,-2-1-144,-2 0 0,0 0 244,-5-5 1,-1 0-288,-4 0 1,6 0 96,3 0 1,5 0 35,4 0 0,-7 0 159,3 0 1,-5 0-95,0 0 0,-3 0 94,-6 0 0,1-2 18,3-3 1,-1 4 100,6-4 1,0 3-161,5 2 0,0 0-7,0 0 1,-6 5-120,-4 0 0,-3 0 120,-1-5 1,-2 0-84,-3 0 0,3 4 52,-3 1 0,3 0 0,2-5 1,-1 0 38,1 0 0,0 0 467,-1 0 0,1 0-494,-1 0 0,-4 0 26,0 0 1,-5-5-55,5 0 0,-1-4-94,1 4 0,4-4-12,1 4 1,0-6 107,4 1 1,-3 3-156,-1-3 1,-5 5 92,0-4 1,-7 4 54,2-4 1,-7 5-10,-3 0 0,-4 2 109,5 2 0,-7 0-34,2 0 0,-3 0-53,-2 0 1,5 0 3,0 0 0,2 0-9,-2 0 0,-2 0-16,7 0 1,-2 0-2,2 0 1,3 0-15,-4 0 1,4 0 13,2 0 0,1-1 6,3-4 0,-2 3 59,7-2 1,-6 2-57,1 2 1,2-5 46,-2 0 1,5 1-8,-5 4 1,7 0-1,-3 0 1,6 0 1,5 0 0,-3 0-5,7 0 0,1 0-48,3 0 1,-3 0 1,-1 0 0,-5 0-47,5 0 0,7-2 60,7-3 0,-26 4 0,1-1-220,1-2 1,1-1-1,-1 2 1,0 1 115,-2-3 1,0 1 0,33-1-149,-2-5 1,5 2 38,-5-1 0,5-4-102,0 4 0,-10 1-4,0-2 1,-12 7-722,-7-1 1032,-15 2 0,1-3 0,-9 1 0,3-1 0</inkml:trace>
  <inkml:trace contextRef="#ctx0" brushRef="#br1">19095 13989 8303,'28'-10'0,"1"1"0,1 6-226,3-2 0,-1 4-352,5 1 1,-3 0 465,4 0 1,1 0 470,8 0 0,4 4-227,6 1 1,6 0-283,3-5 0,2 4 174,-1 1 1,-4 0 24,-6-5 1,6 5 6,3-1 0,5 1 26,5-5 0,2 0-292,2 0 1,-39 0-1,0 0 258,35 0 1,-3-1 19,-2-4 1,5 3-67,-32 0 1,2 0 0,-3-2 0,1 1 18,1 1 1,0-1 0,-4 1 0,0 0-22,39 2 1,-39-2-1,1-1 1,2 1 1,2-1 0,0 1 0,1 0-1,3 1 0,-1 2 0,-2-2 0,0 0-7,-2-1 1,0-1 0,-1 2 0,0-1-4,1-3 0,0 1 1,1 2-1,1 0 12,3 0 0,0 0 0,-3-1 0,-1-1-1,-1 2 1,0 0 0,-4-1-1,0 1 16,40 2 0,-38-2 1,1-1-16,3 1 1,0-1 0,0 1 0,0 0 28,0 1 0,0 2 0,-5-1 0,-1 0 26,39 0 1,-4 1 13,0 4 0,3-3-66,-37 0 0,1 0 0,-1 0 0,0-1-1,-2 2 0,0-1 0,2-1 0,-1 0-4,34 4 0,3-4-15,-2-1 1,3 0 40,-37 0 0,1 0 1,37 0-10,1 0 0,-7-5 27,2 1 0,-34-1 0,0 0-38,0 3 0,1-1 1,4-2-1,-1-1 73,0 1 1,-2 1 0,-1 0 0,0 2 4,-3-1 0,0 1 0,38-5-38,-36 5 0,1 0 0,1-3 1,0 0-42,6 3 0,0 0 1,-3-1-1,-1 1-11,-1 2 1,0 0-1,-1 0 1,-1 0-37,0 0 0,-1 0 1,4 0-1,0 0 59,1 0 1,1 0-1,-1 0 1,1 0-110,2 0 1,-1 0 0,-6 0 0,-1 0 0,3 0 1,0 0 0,0 0-1,1 0 35,1 0 1,0 0 0,0 0-1,0 0 45,0 0 0,0 0 1,-1 0-1,0 0 11,-1 0 1,0 0 0,0 0 0,0 0 0,36 0 1,-37-1-1,2 0 76,1-1 0,0-1 0,2 2 0,-1-1-28,-1-2 1,1-1-1,-5 3 1,0-1-41,-2-1 1,-1-1 0,2 1-1,1 0 63,2-1 0,0 0 0,1-1 0,-2 1-92,-1 3 0,0-1 0,34-6-9,-6 4 0,-11 0-200,-8 5 0,-1 0-193,1 0 0,-1 2 421,-4 3 0,-6-5 0,6 6 0,4 2 0,3 0 0</inkml:trace>
  <inkml:trace contextRef="#ctx0" brushRef="#br1">18924 12582 8035,'-6'-29'0,"0"7"21,-4 3 0,4 3-19,6 2 408,0 0 153,6 6 1,2 2-72,6 6 0,-4 3-128,-1 6 1,5 2 80,5 13 0,2 0 15,-2 4 0,1 5-162,4 0 0,3 7-63,-3-2 1,1 3 28,-1 2 0,2-2-98,-2-3 1,-2-1-1,2-8 1,-2-1 288,2-13-225,3 2-57,-5-16 0,6 4 84,1-10 1,1-6-101,3-12 0,5-9-171,9-15 0,4-10-186,-23 24 1,1 0 0,-3-4 0,0-1 176,0 1 1,0-2 0,-4-2 0,-2-1-95,5-1 0,-2 0 0,-5-2 0,-1-1-234,2-4 1,0 0 0,-2 1-1,0 0-321,-2 2 1,-1 0 0,2 0 0,-1 0 310,-3 2 1,0 0 0,1 3 0,-1-1-645,0 0 1,0 1 1004,2-1 0,-1 0 0,4-28 0,7 0 0,1 8 0,2 5 0</inkml:trace>
  <inkml:trace contextRef="#ctx0" brushRef="#br0">3427 2033 8229,'-2'-8'-325,"-2"3"288,2-3-11,-4 7 0,6-7-83,0 3 307,0 4 50,0-6 100,-7 7-103,6-6-41,-6 4 36,7-4-81,0 6 317,0 0-537,0 6 0,0-2 156,0 5 0,0 2-15,0 8 0,0 2 22,0 2 0,2 4-4,3-3 0,-4 7 190,4 3-204,3 5 45,-6-3 1,5 2 140,-2 0 0,-2-1-135,7 0 1,-5 5 24,4-5 0,-4 0 4,4 1 0,-4-7-10,5 2 0,-3-4-25,3-5 0,1-2-3,-6-3 1,4-8-99,-4 3 85,6-9 62,-9 7-9,10-10-66,-10 4 66,4-6 0,-4 0 34,2 0 0,-2-6-129,3-4 1,-2-4-2,2-5 1,-2-3 3,6-6 1,-4-2-8,4-3 0,-4 1-164,5-6-71,-7 0 169,9-5 0,-8 1-160,5-1 1,-1-4 121,2-1 0,2 3-24,-2 7 1,-2 3 104,1 6 0,-4 1 5,4 0 0,-6 5 152,2 5 0,-2 2-58,2 2-18,-3-1-53,4 1-129,-6 6 1,0 0-371,0 4 156,0 2 1,0-6-957,0 3 719,0 4 0,1-6 530,4 7 0,3-6 0,6-2 0</inkml:trace>
  <inkml:trace contextRef="#ctx0" brushRef="#br0">5062 1891 9777,'0'-14'-1577,"0"6"1311,0-5 1,0 10 1024,0-7 181,6 7-789,-4-3 57,10 6-126,-10 0 1,6 8-24,-3 6 1,-4 7 93,4 7 0,-3 7-10,-2 3 0,-7 9-68,-2 5-781,-4 3 833,-1-4 0,0 3-273,0-7 72,6 0 60,-5-4 0,10-7-503,-7-2 238,7-11-452,-3-2-341,6-7 690,0-6 1,5-8 630,-1-9-249,7-10 0,-3-10 0,7-7 0</inkml:trace>
  <inkml:trace contextRef="#ctx0" brushRef="#br0">5133 1976 8510,'14'0'-511,"0"2"358,1 2 0,-4 4 1550,3 7-562,-3 5-444,10 8 1,-7 7 72,0 3 0,-5 3-179,1-3 0,-1 2 84,6-2 1,-1 1-79,0-6 1,-4-1 232,-1-9-206,1 4 0,4-12-21,0-1 0,-5-6 412,1-8-444,-7-7-156,10-7 1,-10-8-35,6-6 1,-1-4 1,2-6 1,2-3-181,-2-16 1,2 2-405,3-11 0,4 2-459,0-7 0,4 8-2897,-4-8 2703,7 3 268,-4 3 892,6 2 0,1 6 0,-1 4 0,-3 5 0,-6 10 0,-6 7 0</inkml:trace>
  <inkml:trace contextRef="#ctx0" brushRef="#br0">3470 3824 8546,'0'14'-919,"0"-6"0,4 7 887,1-1 0,0 0-78,-5 5 0,0 3-7,0 2 1,-7 1 58,-2-1 1,-4 1-2,-1-6 0,0 5 111,0-5-110,-1 0 18,-5-5 1,9-2 181,-3-2-198,3-4 127,3 1 285,1-6-311,7 5 0,7-4 143,2 3 1,4-2-28,1 6 0,0 1 222,0 4 1,1 5 162,-1 0-199,0 6-237,-6-9 1,3 11-5,-6-3 1,4 1-15,-4-1 0,0 1-176,-5-6 1,5 0 160,-1-5 0,1-5-198,-5 1-22,6-7 1,-4 2-254,3-10 0,1-4-18,-1-10 414,6-3 0,-3-7 0,6 1 0</inkml:trace>
  <inkml:trace contextRef="#ctx0" brushRef="#br0">3683 3782 8534,'24'-15'-96,"-1"1"1,-4 0-5,5 0 1,-7 4 183,2 1 0,2 4-117,-2-4 1,0 5 213,-5 0 1,-5 2 21,1 2 1,-2 6-707,1 4 253,-2 2 228,-7 15 1,0 5 98,0 15 0,0 9-7,0 5 0,-7 7-210,-2-2 1,1 4 131,-2 1 1,7 0-145,-2 0 0,4-8 53,1-6 1,1-6-308,4-9 1,-3-5-40,3-4 170,-4-9 147,-1-4 1,-1-7-98,-4-4 133,-3-2 9,-6-7 0,-5-11 175,0-4 0,-13-15 0,2 0 0</inkml:trace>
  <inkml:trace contextRef="#ctx0" brushRef="#br0">3612 4194 8458,'9'-29'0,"1"1"0,-6 6-78,6 3 1,-1 5-89,6 4 1,-1-2 119,0 2 1,5 4 42,0 1-143,0 3 0,-5 2-705,0 0 851,-6 0 0,-1 0 0,-7 0 0</inkml:trace>
  <inkml:trace contextRef="#ctx0" brushRef="#br0">3683 4109 8458,'0'19'0,"0"-1"-285,-6 8 281,4-4 24,-11 6 1,10 5 320,-6 1-149,5 5-179,-8-9 1,9 5-366,-7-7 332,7-6 1,-5-3-183,3-9 198,4-4 1,-5-14-16,6-6 0,0-6-146,0-9-16,6 1 149,2-7 1,6 5-380,0-3 186,0 3 116,7 8 1,-4 1 56,7 7 1,-5 1 42,5 4 1,-5 2 181,4 7 0,-5 0-142,1 0 1,-4 2 187,0 3 0,-7-2 182,-4 6-293,-2 1-21,-2 4 1,-6 0 216,-4 0-173,-9 7-162,3-5 0,-9 4-122,6-5 1,0-1-229,5 0 381,6-6 0,2-2 0,6-6 0</inkml:trace>
  <inkml:trace contextRef="#ctx0" brushRef="#br0">4493 3782 8436,'-14'0'-1115,"0"0"490,6 0 746,-5 0 981,12 0-762,-6 0 72,1 0-194,4 0-104,-4 0 0,6 6 13,0 3 1,5-1-1,0 2 0,-1-1 1,-4 5 0,0 1-90,0-1 109,0-6-110,7 4 1,-6-8-128,4 5 139,-3-6 0,-1 4 6,4-7-47,-4 0 1,7-5-9,-3 0 1,1-6 6,4 2 1,-2 1-10,-3-2 1,-2 5-251,6-4-41,-6 6-24,4-4-364,-1 1 456,-4 5-452,10-6-460,-10 7 1137,10-6 0,-4-2 0,7-6 0</inkml:trace>
  <inkml:trace contextRef="#ctx0" brushRef="#br0">4465 3838 8436,'-8'0'-606,"2"0"544,6 0 241,-7 0-22,6 0-89,-6 0 0,7 2 33,0 3 0,-4-2 91,-1 6 0,0 7-3,5 8 0,0-2-44,0 2 1,-5-1 0,1 6 1,-6-1-31,5 1 1,-1-1 1,1 1 1,4-3-86,-4-2 101,-3 3-59,7-5 1,-6 5 29,7-3 1,0 1-16,0-6 1,0 1-25,0-1 1,0-3 3,0 3-153,7-3 0,-4-2-16,6 0-43,-6-6 174,4-1 0,-6-7 85,4 0-75,-3 0 39,4 0 42,-6 0 21,0-7 25,0 6-162,6-12 1,2 11-3,6-2 0,2-4-107,3-2 1,3-1-295,7 2 0,1-9-1254,3 4 855,3-3 661,1-4 1,4-1 0,-5-6 0</inkml:trace>
  <inkml:trace contextRef="#ctx0" brushRef="#br0">4820 4123 8397,'0'-8'-847,"0"2"1366,0 6 0,2 0-395,3 0 1,2 0-296,8 0 0,5 0-584,4 0 411,3 0 220,8 0 1,1 0-188,7 0 0,-1 0 73,1 0 0,-2 0 238,-3 0 0,3 0 0,-3 0 0,-3 0 0,-2 0 0,-2 0-19,2 0 1,-1 0 58,6 0 0,6 0 167,8 0 0,-1 0 3,1 0 1,0 0 62,5 0 0,-2 0-112,-3 0 0,-3-2-99,-6-3 0,8-3 1,6-6 0,10 0-341,9 0 1,-35 7 0,-1-1 218,36-6 1,-7 5-259,-7-1 1,-4 7-33,-1-2 158,6 4 54,-4 1 0,4 0-206,-6 0 211,0 0 198,0 0 0,-2 0 151,-3 0 1,2 0-181,-7 0 0,8 0 306,2 0 0,8-2-136,11-3 1,-2-2-334,-34 0 1,1-1 0,33-1 198,2-1 1,-2 1-17,2-5 0,-36 7 0,0 0-116,5-1 0,0 1 1,-3 2-1,-1 1 5,1-1 0,1 0 0,31 2-71,-3-2 0,5-1 37,-5 1 1,8 1 30,-3 4 0,3 0 38,-8 0 1,2 1 5,-12 4 1,3-2-31,-3 7 1,5-7 84,10 2 0,-1 1 54,-35-4 0,0 1 0,38 1-23,-3-4 1,3-1-34,-7-4 0,8-1-73,-34 1 1,0 0 0,-2-1-1,-1 1 37,1 3 0,-1-1 0,36-8 15,-12 2 0,-1-2-49,-3 1 1,-6-2-180,1 2 0,-8 4 345,-11 1 0,-5-1-899,-9 1 763,-10 0 0,-1 12 0,-5 1 0</inkml:trace>
  <inkml:trace contextRef="#ctx0" brushRef="#br0">10479 3511 8206,'14'-6'0,"2"5"-735,3-4 243,3 3 495,6 2 0,6 0 563,-1 0 1,5 0-419,-5 0 0,5 5-291,-5 0 0,-1 1 143,-9-1 0,3-4-8,-8 4 1,1-3 279,-4-2 0,-1 1-97,0 4 0,-4-3-1,-1 2 0,-6 4-96,2 2 1,-3 2-89,-2 3 1,0 3 60,0 1 0,0 7 17,0-3 0,-7 4 64,-2 2 0,1 5-35,-2 4 0,2 3 202,-1 2 1,-4-5-102,4 0 0,1-2 163,-2 2-39,1-3-209,1-7 1,-5-4 33,4 0 1,1-8-82,-1-2 0,4-2-209,-5-7 1,6 0-127,-6-5 0,1 0-413,-6 0 0,0 0 682,-4 0 0,-10-6 0,-7-2 0</inkml:trace>
  <inkml:trace contextRef="#ctx0" brushRef="#br0">6996 2914 8256,'1'16'502,"4"3"1,-2 3-334,7 7 1,-7 1-129,1 3 0,-2-2 45,-2 7 0,-5-6-178,1 1 1,-8-3 21,3-1 0,1-6 191,-1 1 0,5-11-386,0 1 165,-4-9-142,6 1 1,-4-8-80,6-2 0,0-11-43,0-8 1,6-6-163,4-4 1,-2-2 301,1-3 0,-4-1 224,4 6 0,-1 0 0,2 4 0,-4 1 0,0 12-79,-4-3 180,4 17 85,1-4 1,-4 9 398,6 7 1,-4 5-145,4 14 0,-4-1 254,5 1 0,-1 1-207,5 3 1,1-3 114,-1 3 1,0-3 96,0-1-447,0-7-64,1-2 0,-1-6 296,0 1 1,0-7 21,0-4 0,1-2 18,-1-2 0,0-8-240,0-6 1,1-7-55,-1-7 0,5-7-46,0-3 1,1-3-118,-1-2 1,-3-4-824,3 0 345,3-7-376,-6 3 0,6-5-589,-3-1 0,-3-3 567,3 3 808,-4 3 0,3 5 0,-1 0 0,1 3 0,4 8 0,3 7 0</inkml:trace>
  <inkml:trace contextRef="#ctx0" brushRef="#br0">11432 711 8271,'-8'6'-64,"1"2"-78,7 6 0,0 2-267,0 3 1,0-2 418,0 7 0,0 1 375,0 9 1,5-3-128,0 7-236,0-6-4,-5 9 1,-2-13-562,-3 1 254,4 5 0,-12-16 289,5 15 0,-6-11 0,0 6 0</inkml:trace>
  <inkml:trace contextRef="#ctx0" brushRef="#br0">11190 1180 8316,'0'20'-296,"0"3"-129,0 5 0,0 5 573,0 0 1,0 10 605,0-5 0,0 5-180,0-10-206,0 0-233,6-11 1,2-1 463,6-7-408,0-6-113,1-2 0,5-14 57,4-6 1,3-8-164,1-11 0,2-8-316,3-7 1,-3 1 116,4 4 1,-9 5-445,-1 0 671,-7 13 0,10-8 0,-5 11 0</inkml:trace>
  <inkml:trace contextRef="#ctx0" brushRef="#br0">11161 2175 8041,'0'-14'-1632,"0"0"2131,0 6 1,2 1 244,3 7-532,-4 0 1,12 2 204,-4 3-202,4-4-27,1 12 0,7-11-51,2 2-107,-2-2 65,6-2 0,-5-2-44,6-2 1,6-9-95,-1-6 0,-5 0-274,-4 5 0,-7 0-16,2-1 0,-3 6-897,-2-1 1230,-6 1 0,5 1 0,-5 2 0</inkml:trace>
  <inkml:trace contextRef="#ctx0" brushRef="#br0">11417 1905 8176,'0'0'0</inkml:trace>
  <inkml:trace contextRef="#ctx0" brushRef="#br0">11432 1905 8177,'0'19'494,"0"0"1,0 6-317,0-1 1,0 3-190,0 1 0,0 5-38,0 1-62,0-1 220,-7-5 0,6-1-160,-4-3-72,3 3-56,2-12 0,0 6-872,0-7 1051,7 0 0,1 0 0,6 1 0</inkml:trace>
  <inkml:trace contextRef="#ctx0" brushRef="#br0">11730 1749 8327,'8'-2'-2048,"-3"-3"2262,-4 4 672,-1-12 0,-1 12-37,-4-4-524,3 3 64,-4 2-241,6 0 598,0 0-787,0 7 1,0-4 138,0 6-25,0-6-4,0 10 0,5-10 60,0 7-55,-1-1 6,-4-1 0,0 0 53,0-3-41,0-4 3,0 12 1,0-10 40,0 6 0,0 1-25,0 4 1,0-3 2,0 3 1,0-3 117,0 8-118,0 4-32,0-1 1,0 5-33,0-4 59,0 4-80,0-5 1,5 7-124,0-1 0,0-4 105,-5-1 1,1-5-159,4 1 0,-4-3 121,4-2 0,-3-5-23,-2 1 0,0-6 219,0 6-196,0-7 86,0 3 15,0-6-103,0 7 13,0-6-148,-7 6-100,6-7 1,-7 0-90,3 0 13,4-7 1,-6 4-1222,7-6 736,0 6 321,0-10 503,0 11 0,7-10 0,1 4 0</inkml:trace>
  <inkml:trace contextRef="#ctx0" brushRef="#br0">12825 2232 8390,'0'-22'658,"0"8"0,8 9-524,6 10-42,0 3-64,13 6 0,-5-2-675,7-2 426,12 3 69,-3-6 0,12 1-159,-2-3 1,-6-3 57,1-2 0,-1-2 253,-4-3 0,-3-3 0,0-6 0</inkml:trace>
  <inkml:trace contextRef="#ctx0" brushRef="#br0">13365 2161 8390,'14'0'-848,"5"-2"1002,0-2-113,7 2 42,-4-11 0,1 10 25,1-6 1,-2 6 7,2-2 0,-4 3 19,-5 2 0,-3 7-53,-2 2 1,-4 5 4,-6 5 1,-8 3-215,-6 7-60,-7-1 239,-7 7 0,-5 0-584,0 3 263,-1-4 100,6-5 0,6-6-101,3 1 1,5-11-14,4 1 283,4-9 0,6-5 0,0-8 0</inkml:trace>
  <inkml:trace contextRef="#ctx0" brushRef="#br0">13948 1791 8390,'8'0'-20,"-2"0"1,-6 8-16,0 6 0,-1 7 509,-4 7-49,-3 7-324,-6 1 1,-7 13-94,-2 4 0,0 0 61,0-1 1,5-4-6,-1-10 0,5-5-52,5-9-377,-4-4-300,12-12 376,1-8 154,7-8 0,9-19-374,3-6 266,-3-6 51,5-10 1,-3 0-240,1-4 1,0 1 430,-4 10 0,-6-3 0,1 12 0,-3 5 15,3 4 0,1 12 52,-6-3 1,1 11 1099,-1-1-609,-4 3-324,6 15 0,-6-2 467,4 13-320,-3-1 0,5 7 579,-2 4-545,-3-4 1,6 4-129,-4-5 0,0-2-74,5-4 1,1 3-33,4-7 1,-5-7-143,1-7 0,4-4-246,5-1 123,0 0 64,1-12 1,-4 1-363,3-13 186,-3 0-299,-2 2 0,-1 0-603,-4 3 1,-2 3 1097,-7-3 0,-7 4 0,-1 0 0</inkml:trace>
  <inkml:trace contextRef="#ctx0" brushRef="#br0">14289 2005 8344,'21'0'-161,"3"0"1,2-7-242,3-2 0,-1-4 925,1-1-106,-1 0-170,1-1 1,-1-4-354,0 1-47,-5 5-46,-3 0-559,-6 5 377,0 0 48,-6 2 1,-8 6 332,-9 0 0,-4 6 0,-1 2 0</inkml:trace>
  <inkml:trace contextRef="#ctx0" brushRef="#br0">14460 1805 8344,'8'7'0,"0"1"0,-4 6 0,-2 6 0,3 4 0,-4 3 0,-1 1 0,0 6 0,0-1 0,-4 5 0,-1-5 0,-5 0-249,6-5 0,-1-4-912,5 0 1161,0-7 0,-6 4 0,-2-7 0</inkml:trace>
  <inkml:trace contextRef="#ctx0" brushRef="#br0">14730 1663 8272,'8'15'409,"3"-1"197,-6 0 0,-1 7-217,-4 2 0,0 6-102,0 4 1,-1 3-109,-4 7 0,4 6 32,-4 3 1,3 9-545,2 6-1155,0 2 1544,0 2 1,0 7-57,0 2 0,-2-38 0,-2 0 0,0 1 0,0-1 0</inkml:trace>
  <inkml:trace contextRef="#ctx0" brushRef="#br0">3199 4037 13422,'0'-26'-665,"0"2"1,-1-1 1491,-4 6-476,4-7 652,-6 11-666,1-6-162,4 7-196,-10 6 1,4 3 22,-6 10 0,-2 6 368,-3 13 1,-5 10-298,-9 14 0,1 12 276,-6 1 1,5 7-564,-5 3 0,20-31 0,-2 1 303,-1-1 1,0 1-637,5-1 0,2 0 577,-13 25 0,14-3-287,4-10 1,2-5-235,7-9 1,8-5-171,7-9 1,5-2 127,9-3 1,4-3 87,0 3 0,5-4 445,-5 0 0,-1 5-361,-9 4 0,3 3-88,-7 1 91,-1 7 855,-10 1 0,-1 8-532,-7 4 1,-2 1 38,-3 3 0,2-1-177,-6-4 0,-1-9 163,-4 0 1,6-11-4,3-4 0,-1-5 63,1 1 1,-1-8-3,1-2 0,4-4 286,-4 4 34,3-5-311,2 8 0,5-4 128,0 6 0,6 2-148,-2 3 1,-1 5 18,2 9 1,-2-2-64,1 7 1,2 5-6,-6 4 1,1 9-64,-1 1 0,-2 1 67,7 8 1,-6 12-157,1-36 0,0 1 0,-3 2 0,1 0 264,1 0 0,1 0 1,-1-3-1,0 0 101,0 3 0,1 0 0,2-3 0,-1 1-52,-1 5 1,0-1 0,1-5 0,0 0 159,1 1 0,0-1 1,8 29-298,-1 0 0,0-11 141,0-3 0,1-8 32,-1-11-110,0 3 1,0-11 0,-1 0-132,-4-6-121,4-7 202,-11 4 1,5-9-260,-2-2 1167,-3 2-1191,4-10 485,-6 4-679,0-6-144,0 0 1,2-8 595,2-6 0,17-13 0,9-9 0</inkml:trace>
  <inkml:trace contextRef="#ctx0" brushRef="#br0">4436 6582 8423,'0'-14'-149,"0"0"0,5 4-224,0 1 0,6 4 797,-2-4-77,4-1-193,8 2 0,-4-3-73,7 6 0,-5-4-128,4 4 1,-5 0-268,1 5 1,-4 0 258,0 0 55,-7 0 0,4 7 0,-4 1 0</inkml:trace>
  <inkml:trace contextRef="#ctx0" brushRef="#br0">4493 6724 8423,'-14'24'-317,"0"0"0,4-1 426,1 6 0,6 1 355,-2 3 0,3-3-428,2 3 107,0 4-35,0-7 0,0 9-99,0-6-100,0-6 91,0 0 1,8-11-151,6 3 1,2-5 180,8-5 0,4 2-111,6-6 1,7-2 50,1-7 0,1-4-183,4-6 0,5-5-283,5 0 194,19-7 0,-33 15 1,1 0-1,6-3 0,0 0 1</inkml:trace>
  <inkml:trace contextRef="#ctx0" brushRef="#br0">10962 6269 8191,'15'-28'-310,"3"6"-38,1 3 0,2 3 310,-2 2 0,-3 1 143,3 4 0,-4-2 69,0 6 0,-1 0-103,0 5 1,-4 2-228,-1 3 206,-6 2 66,4 8 1,-7 7 181,0 6 0,0 5-170,0 5 1,0 8 108,0-3 0,0 9-28,0 0 1,0-3 159,0-2 1,1 2-252,4-1 1,-4-1 109,4-4 0,2-8-149,-3-7 0,1-6 416,-5-8-16,0 1-358,-6-8 1,-2-11-113,-6-11 0,-1-8-136,1-1 1,0-3-366,0-1 0,4-1-664,1 1 0,4-2 132,-4-3 1024,5 3 0,4-11 0,8 4 0</inkml:trace>
  <inkml:trace contextRef="#ctx0" brushRef="#br0">11559 6099 8191,'8'8'44,"-3"6"0,-3 6 104,-2 9 0,-2 7 124,-3 7 0,-3 4 194,-6 5 0,0 4-408,0-4 1,0-3 87,-1-2 0,3-9-201,2-5 0,4-4-147,6-6 46,0-8 1,2-9-17,2-6 1,4-14-309,6-10 1,1-9 99,-1-10 0,5-6-162,0-3 1,1-3 288,-1-2 1,-3 2 252,3 3 0,2 4-173,-3 10-18,8 3 286,-10 13 0,4 3 256,-6 10-19,1 3 0,-3 20 389,-2 10 1,-4 9-164,-6 9 0,0 7 221,0 3 0,0-1-244,0 1 0,2-6-122,2 1 1,-1-4-267,7-5 0,-1-5-6,6-9 0,-1-4-127,0-5 1,5-8 48,0-2 1,1-10-209,-1-4 1,-1-10-177,6-5 1,-7-7-421,2-2 1,-5-2-538,-4 2 0,1 4 540,-7 1 0,1 1-295,-5 8 1033,0-6 0,-6 9 0,-2-5 0</inkml:trace>
  <inkml:trace contextRef="#ctx0" brushRef="#br0">12014 6369 8191,'8'6'-424,"5"-4"424,-5 4 0,6-6 353,0 0 0,5 0 11,0 0 1,13-1 40,1-4 1,6 2-364,4-7 1,6-1-298,3-8 1,-3 3 166,-1-3 0,-10 0-158,-5 5 1,-10-2-103,-4 12 1,-8-1 172,-1 5 1,-9 0 174,-1 0 0,-6 0 0,-8 0 0</inkml:trace>
  <inkml:trace contextRef="#ctx0" brushRef="#br0">12370 6085 8415,'8'-7'643,"-3"7"1,-4 8-129,-1 11 0,0 5-180,0 9 1,0 10-66,0 9 0,-1-2-157,-4 2 1,-2-7 98,-2-3 0,1 1-436,3-5 1,4-3-130,-4-2 1,5-5-436,5-4 1,1 1 150,4-6 1,2-6 636,-2-8 0,2-4 0,3-1 0</inkml:trace>
  <inkml:trace contextRef="#ctx0" brushRef="#br0">12725 5886 8191,'15'-15'230,"-1"7"0,0 2-230,-6 12 0,3 7 1209,-6 6 1,-1 11-387,-4-1 0,0 8-183,0 1 0,0 10-252,0 4 0,0 5-171,0 4 1,0 3-3,0 2 0,2-3-108,3-6 1,-4 0-592,4 0 0,-2-5 388,2 0 0,-3-6-1321,2 1 1,3-4 238,-3-5 1,1-4 1177,-5-5 0,-5-5 0,1-4 0,0-4 0,3-5 0</inkml:trace>
  <inkml:trace contextRef="#ctx0" brushRef="#br0">3725 11402 8264,'15'0'0,"-1"0"81,0 0 0,0 0 109,1 0 0,-1 0-109,0 0 235,0-7-126,0 6 0,1-10-740,-1 6 198,0-6 63,0 3 0,-6 2 36,-3 6 0,-7 3 253,-7 11 0,-7 3 0,-12 12 0</inkml:trace>
  <inkml:trace contextRef="#ctx0" brushRef="#br0">3697 11657 8264,'0'15'-31,"0"4"47,0 0 0,0 1 462,0-1 0,0-2-77,0 7 0,0-2 99,0 2-247,-6 3-74,4-11 0,-4 4 305,6-6-241,0 1 0,0-6 15,0 1-135,0-7 0,6 1-191,4-8 0,15-4-1016,8-6 611,7-7 321,2 5 0,7-9-920,3 6 1,-3 5 1071,-1 4 0,-4 1 0,-1-5 0</inkml:trace>
  <inkml:trace contextRef="#ctx0" brushRef="#br0">8275 11302 8113,'14'0'0,"5"-5"-169,0 1 0,0-6 55,-5 5 0,2-1-43,3 1 1,-3 2 189,3-6 0,-3 6 105,-2-2-68,0-3 0,0 6 61,1-2-124,-7 2 1,-2 4 89,-6 2 0,0 4-52,0 6 1,0 1 23,0-1 1,0 2 72,0 3 1,0 3-49,0 6 0,0 1-1,0-1 1,0 7-53,0 3 0,-5 12-79,0 2 0,-4 5 174,4-9 1,-6-3-57,2-7 0,1-3 19,-2-7 1,6-5 32,-6-4 0,5-5 145,-4-5 1,-1 2-250,-4-6 1,3 0-118,-3-5 0,1 0 236,-10 0-147,5-7 0,-15 0 0,3-8 0</inkml:trace>
  <inkml:trace contextRef="#ctx0" brushRef="#br0">3128 12994 8284,'0'-14'-165,"0"-1"-31,0 1 0,0-2 355,0-3 1,-1 4 349,-4-4 1,2-2 10,-7 2 0,1-5-185,-5 6 1,-1-6-211,1 5 0,-5-2 109,0 2 1,-1 8-284,1-3 0,-2 8 20,-2-4 1,-3 7-16,7-2 0,-4 5 155,4 5 1,0 3-134,5 6 0,6 7-114,3 2 0,3 11 98,2 4 0,7 14-27,2 5 1,4 9 85,1 0 0,0 7-165,-7-33 1,0 0 0,2 0 0,0 1 131,-2 4 0,0 0 0,2 2 0,-1 1-4,-2-3 0,-2 0 0,-1-2 1,0-1-88,2 25 0,1-4-230,-1-6 0,0-7 155,-5-2 0,-5-6-121,0-4 0,-6-8-246,2-6 1,-6-8-6,-3-2 550,-5-6 0,-5-8 0,0 0 0</inkml:trace>
  <inkml:trace contextRef="#ctx0" brushRef="#br0">2332 13605 8274,'21'-8'184,"1"-3"46,6 6 0,7-1 233,3 1 1,11 2 586,8-6 1,6-1-508,8-4 1,-1-2-331,-4-3 1,-3 2-289,-6-7 0,0 2-139,0-2 1,0 10-462,-1 9 489,-5 4 0,4 1 0,-4 0 0</inkml:trace>
  <inkml:trace contextRef="#ctx0" brushRef="#br0">3612 12994 8486,'14'0'-140,"0"0"0,-4 0 11,-1 0 1,1 0-625,4 0 753,0 0 0,0 0 0,0 0 0</inkml:trace>
  <inkml:trace contextRef="#ctx0" brushRef="#br0">3626 12980 8146,'-2'7'-427,"-2"-2"0,2-2 514,-3 2 1,4-2 344,1 7 1,-5-1 114,0 5-148,1 7-296,4-5 1,-5 11 213,0-4 0,-4 11-16,4 3 1,-6 6-38,1 4 0,2-1-130,-1 6 0,1-1-96,-1 1 1,1-3 109,3-6 1,3-2-172,-2-3 1,4-4-501,4-5 1,4-7 280,6-3 1,1-10-963,-1-4 518,0-3 194,7-9 1,-6-2-762,4-10 1253,-3-3 0,-2 0 0,1 1 0</inkml:trace>
  <inkml:trace contextRef="#ctx0" brushRef="#br0">3697 13051 8146,'-14'-15'-320,"0"1"0,1 5 1337,3-1-580,-2 7 1,9-3-230,-7 6 1,5 6-43,-4 4 0,4 4 21,-4 5 0,4 8 5,-4 6 0,4 11-2,-5-1 1,1 15 407,-5 4-1616,6 12 1172,-5-1 0,11-32 0,1 0 130,-9 35 1,7-2-426,-1-8 0,4-3-315,4-6 1,9-13 100,6-6 0,9-8-701,6-6 1056,2-10 0,14-3 0,-2-9 0,4-8 0,3-9 0</inkml:trace>
  <inkml:trace contextRef="#ctx0" brushRef="#br0">4223 13150 8118,'16'0'-143,"3"0"0,-2 5-243,7 0 0,1-1 245,8-4 1,-1-4 73,6-1 0,-7-5-25,3 6 92,-11-7 0,4 3 0,-5-6 0</inkml:trace>
  <inkml:trace contextRef="#ctx0" brushRef="#br0">4280 13292 8118,'0'15'252,"0"-1"0,2 2 40,2 3 0,-2 3 272,3 6 1,-4 5-225,-1 0 1,0 2-46,0-2 0,0-1 25,0 6-81,0-7-60,-6 4 0,4-5-40,-2 3 0,2-4 12,2-1 1,2-6-188,2-7 1,11-3-77,8-2 1,7-6-258,8-8 1,6-6-154,13-9 1,0-3-2025,0-6 2546,0-1 0,0-5 0,0-3 0</inkml:trace>
  <inkml:trace contextRef="#ctx0" brushRef="#br0">7792 13136 8133,'14'0'-224,"0"0"0,0 0 539,1 0 0,-1 0-255,0 0 1,7 0-11,2 0 0,3-2 59,-3-2 0,3 2 1,-7-3 0,4-1-46,-4 1 1,0 1-11,-5 4 1,1 0-144,-1 0 151,-6 0-54,-2 0 0,-6 6 7,0 3 1,0 6 4,0 4 0,-6 3 85,-4 6 1,2 0 152,-1 1 0,4 10 45,-4 4 0,5-2-109,0-3 0,-3-6-136,3 1 0,-1-8 0,5-1 0,0-7 23,0 2 0,-2-8-26,-2-1 1,0-7-165,-5 2 0,-1-4-223,-4-1 0,0 0 159,0 0 0,1-1-956,4-4 569,-4 3 267,5-10 1,0 2 292,4-9 0,-4-3 0,0-6 0</inkml:trace>
  <inkml:trace contextRef="#ctx0" brushRef="#br0">8545 12909 7688,'0'-8'1073,"0"1"0,5 14-906,0 2 1,1-3-107,-1-1 1,-2 1 89,6-1 0,1 2-168,4-3 1,0-2 48,1 3 0,-1 1 41,0-1-156,7 6 0,-6-5 62,4 3 0,-3 4 53,-2-3 1,-1 2 25,-4 2 0,3 5 15,-8 0 0,1 7-5,-5-3 0,0 6-11,0 4 0,0 3-28,0 7 30,0 6-12,0 1 0,0 3 0,0-1 1,0-5-2,0 5 0,0-11 0,0 2 0,-2-10 58,-2 0 1,1-4 12,-7-6 0,-1 3 190,-8-7 0,2 0-143,-7-5 1,-1 0-116,-8 0 1,1 5 96,-6 0 0,5 0-512,-5-5 0,5 1-190,-5-1 1,5-6-1274,-5-4 1829,6-2 0,-9-2 0,5 0 0</inkml:trace>
  <inkml:trace contextRef="#ctx0" brushRef="#br0">4863 13065 8093,'-8'-10'-723,"3"1"361,-3-1 385,7-4 1,-6 0 315,7 0 1,0 0-116,0-1 0,2 1-25,3 0 1,3 1-87,6 4 0,-3-2 0,3 6 1,-3 0-196,8 5 1,3-4 67,2-1 1,-2 0-111,2 5 0,1-5 66,8 1 0,-3-7-105,3 1 1,-3-4 127,-1-5 0,4 3-23,0-3 1,-1 3 32,-8 2 1,1 1-11,-6 4 1,4 3 54,-4 6 1,0 0-37,-4 0 1,-1 0 79,0 0 1,0 4-12,0 1 0,1 6 127,-1-1 1,0 2-107,0 3 0,1 4-2,-1-1 0,2 0 42,3-9 0,3 4 32,6-4 1,2-2-58,3-3 0,-1 3-4,6-2 0,-7-1-136,3-4 0,0 0 79,-1 0 1,1 0-92,-6 0 0,1-1 72,-1-4 1,-4 2-17,-1-7 1,1 1-34,5-5 1,-3-2-90,-2-3 1,3 3-61,-3-3 0,1 3 90,-1 2 1,1-5 57,-6 0 1,1-1 10,-1 1 1,-3 5-2,3-1 1,-3 1 25,-2 5 1,-4 1 45,-1-2 28,-6 7 283,4-3-125,-7 6-112,0 0-23,0-7-90,0 6 0,0-7 82,0 3 0,0 4-36,0-6-46,0 7 182,0 0-109,0 7 1,0 1 9,0 6 1,0 5 38,0 0 0,4 1-70,1-1 1,1-3 11,-1 3 0,-2-2 1,7 2 0,-1-3-128,5 3 1,-1-3 50,-4-2 1,4 0-23,-3 0 1,2-1 16,2-3 1,5-4-23,0-6 0,2 5-78,-2-1 1,3 1 93,6-5 1,1-5-41,-1 1 0,7-1 36,3 5 0,-2 0 54,2 0 1,0 0 10,5 0 0,-2 0 8,-3 0 1,1 0-45,-6 0 0,7 0 11,-2 0 1,8 0 3,1 0 0,5-5 0,-4 0 1,-1 1 66,-4 4 0,-2-5-61,-3 0 1,-5 0-51,-10 5 0,-2 2 35,-7 3 1,-1 3-6,-4 6 1,-2 2 60,-7 3 0,0 3 4,0 6 0,-2 1-157,-3-1 1,2 0 101,-6 1 0,1-1-543,-2 1 0,-1-2 229,7-4 1,-3 3 298,2-7 0,-2-1 0,-8-3 0</inkml:trace>
  <inkml:trace contextRef="#ctx0" brushRef="#br0">6228 12056 8262,'-10'-8'-293,"1"3"233,6 3 1,-4 4 523,7 3 1,-4 4-115,-1 10 0,-6 8-192,1 6 1,-2 7-63,-2-3 0,1 5-136,3 0 1,-1-1-138,7-3 1,-6-3 98,5-7 0,1-6-897,4-3 414,0-3 180,0-8 1,0-5-59,0-12 439,6-7 0,-4-12 0,4-1 0</inkml:trace>
  <inkml:trace contextRef="#ctx0" brushRef="#br0">6199 12098 8262,'15'0'0,"0"0"173,4 0 0,-3 8 370,3 6 1,-3 2-96,-2 8 0,5-1-196,0 6 1,0 4 241,-5 0 1,0-4-151,1-6 0,-1-4 72,0 5 1,0-7 229,1 2-110,-1-3 0,0-8-109,0-3 1,-4-4-148,-1-1 0,-1-8-110,1-6 0,4-8-147,-3-11 1,2-5-778,2-9 1,-4-2 481,-1-3 0,1-2-632,4 6 1,-4-4 903,-1 5 0,1-7 0,4 4 0</inkml:trace>
  <inkml:trace contextRef="#ctx0" brushRef="#br0">1891 14202 7993,'0'14'620,"0"2"-312,0 3 1,0-1-258,0 5 0,-4-5 367,-1 1-48,0-4 1,5 0 84,0-1-104,0 0 1,0 0-209,0 0 1,0 1 65,0-1 0,2 0-138,2 0 1,6 1 81,9-1 1,3 0-119,6 0 0,9-1 118,5-4 0,7 2-30,8-6 0,-1 5-139,-4-6 1,1 1-334,-5-5 0,10 0 365,-1 0 0,10 0 1,-1 0 1,2 0 221,-2 0 1,-9 0-137,-10 0 1,-4 0 97,-5 0 0,-3 2-100,-7 2 1,-1-2 174,-3 3 1,1-4-138,-6-1 1,1-1 60,-1-4 1,-1-5-68,6-8 1,-7 0 79,2-6 0,-3-1-198,-2-8 1,0 1 48,0-6 0,1-1-519,-1-8 0,-5 2 203,1-2 1,-7 1-762,2-1 0,1 4 38,-1 1 1,4 2 974,-4 12 0,6-4 0,-3 10 0</inkml:trace>
  <inkml:trace contextRef="#ctx0" brushRef="#br0">1436 14984 8110,'8'6'170,"0"4"171,-3 9 0,-3 3 355,2 6 0,3 7-244,-3 3 1,1 3-165,-5 2 0,0 4-255,0 1 0,0-1 87,0-4 1,0-2-144,0-3 1,0 1-265,0-6 0,2-1-410,2-8 1,-2-4 114,3-6 0,-2-1-1125,2-4 1707,-4-2 0,6-14 0,-7-1 0</inkml:trace>
  <inkml:trace contextRef="#ctx0" brushRef="#br0">1451 15069 8109,'20'-12'101,"4"2"0,3 4-410,1 6 0,-4 0 63,0 0 0,-1 6 1167,6 4 1,-6 2-339,1 3 0,-7 4-347,2 0 1,-8 6-146,-1-2 1,-2 6-122,1 4 1,-2-3-93,-7 3 1,0 4 112,0 1 1,-8 3-15,-6 1 1,-2 2 73,-8 4 1,0-4-264,-4 3 0,1-9-124,3-4 0,-1-9-149,6-1 0,0-13 51,5-2 434,6-12 0,2-18 0,6-9 0</inkml:trace>
  <inkml:trace contextRef="#ctx0" brushRef="#br0">1948 14998 8211,'8'15'515,"-2"7"-198,-6 6 1,-1 7 140,-4 7 0,-3 7-277,-6 4 1,0-3-38,0 2 0,1-1-153,3 1 1,-1 2 93,7-7 1,-1-4-755,5-5 0,-5-13 13,0-1-205,1-7 0,4-12 861,0-10 0,6-16 0,2-15 0</inkml:trace>
  <inkml:trace contextRef="#ctx0" brushRef="#br0">1962 15098 8211,'7'-8'48,"1"2"125,6 6 0,0 1 330,0 4 1,-4 9-143,-1 10 1,-1 7 96,2 3 1,1 10-90,-7-2 0,1 6-106,-5-1 1,2-3 17,3 4 1,-2-1-35,6-4 1,-1-4-144,2-10 0,2-7 66,-2-3 0,-2-10 38,1-4 0,-1-5 64,1-5 0,4-9 95,-3-10 1,1-10-718,-2-9 1,4-1 226,-4-8 0,4 0-686,1-5 0,-4 1 444,-1 4 1,-4 5-953,4 9 1,-6 8 370,2 6 1,1 12 945,-1-3 0,6 4 0,-3-3 0</inkml:trace>
  <inkml:trace contextRef="#ctx0" brushRef="#br0">2474 15055 8211,'10'-12'0,"-1"2"0,-4 2 675,4 3-47,-5 4-230,8-5 1,-10 7-107,3 4 1,-4 4 48,-1 10 0,-6 5-130,-4 9 1,1 8-16,-5 7 0,3 5-9,-8-1 0,3 4-168,2 1 1,4-5-646,1 0 0,4-8 406,-5-1 1,7-9-2012,-1-10 1186,2-3 1045,2-13 0,0-8 0,0-8 0</inkml:trace>
  <inkml:trace contextRef="#ctx0" brushRef="#br0">2474 15140 8211,'15'0'114,"-1"0"1,0 13 215,0 6 1,2 6 212,3 4 0,-3 1 458,3 3 1,-2 3-150,2 7 0,-3-2-314,3-3 1,-2 3-47,2-3 0,-3-3-180,3-2 0,1-5-28,-1-4 0,0-8 22,-4-7 1,0-7 0,4-2 0,-4-13-107,-1-11 0,0-9-149,-5-5 0,4-9-807,1-5 0,-4-8 300,-1-2 1,-1-10-211,2 1 0,1-1 281,-7 11 0,6-1-1291,-5 10 0,4 9 1676,-4 6 0,0 5 0,-5 7 0,0 6 0,0 6 0</inkml:trace>
  <inkml:trace contextRef="#ctx0" brushRef="#br0">9427 13235 8224,'-22'0'1315,"7"0"1,22 2-761,12 3 1,8-4-220,6 4 0,5-3-2,9-2 0,5 0-128,10 0 1,7-7-418,7-2 1,-33 3 0,1-1 262,-1 0 1,-1 0-1,-1 0 1,-1 0-152,31-7 0,-3 4-331,-11 1 0,1 6-88,-10-2 0,-3 3-826,-7 2 0,-4 2 1344,-11 3 0,4 2 0,-5 8 0</inkml:trace>
  <inkml:trace contextRef="#ctx0" brushRef="#br0">10479 12965 8111,'14'8'111,"7"6"-56,2 1 1,4-6 159,2 5 0,4-3 382,0 4 1,6-7-130,-1-4 0,2 3-164,-2-3 0,3 1 194,-3-5 0,3-5-122,2 1 0,-2-1-19,-3 5 1,-10 0-182,-9 0 1,-10 8-167,-4 6 0,-19 8-127,-15 11 1,-7 5-375,-16 10 1,-2 10-1856,24-23 0,-1 1 2346,-1 2 0,-1 2 0,-3 1 0,-1 1 0,-1 3 0,0 0 0,-1 3 0,-1 1 0</inkml:trace>
  <inkml:trace contextRef="#ctx0" brushRef="#br0">11787 12383 8038,'-6'-8'72,"4"1"1,-3 14 384,10 2 1,-2 10-90,7 5 1,-1 4-63,5 5 1,-4 4-76,-1 5 1,-1 3-228,2 2 0,1-1-72,-6 6 0,4-6-187,-4 1 0,4-11 51,-4-7 0,1-7-610,-1-8 473,-3 0 1,4-9 31,-6-10 1,-2-9-291,-2-14 0,0-9 599,-5-5 0,-7-7 0,-6-8 0</inkml:trace>
  <inkml:trace contextRef="#ctx0" brushRef="#br0">11730 12340 8038,'16'-14'0,"3"-1"0,3 3-72,6 2 0,1 4 130,-1 6 0,2 0 336,3 0 0,-7 2-102,2 2 0,-7-1-127,2 7 1,-5-1-9,1 6 0,-10-1-2,-4 0 0,-3 0-91,-2 0 0,0 7 55,0 3 0,-13-1-174,-6 6 1,-8-4-134,-6 8 1,1 2-199,-6-2 1,2 4 6,-2-9 0,0 2-667,10-11 1046,3-6 0,4-7 0,-1-6 0</inkml:trace>
  <inkml:trace contextRef="#ctx0" brushRef="#br0">12142 12411 8016,'0'14'0,"0"7"140,0 2 0,0 4-106,0 2 1,-1 1 781,-4 3 1,3-3-323,-2 3 1,2-5 41,2-4-416,0-3 1,2-13-169,2-4 0,3-4-131,2-4 1,4-6 141,-4-9 0,4-3-261,1-6 0,-6-1 149,-3 1 1,-4-1-82,-1 1 0,0 1 64,0 3 1,-6-1 120,-3 6 0,-4 0 27,-1 5 1,0 6 28,-1 3 1,1 4-193,0 1 0,1 1 141,4 4 1,3-2-525,6 7 0,1-2 25,4 1 539,3-3 0,12 1 0,2 1 0</inkml:trace>
  <inkml:trace contextRef="#ctx0" brushRef="#br0">12612 12226 8016,'-15'6'-249,"0"2"-153,-4 7 0,-4 5 1431,-5 4 1,0 1-406,-1-1 1,7 1-413,3-6 0,5 0 146,4-5-557,4 0 0,9-1 124,7-4 1,6-1-29,12-3 1,0-3-32,1 2 1,-2-2-77,-4-2 1,4 0 35,-3 0 0,-4 0 96,-1 0 0,-8 2 209,-1 2 1,-7-1-126,2 7 1,-4-1 183,-1 6 1,-11-1-93,-3 0 0,-5 5-51,0 0 0,-3 0-35,-6-5 1,1-1-137,3-4 0,-1-2-14,6-7 0,-5-4-272,5-5 1,5-4-211,5-15 0,5-5 216,0-15 0,4-4 71,4-9 0,6 2 333,9-2 0,3 7 0,6 2 0,1 11-31,-1-2 0,5 15-4,1-1 0,-1 10 710,-5 0 1,-4 5-363,0 5 0,-7 2 629,2 7 0,-5 2-411,-4 3 0,-4 2-19,-6 8 1,0 5-167,0 4 0,-6 3-285,-4 1 1,2 2-28,-1 3 0,1-7-183,-2 2 1,-1-9-475,7 0 0,-1-3 89,5-2-65,0-6 1,1-2 269,4-6 1,3 0-446,6 0 529,1-6 0,-1 4 284,0-2-45,0 2 0,-6 15 302,-3 6 0,-4 3 164,-1 6 1,0-3 11,0 9 0,-4 0-91,-1-1 0,-1 1-21,1-6 1,3-4-129,-2-1 98,2-5-1496,2 2 576,0-12 0,0-8-953,0-9 1543,6-10 0,-4-3 0,4-7 0</inkml:trace>
  <inkml:trace contextRef="#ctx0" brushRef="#br0">12796 12297 8016,'15'-14'90,"-1"0"0,2 4 141,3 1 1,3-1 382,6-4 1,2 0-161,3 0 1,-3-1-423,4 1 0,-1 0 27,-5 0 1,2 0-588,-11-1 1,0 3-483,-5 2-383,1-2 860,-8 10 533,0-4 0,-14-1 0,0 0 0</inkml:trace>
  <inkml:trace contextRef="#ctx0" brushRef="#br0">13081 12070 8016,'0'14'-181,"0"0"0,0 7 367,0 2 0,0 6 577,0 4 1,0 2-294,0 3 0,0 1-179,0-6 1,0 4-242,0-9 0,4 2 133,1-11 1,5 0-443,-6-5 1,8-4 205,-3-1 0,2-7-615,-1-2 1,1-7 113,-7-7 0,6-8-238,-5-6 0,4-7 395,-4-8 0,0-1 397,-5-3 0,0-4 0,0-6 0,0 0 0</inkml:trace>
  <inkml:trace contextRef="#ctx0" brushRef="#br0">13180 11885 8016,'8'-14'-534,"0"1"512,-3 4 1,-2 2 424,6 7 1,-5 2 143,0 3 1,3 9-141,-3 10 0,1 2-379,-5 3 0,0-1 84,0 1 1,0 2-196,0-2 0,0 1 80,0-11-344,0 6 1,2-11 123,2 0 0,0-6-60,5-8 0,-4-1-199,4-4 0,1-3 170,4-6 0,-4 1 290,-1 4 0,-4-2-182,4 6 0,-4 2 580,4 7 1,-5 6-201,0 9 1,-2 5 493,-2 9 0,0-3-210,0 3 1,-5 2-17,0-2 1,1-5-163,4-4 1,0-7 211,0 2-1571,0-3 914,0-8 1,1-5-601,4-12 0,-2-5 351,7-10 0,-6-5 412,6 1 0,-7-13 0,3-10 0</inkml:trace>
  <inkml:trace contextRef="#ctx0" brushRef="#br0">13422 12041 8016,'2'24'286,"2"0"1,-2 6-62,3 8 1,-4 3 333,-1 1 0,0-4-98,0 0 0,2-6-190,3 1 1,-2-5-66,6-4 1,-1-3-38,2-7 1,2-6-185,-2-4 1,4-4 124,5-4 1,-3-6-381,3-9 0,-2-8 162,2-6 1,-3-6-257,3 1 1,-8-3-135,-2-2 0,-1 7-326,2 3 0,1 4-59,-7 5 1,3 9 126,-3 5 756,-2 7 0,4 9 0,-6 13 0,0 8 0,0 6 0,0-1 24,0 6 1,5-5-94,0 5 1,6-6 275,-2 1 0,4-5 332,1-4 0,0-4-67,1-5 1,-1-8 208,0-2 0,5-3-305,0-2 0,2-8-67,-3-6 1,-2-2-232,3-8 1,-3 1-59,-2-6 0,0-1-164,1-3 1,-3 3-151,-2-3 0,-4 4-284,-6 6 0,0-3-92,0 7 0,-6 2 253,-4 7 1,-2 4 258,-3 6 0,-3 13-88,-1 6 1,-5 12 380,5 7 0,-5 5 272,5 4 0,5-4 449,5 0 0,5-1-299,0-4 1,2-3 215,2-2 1,6-4-968,4-6 1,4-4 162,5-9 0,3-4-522,7-6 0,5-2 553,4-2 0,10-11 0,2-7 0</inkml:trace>
  <inkml:trace contextRef="#ctx0" brushRef="#br0">11716 13591 8115,'-6'-8'-310,"2"8"381,-5 9 0,6 10 309,-2 5 1,2 9-198,-2 5 0,4-1-65,-4 0 0,3-5-129,2 1 0,0 2 110,0-2 0,0-4-192,0-6 1,0-5 72,0 1 1,-1-8-119,-4-2 145,3-6 1,-4-4-48,6-14 1,0-5-53,0-8 0,2-7-158,2-3 1,6-3-91,9-2 0,3-6 122,6-3 0,5 3 42,1 2 0,-1-2 97,-5 1 1,-1 9 103,-3 10 1,-4 4 80,-5 11 0,-6 3 344,1 11 1,-7 3 133,1 7 0,-2 5-217,-2 14 1,-2 5 127,-2 4 0,2 3 2,-3 2 0,-1-5-537,1 0 1,1-2 124,4 2 0,1-3 129,4-7 1,3-6-717,6-3 0,0-4-2015,0-6 2517,1-3 0,-1-6 0,0 0 0</inkml:trace>
  <inkml:trace contextRef="#ctx0" brushRef="#br0">12128 13705 8115,'6'8'199,"2"-2"1,7-6-143,-1 0 1,0 0 376,0 0 0,2-2-156,3-2 0,-8-4-341,3-7 0,-3 1 55,4 0 1,-8 0-162,-2 0 0,-3-1-165,-2 1 1,-7 0 157,-2 0 0,-4 4 68,-1 1 1,-2 6 27,-3-2 1,4 3 147,-4 2 0,3 8 77,2 6 0,-1 4 357,1 10 0,6-3-129,4 9 0,-3 2 242,2 2 0,1-3-705,4-2 1,6 2 136,4-2 0,7-6-904,2-8 1,8-10 462,1-4 0,7-5-208,8-5 1,-1-9 40,1-10 0,-5-8 170,0-1 0,-8-5 391,-2 5 0,1-6 0,-7 2 0</inkml:trace>
  <inkml:trace contextRef="#ctx0" brushRef="#br0">12569 13634 8115,'0'-29'0,"0"1"0,0 4 74,0 0 1,-6 7 163,-4-2 0,-3 9 355,-1 6 0,0 2-28,0 2 1,-5 11-58,0 3 1,-5 10-202,5 0 0,0 3-54,5 1 0,1-1-553,4-3 1,3 1 283,6-6 1,1 0-181,4-5 0,3-6 197,6-3 0,5-4-853,0-1 0,6-6 103,-1-4 1,-2-2 123,2-2 0,-5-1 323,4 1 0,-5 2 110,1 2 0,-3 4 188,-2 6 1,-5 6 315,1 4 0,-7 10 110,2 9 0,-4 5-225,-1 9 1,0 4 682,0 1 1,-5 9-299,1-5 0,-3 6-120,3-6 1,2-4-173,-3-6 0,-1-1-293,1-7 0,-4-3 129,4-7 291,-6-4-708,3-12 1,-4-5 155,2-12 1,2-7-847,3-12 0,4-2 127,-4-3 0,5-5-203,5-10 1,3 2 207,6-6 628,6 6 0,-4-9 0,5 5 0</inkml:trace>
  <inkml:trace contextRef="#ctx0" brushRef="#br0">12754 13676 8115,'14'-27'-314,"0"4"1,0-3 422,1 7 0,-7-4 1438,-4 4-733,-2 0-616,-2 5 0,-6 7 83,-4 7 0,-3 8-14,-1 11 1,5 5 38,-1 9 0,2-1-68,-1 6 0,-2-5 39,6 5 0,0-7-230,5 2 1,5-4-260,0-6 1,6-2 102,-2-7 1,9-6-126,1-3 1,4-7-343,-4-7 1,5-2 254,-5-13 0,6 0-356,-1-4 1,-4-1 218,-1 1 1,2-5-15,-2 0 1,-2 0 278,-7 4 1,1 7 290,-6 3-144,-1 3 1,-4 10 191,0 6 1,0 8 522,0 11 1,-4 8-337,-1 6 1,-6 2-61,1-2 0,4-5 5,1 1 0,4-3-823,1-7 0,0-4-519,0-6-230,0-6 1294,6 4 0,2-14 0,6-1 0</inkml:trace>
  <inkml:trace contextRef="#ctx0" brushRef="#br0">13095 13577 8051,'6'-21'13,"2"5"-6,6-3 0,5 8 342,0 2 0,5-1 537,-5-4 0,6 5-541,-1-1 0,-4 1-99,-1-5 0,2 1-623,-2 3 1,-5-1 134,-4 7-1368,-1-7 502,-1 9 1108,-2-4 0,-12-1 0,-2-1 0</inkml:trace>
  <inkml:trace contextRef="#ctx0" brushRef="#br0">13266 13321 8048,'0'14'-60,"0"7"30,0 2 0,-2 6 365,-3 4 0,4 3 520,-4 7 1,-1-2-341,1-3 1,0 1-203,5-6 0,0 5-266,0-4 1,2-6 136,2-4 1,0-7-699,5 2 0,1-5 324,4-4 0,-5-4-285,1-6 1,-1-11-98,5-3 0,-4-12-397,-1-2 1,-4-7 968,5-7 0,-7-7 0,3-2 0</inkml:trace>
  <inkml:trace contextRef="#ctx0" brushRef="#br0">13351 13250 8048,'0'-27'0,"0"3"0,5 8 0,-1 7 0,1 7 0,-5 2 0,5 7 0,0 7 0,-1 5 0,-4 0 0,5 6 0,0-1 0,0 3 0,-5 1 0,4-6 979,1-3 0,5 2-614,-6-2 1,6-5-576,-6-5 0,8-6-362,-3 2 9,4-3 0,1-9 255,0-2 1,0 3 106,1 1 1,-6-1 294,0 1 1,-1 2-188,2 7 1,-4 6 668,-6 9 1,0 3 19,0 6 0,0 6 262,0-1 0,-1 5-389,-4-5 0,3 0-60,-2-5 1,2 1-786,2-1 1,0-10 210,0-4-259,0-9 1,6-1 260,4-8 1,-2-11-956,1-8 1,1-6 204,4-4 0,-5 2 307,1-7 1,-5 1 605,4-1 0,-4 4 0,4 5 0,-4 7 0,4 3 0,-4 10 0,5 4 0,-6 3-99,6 2 0,-7 13 108,2 6 0,1 8 1030,-1 6 0,1-3-73,-1 3 0,-4-3-13,4-1 0,2-7-74,-3-3-487,7-4 0,-3-7-280,6-3 0,-1-11 69,-3-8 1,2-7-168,-2-7 1,2-7-180,3-3 0,-1 0-323,0-5 0,-5 5-79,1-4 0,-2 1-639,1 8 0,2 6-226,-6 8 1432,6 3 0,-3 2 0,6-1 0</inkml:trace>
  <inkml:trace contextRef="#ctx0" brushRef="#br0">13962 13435 8039,'0'36'0,"5"2"96,0-10 0,1 2 277,-1-11 1,3 0 101,6-5 0,-3-6-98,3-3 0,-1-3-96,11-2 1,-2-8-51,1-7 0,4 0-234,-3-9 0,3-4 120,1-6 0,-4 1-255,0 5 0,-9-4-135,0 4 1,-3-2-356,-7 11 0,0 0 298,-5 5 1,-8 1-95,-6 3 1,-7 6 217,-7 8 0,-2 11 24,-4 8 1,4 11 780,-3 3 1,10 6-341,4 4 0,4-1 989,6 6 1,3-4-456,6 4 1,6-8-203,3-1 0,6-7-400,4-7 1,4-9-213,10-6 0,2-6-725,3-8 0,2-12 500,-7-7 1,3-7-1325,-7-2 1,1-7 1569,-12-3 0,1-9 0,-4-4 0</inkml:trace>
  <inkml:trace contextRef="#ctx0" brushRef="#br0">13308 11501 8073,'-35'-57'0,"-6"0"-57,-6 0 1,-7 9-647,2 5 0,-8 2 1404,-1 8 1,4 6-69,5 8 1,1 5-314,-1 4 0,-2 4-86,7 6 0,-9 1-187,0 4 0,-3 5-4,-7 9 0,1 3-311,-1 6 0,-2 2 341,6 3 0,-1 5-62,1 10 1,27-18 0,-1 3-24,-4 3 1,0 4 0,-2 6-1,0 2-359,-1 3 1,1 3 0,2 4 0,4 2 450,1 3 1,3 2 0,3 7 0,3 3-273,12-22 1,1 1-1,2 0 1,1 1-1,1 0 1,1 1 356,2 2 1,2 1 0,0-1 0,1-2 0,1 0 0,1 0-57,1 2 0,2 1 1,1-1-1,1-1 1,2-1-1,1 0-123,3 0 0,1-1 0,1 0 0,6 20 1,4-2-157,-5-21 0,1-1 0,4-2 0,12 17 0,6-2 162,6-2 1,3-1 0,-1-3 0,1-1 11,3-1 1,1-3 0,-4-5 0,0-1 33,0-3 1,1-3 0,4-3-1,3-3 95,6-1 1,2-2 0,-2-2 0,0-3-81,1-5 1,0-1-1,4 0 1,0-1 17,1-1 1,-1 0 0,-1-2 0,1-1-26,0-3 1,1-2 0,1-1 0,1-2-57,-2-2 1,-1-2 0,0-3 0,-2-2 18,-5-2 1,-3-4-1,-6-1 1,-1-4-158,-6-1 1,0-3 0,-3-3 0,-1-3 300,5-2 0,-2-4 0,0-4 0,-1-4-39,1 0 1,-2-3 0,-2-6 0,-1-2 35,0-4 0,-3-2 0,-2-3 0,-3-2-20,-2-5 0,-1-2 0,0-3 1,-1-1-338,-2-5 1,-2 1 0,0 3 0,0-1 135,-3-4 1,-3-2-1,-2 2 1,-3-3-60,-6 22 1,-1-2 0,-1 2 0,-1-23 0,-2 0 32,-2 22 1,-2 0-1,-2 0 1,-1 2 0,-2 0-1,-2-1-83,-3-2 1,-1-1-1,-2 1 1,-5-20-1,-2 3-2,-2 0 1,-2 3 0,-1 7 0,-4 3-29,-2 4 0,-3 3 1,-4 6-1,-5 4-83,-4 5 0,-4 5 0,0 7 1,-3 5 143,-1 6 0,-2 6 0,-6 2 0,-1 7-613,1 7 1,-1 4 761,-2 1 0,-1 4 0,-4 3 0,0 2 0,3-2 0,0 1 0</inkml:trace>
  <inkml:trace contextRef="#ctx0" brushRef="#br1">3654 16320 8222,'10'7'0,"-1"2"0,-1 4-85,2 1 0,-2 5 183,-4 0 1,-2 5 208,3-5 0,-4 1-217,-1-1 0,0-3-159,0 3 41,0-3 1,-1-2 130,-4 0 0,2 0-413,-7 1 231,7-1 1,-3 0-710,6 0 788,0-6 0,0 5 0,0-5 0</inkml:trace>
  <inkml:trace contextRef="#ctx0" brushRef="#br1">3398 16662 8195,'0'14'-467,"0"0"359,0 0 1,7 8 843,2 7 1,2 6-239,-1 7 1,-2-4-648,-4 0 0,-2-2-79,3 2 1,3-5-14,1-9 0,-1-8 44,2-7 0,-1-7-205,5-2 0,-1-14 61,-4-15 0,4-5 133,-4-9 1,3-1 14,-3-4 1,4 6 192,-4-1 0,4 2 41,1 8 0,5 1 106,0 9 1,6 2 42,-1 7 1,7 4 23,3 1 0,4 6 170,-5-2 0,0 3-101,-5 2 1,-1 5-91,-3 0 1,-4 6-229,-5-2 0,-3 4 131,-2 1 1,-4 2-572,-6 3 1,-6-2 111,-4 7 0,-10-2 363,-9 2 0,-12 9 0,-9-3 0</inkml:trace>
  <inkml:trace contextRef="#ctx0" brushRef="#br1">3569 16989 8195,'16'-2'-466,"3"-3"1,-2 2 542,7-6 1,-2 4 373,2-5 0,1 7-380,-6-1 1,0 4-1,-5 4 0,-1 4-170,-4 6 0,-2 5 103,-7 0 0,-7 7-109,-2-3 1,-9 3 38,-1-3 1,0-1-73,5-3 1,5-3-41,-1 3 77,7-3 0,-3-2 177,6 0 0,6-6-119,4-3 0,9-3 171,4-2 1,4 0-85,2 0 1,-1 4 51,0 1 1,1 6-56,-1-1 1,-6 7 4,-3 2 0,-4 11 55,-6-2 1,-4 2 1,-10-6 0,2 3 76,-7-3 0,-5-2-124,-9 1 1,-4-5 101,-6 1 1,3-8-77,-7-2 1,6-6 101,-1 2 1,3-3-52,2-2 0,1-8 27,3-6 1,5-2-90,10-8 1,2 0-94,7-4 0,8-5-300,6 0 1,15-7 159,14 2 0,9-3-444,14-1 0,-4-1 438,-27 21 0,1 1 169,25-15 0,7-2 0,-3 3 0,5-3 0,-33 19 0,0 0 0</inkml:trace>
  <inkml:trace contextRef="#ctx0" brushRef="#br1">4735 16690 7778,'0'21'1387,"0"-6"-927,0 4 0,0 3-248,0 2 0,-5 5-23,0 4 0,-4 2 41,4 2 0,-6 6-261,2 0 1,-2-1 139,1 6 0,-2-6-170,2-4 1,2 2 52,-1-7 1,6-1-637,-2-9 1,3-2-323,2-7 433,0-6 0,0-5 66,0-12 467,0-7 0,7-19 0,0-1 0</inkml:trace>
  <inkml:trace contextRef="#ctx0" brushRef="#br1">4735 16747 8195,'8'-14'-108,"4"6"-54,-2 3 1,-2 4 608,1 1 0,-4 0-72,5 0 0,-7 6-29,1 3 1,3 10-127,-2 5 0,4 4 106,-4 6 1,1 2-6,-1 7 1,-2 1-3,6 3 1,-4 2-25,5 3 1,-1 0-35,5-9 1,1 0-159,-1-15 0,2-3 104,3-10 1,-4-8 148,4-2 0,3-11-112,2-8 0,-2-8-58,2-12 0,-5-3-160,5-11 1,-7-7-292,2-7 1,-3-6-249,-2 2 1,-1 8-295,-4 1 1,-3 5-626,-6-1 0,0 11 606,0 9 0,-6 9-601,-3 5 1427,-10 9 0,3-2 0,-5 4 0</inkml:trace>
  <inkml:trace contextRef="#ctx0" brushRef="#br1">4152 16832 8178,'0'24'147,"0"0"1,0-1 65,0 6 1,0 1-532,0 3 0,0-3 196,0 3 0,-2-8-437,-2-1 95,2-7 39,-4 4 154,6-13 0,0-5 145,0-12 1,0-7 125,0-13 0,0-5 0,0-4 0,1-5 0,4-4 0,3 7 35,6-2 1,0 8-49,1 1 0,0 3 167,4 2 0,4 7 294,5 7 0,-4 1-150,-1 9 0,1-1 9,5 5 1,-1 6 198,0 4 0,-4-1-39,0 5 0,-8-1-337,-2 11 0,-2-1-148,-7 6 1,0 1-242,-5 3 0,-6 0-83,-4 10 1,-4-10-347,-5 5 0,2-2-255,-7-3 943,6-6 0,-15 0 0,3-5 0</inkml:trace>
  <inkml:trace contextRef="#ctx0" brushRef="#br1">4237 17102 8195,'0'-14'-605,"0"0"1,7 0 255,2-1 1,4-3 114,1-1 1,2-7 407,3 3 1,-3-4-134,2-2 0,-2 2-41,-1 4 0,-8-10 0,0 3 0</inkml:trace>
  <inkml:trace contextRef="#ctx0" brushRef="#br1">4252 16519 8195,'0'-7'-256,"6"13"1,-3 10 988,6 12 1,-4 2-380,5 3 0,-7 4-161,2 5 0,-4 1-106,-1 0 1,-1 4-186,-4 0 0,-1 4-237,-4-8 0,-1-1 230,6-13 0,1-4-1185,4-11 945,0-6 1,0-5-237,0-12 1,0-13 580,0-16 0,6-10 0,2-2 0</inkml:trace>
  <inkml:trace contextRef="#ctx0" brushRef="#br1">4308 16690 7033,'0'21'-582,"-6"-4"737,-3 7 0,-4-1 42,-1 6 1,0-1 115,-1 1 1,1-4-23,0 3 1,4-2-139,1 7 0,6-3 0,-2-2 1,3-1 17,2-3 1,0-4-339,0-5 0,7-3 48,2-2 1,5-6 26,5-8 0,4-6 17,5-9 1,2-3-222,3-6 1,-3 1 98,3 3 1,-4 4 72,-6 5 1,-2 8 568,-7 2-336,-6 3 1,-2 13 383,-6 3 1,-7 12-127,-8 2 1,0 2 13,-9 8 1,0-2-55,-4 2 0,-1 3-21,1-3 1,4-3-206,0-2 1,7 0-308,-2-4 1,3 1-536,2-11 0,6-5 61,3-4-267,-2-7 0,5-10-51,-3-12 998,4-6 0,7-10 0,2-1 0</inkml:trace>
  <inkml:trace contextRef="#ctx0" brushRef="#br1">4308 17159 8195,'15'0'0,"4"8"-209,0 6 1,6 2 300,-1 8 1,4-5 485,5 4 0,-1 0-578,6 0 0,6 4 0,6-5 0</inkml:trace>
  <inkml:trace contextRef="#ctx0" brushRef="#br1">5432 16804 8620,'15'-8'870,"4"3"1,10 4-817,9 1 1,11 0-102,8 0 0,4 0 133,6 0 0,0 0-302,-5 0 0,0-2 362,-5-3 1,3-1-847,-4-4 0,1-1 140,-14 7 0,0-1 560,-15 5 0,4-6 0,-10-2 0</inkml:trace>
  <inkml:trace contextRef="#ctx0" brushRef="#br1">6199 16704 8132,'15'-6'-169,"4"-2"-91,0-6 0,6 1 489,-2 4 0,3 2-61,-3 7 0,3 0 489,-7 0 0,4 0-216,-4 0 0,3 2 87,-7 3 0,0 3-198,-10 6 0,0 6-278,-5 4 1,-8 9-140,-6 5 0,-13 10-435,-11 4 0,-5 3-2051,-4 2 2573,3-7 0,-5 6 0,6-6 0</inkml:trace>
  <inkml:trace contextRef="#ctx0" brushRef="#br1">7536 16420 7962,'6'-14'-360,"-3"6"300,7 3 0,-5 7 255,4 7 1,-6 9-83,2 15 1,-4 3 166,-1 7 1,0 1-89,0 3 1,-6-1-49,-3 6 0,-4-6-21,-1 1 0,-2-1-18,-3 2 0,2-6-22,-7 1 1,7-7 50,-2-7 0,3-7-210,2-3 1,4-8 42,1-2 1,6-7-409,-2-2 1,-2-10 98,3-13 0,-1-9-47,5-15 1,8-5 17,6-10 1,2 2-311,8-6 0,1 6 681,8-2 0,-3 8 0,3 2 0,-4 11-79,-6-2 1,3 17 78,-7 2 0,0 8 428,-5 7 1,-5 2-78,1 7 1,-6 13 62,6 6 1,-7 6 10,2 4 1,-4 5 392,-1 4 1,2 2-318,3-2 0,-4 3-108,4-3 0,-2 4-212,2 6 1,-2-4 41,7 3 0,-6-10-77,6-9 1,-1-3-5,6-10 0,-4 0-125,3-10 0,-3-13 7,8-11 0,-3-9-203,-2-10 0,5 0-527,0-9 1,0-1 376,-5 6 0,5-7-579,0 11 1,-2 0 364,-7 9 0,-2 7-530,-4 3 1073,-2 10 0,4-4 0,-6 5 0</inkml:trace>
  <inkml:trace contextRef="#ctx0" brushRef="#br1">7977 16733 7962,'14'0'0,"0"0"0,0-5 119,0 0 1,7-4 290,3 4 0,4-4-175,5 4 1,2-6 1,3 1 0,1-2-234,-5-3 1,4 1 135,-5 0 0,-6 5-1096,-8-1 74,3 7-333,-7-3 806,0 6 410,-15 0 0,-8 0 0,-6 0 0</inkml:trace>
  <inkml:trace contextRef="#ctx0" brushRef="#br1">8190 16534 7962,'-8'0'235,"2"1"-187,6 4 0,4 9 126,1 10 0,0 3 220,-5 1 1,5 5-141,-1 1 0,1 5-138,-5-1 1,0 3-51,0 2 1,-5-5-200,1-1 1,-1-6-98,5-3 1,0-1-373,0-8 1,5 0 601,-1-5 0,14-6 0,-2-2 0</inkml:trace>
  <inkml:trace contextRef="#ctx0" brushRef="#br1">8574 16221 8079,'8'14'381,"3"2"-131,-7 3 0,1 5 336,-5 9 1,0 9 116,0 11 1,0 3-275,0 6 1,-1-2-320,-4 6 1,-3 9 100,1-33 1,0 1-1,0 0 1,1 1-365,1 3 0,1 1 0,-3-7 0,1 0-372,1-1 1,1 0-1,-4 33 525,-2-7 0,1-3 0,-6-6 0</inkml:trace>
  <inkml:trace contextRef="#ctx0" brushRef="#br1">10195 16292 7978,'0'-14'2,"0"4"-177,0 1 201,0 6 1,6-4 640,3 7 0,6 0-162,4 0 0,3 8-64,6 6 1,2 7-146,3 7 1,-3 7-30,3 3 0,-4 8-217,-5 1 0,-4 7 62,-6-2 1,-6 3-78,-3 2 1,-3-5 116,-2 1 0,-4-3-468,-5 2 1,-2-3 117,-13-6 1,0-2 13,-4-3 1,0-5 145,-1-9 0,5-9 185,1-5 0,1-7 142,-2 2 0,-1-5 138,6-5 58,0-3-234,5-6 1,6 5 101,3-1 0,5 7-98,5-2 1,9-1-209,10 1 1,4-1-1,5 1 0,4 3-213,5-2 0,12-4-215,3-2 1,8 2 212,-4-1 1,-1 4-1034,-8-4 0,-3 6 68,-6-2 1133,-7 3 0,-1 15 0,-7 3 0</inkml:trace>
  <inkml:trace contextRef="#ctx0" brushRef="#br1">11176 16292 8529,'-8'0'-929,"14"-6"1,8 3 1426,10-7 0,3 2-328,-4-1 1,3-4-254,-3 4 0,3-2-99,-7 1 1,-5 4-665,-5 6 529,-5 0 1,2 1 183,-6 4 0,-11 5 133,-3 8 0,-10 0 0,0 6 0,-3 4 0,-1 5 0,4-4 70,0-6 1,7-1 85,-2 2 0,10-3-65,4-7 0,3-5 241,2 1 0,4-7-67,5 2 1,2-10-78,13-5 0,4-8-272,5-6 0,1-3 104,-6-1-20,0-1 0,1-6 0,-1-1 0</inkml:trace>
  <inkml:trace contextRef="#ctx0" brushRef="#br1">11204 16150 7796,'14'14'-1110,"-6"2"1261,-3 3 1,-4 3-39,-1 6 1,0 7 192,0 3 1,-6 3-99,-3 2 1,-4-5-296,-1 0 0,-4-7 62,4 2 1,-2-4-98,12-6 0,-3-2-3,3-7-68,2-6 0,2 3-25,10-6 0,2-2 56,2-8 1,5-3 76,0-6 0,2 0-23,-2 0 1,-2 4 170,7 1 0,-7 1-39,2-2 0,-5 3 103,-4 2 0,-2 3-114,-3-3 97,-4 4 0,-1 7 141,-9 4 0,-4 7-64,-1 2 0,-7 6 15,-2-1 0,-6 3-108,-4 1 1,3 1-122,-3-1 1,3-4-63,1 0 0,7-7-209,3 2 0,5-8 8,5-2-115,-4-5 405,11-4 0,9-15 0,8-7 0</inkml:trace>
  <inkml:trace contextRef="#ctx0" brushRef="#br1">11247 16647 8144,'14'0'0,"0"0"0,-4 0 34,-1 0 1,-6 7 98,2 2 1,-3 10 155,-2 5 1,0 4-34,0 5 0,-2-1-149,-3 6 0,4 0 134,-4 5 0,3-2-368,2-3 0,0-4-23,0-5 1,7-2-44,2-4 0,9-9-163,0-9 1,6-6-922,-5-9 1277,6-12 0,-9-21 0,5-7 0</inkml:trace>
  <inkml:trace contextRef="#ctx0" brushRef="#br1">11531 16519 8144,'-11'7'60,"-3"2"1,3 10 155,-8 5 1,-2 8-12,2 1 0,0 0 36,5-5 0,1 1-103,4-1 0,-2-4 11,6 0 1,0-7-187,5 2 1,8-8 35,7-2 0,0-5-210,9 0 1,-2-5-393,2-9 0,3 1 311,-4-10 0,4-3 292,2-2 0,-1-3 0,1-1 0</inkml:trace>
  <inkml:trace contextRef="#ctx0" brushRef="#br1">11687 16505 8082,'-7'-8'287,"2"-3"0,10 7 0,7-3-216,7 3 1,11-4 34,-1-7 1,7 1-260,-3 0 0,0 0-90,-4 0 0,-7 1-457,-3 3 247,-10 4 172,-2 6 0,-9 11 154,-3 3 0,-9 12 1,-10 2 1,-3 1 106,-1 4 1,4-3-132,1-2 0,1-1 603,-2-3-140,3-4 131,7-6-224,6-6 0,8-1-16,10-7 1,2 0-124,3 0 1,-1-2 9,0-3 0,0 4-189,0-4 165,1 10 0,-8 4-86,-2 10 0,-3 2 59,-2 2 1,-7 4 51,-2-3 1,1 1-66,-1-1 1,5 1 2,0-6 0,-3 0-82,3-5 23,-1 1 1,7-8-333,2-2 1,4-10 142,6-4 1,1-12-232,-1-7 0,0-2 449,0-8 0,0 0 0,1-4 0</inkml:trace>
  <inkml:trace contextRef="#ctx0" brushRef="#br1">11929 16093 7994,'-14'-6'-349,"0"4"-45,-1-3 1,6 4 576,0 1 0,4 6-34,-5 4 1,7 9 184,-2 4 0,4 4-110,1 1 1,1 7 108,4 3 0,8 10-74,6 4 0,1 5-167,-1 4 0,-3 2 41,3 4 0,-3 2-394,-2-2 0,0 0 31,0 0 0,4-1 171,-4-9 1,3-8-413,-7-11 1,1-13 217,-2-1 0,-1-8-351,-3-7 359,-3-3 1,4-18 67,-6-7 0,-2-14-503,-2-10 680,-4-12 0,0-4 0,2-4 0</inkml:trace>
  <inkml:trace contextRef="#ctx0" brushRef="#br1">11929 16050 7994,'14'0'0,"-4"7"387,-1 2 0,-4 5-47,5 5 0,-6 2-324,6 3 1,-1 7 111,5-2 1,-3 2-129,4-2 0,-4-1 0,9 0 0</inkml:trace>
  <inkml:trace contextRef="#ctx0" brushRef="#br1">12185 16477 8023,'0'-14'0,"0"-1"0,0 1 0,6 0-157,4 0 1,4-2 38,5-3 0,5 3-4,9-3 1,-3-1-25,3 1 0,-3 0 146,-1 5 0,-7-1 0,-2 1 0</inkml:trace>
  <inkml:trace contextRef="#ctx0" brushRef="#br1">12341 16235 8023,'15'14'-25,"-1"7"44,0 3 0,-1 9 164,-4 5 1,2 7-123,-6 3 0,0 6 3,-5-2 1,0-3 84,0-2 0,0-3-71,0-1 1,0-2 78,0-3 1,-5-3-167,0-7 0,-4-1 34,4-3 1,-4-9 18,4-5 0,-1-7-17,1 2 0,3-11-151,-3-9 1,4-1-103,1-7 0,1-6 104,4-4 0,3-5-444,6 5 0,4-6 28,-4 1 538,3-3 0,-9-2 0,6 0 0</inkml:trace>
  <inkml:trace contextRef="#ctx0" brushRef="#br1">12569 16235 8023,'14'2'0,"0"2"0,1-2-203,-1 3 1,5 1 258,0-1 1,0 0 306,-5-5 1,2 0-238,3 0 0,-4 0-77,4 0 1,-8-5-228,-1 0 219,-7 0-90,3 5 0,-7 8 98,-4 6 0,-4 7-95,-10 7 0,1 7 39,-5 3 1,-1 8-19,-5 1 0,-4 5 28,0-4 0,-5-1-1,5-4 0,1-7-240,9-3 1,2-11-101,7-7-105,0-1 1,6-16 442,3-2 0,10-11 0,3-13 0</inkml:trace>
  <inkml:trace contextRef="#ctx0" brushRef="#br1">12640 16548 8023,'8'6'0,"5"4"5,-4 9 0,-3-2 138,-1 7 0,1-1 300,-1 6 1,0-5-166,-5-1 0,0-1-285,0 2 0,0 1 150,0-6-540,0 0-578,0-5 779,0-6 1,0-9-258,0-13 0,0-7 163,0-7 0,1 1-66,4 3 1,-3-3 330,3 3 1,1 4 24,-1 1 0,1 3 200,-1 2 216,3 6 141,6 2 0,-2 7-218,-2 4 0,1 3 59,-6 6 0,4 5-84,-4 0 1,4 0-95,-4-5 1,0 1-76,-5-1 0,0 0-211,0 0 1,-6 0 1,-4 1 1,-3-1-202,-1 0 0,0-4-166,0-1 1,0-6 182,-1 2 0,1-4-401,0-1 0,4-7 649,1-8 0,-1-12 0,-4-9 0</inkml:trace>
  <inkml:trace contextRef="#ctx0" brushRef="#br1">12981 16221 8023,'37'-14'0,"-3"0"-10,-5-1 0,-7 6 10,-3-1 1649,-3 7-856,-8-3-836,-2 6 1,-12 6-31,-4 4 0,-4 4-275,-5 5 1,2-2 97,-7 7 1,6 0 139,-1 4 0,8-1-29,2-3 0,6 1 43,-2-6 1,10 0 86,4-5 1,4-6-57,1-3 1,7-4 151,2-1 0,3-1-71,-3-4 1,3-5-4,-7-9 1,4 2-150,-4-7 0,-5 5 91,-4-4 0,-5 5-458,4-1 1,-6 4 41,2 0 461,-10 7 0,-9-4 0,-8 4 0</inkml:trace>
  <inkml:trace contextRef="#ctx0" brushRef="#br1">13052 16235 8023,'-22'14'0,"3"-3"0,10 4 0,-2-3 303,6 12 0,-1 1-22,1 8 1,3 4 134,-2 5 1,0-2-259,0 3 1,-4-4-142,-6 8 1,1-4 58,3-5 0,-2 1 92,2-5 0,-2-1-774,-3-5 0,6-1 360,0-3 1,4 1-584,-5-6 1,6 0 828,-6-5 0,1 0 0,-6 1 0</inkml:trace>
  <inkml:trace contextRef="#ctx0" brushRef="#br1">12867 16818 8023,'29'-35'0,"4"4"-375,0-7 0,5 0 118,-5-5 1,5 1 192,-5-1 0,-1 5 19,-8 0 1,-4 6 3,-5-1 0,-3 8-386,-2 1 427,-4 7 0,-6-10 0,0 5 0</inkml:trace>
  <inkml:trace contextRef="#ctx0" brushRef="#br1">13138 16392 8023,'-15'22'0,"6"3"1,-1-6 0,3 6 58,-3-1 1,-1-2 92,6 2 1,-1-2 52,1 1 1,4 3-246,-4-7 1,2 4 93,-2-4 1,3 0-392,-2-4 203,2-1-471,2 0 408,0-6 1,2-2-18,2-6 1,4-5 20,7 1 1,-1-7 83,0 1 0,-3-1 220,3 2 1,-3-4-122,8 3 0,-5 3 194,-4-3 0,3 2 157,-4-1-38,-3 2-218,1 7-32,-7 0 0,-7 7-113,-2 2 0,-4 4 101,-1 1 0,-5 5-142,0 0 0,-1 5 61,1-5 1,3 6 7,-3-1 0,8-4 23,1-1 1,2 2 8,-1-2 1,3 0 101,6-5-34,0 0 0,0 5 35,0 0 1,1 0 169,4-5 1,-3 5-41,2 0 1,-2 5-152,-2-5 1,0 4-100,0-4 1,-2 5 109,-2-5-18,2 0-190,-4-5 1,7-8-290,4-6 0,3-7 239,6-12 1,0-5-137,1-9 301,-1-4 0,6-12 0,2-1 0</inkml:trace>
  <inkml:trace contextRef="#ctx0" brushRef="#br1">13237 16790 8023,'14'-23'0,"1"3"-214,-1 6-270,0 6 782,0 2 1,-6 7-11,-3 4 0,-8 3-210,-2 6 0,-6 5 82,1 0 1,-4 5-178,-5-5 1,2 4-102,-7-4 1,5 0-231,-4-5 1,5 1 116,-1-1 0,3-6-119,2-4 0,0 3-162,0-3 120,0 1 689,6-5 0,3 0-197,10 0 1,4 0 195,10 0 1,2 5 8,2 0 1,9 4 142,-4-4 0,4 6-3,-4-2-445,7-2 0,1 5 0,7-4 0</inkml:trace>
  <inkml:trace contextRef="#ctx0" brushRef="#br1">14119 15738 7984,'0'-15'-192,"0"7"398,0 2 0,4 14 107,1 6 0,1 4 236,-1 10 0,-3-3-288,3 9 1,-4 0-35,-1-1 1,5 1-194,0-6 1,-1-1 233,-4-3-357,7 2 1,-6-10 77,4 3 0,-2-9-608,2-6 329,-4-2 1,6-8-129,-7-4 0,4-9 12,1-4 1,6-6-159,-1-4 0,2-3 146,3-7 0,4-3 418,0 3 0,-1 4-117,-3 11 0,-1 7 117,0 7 213,0 0 1,-1 20 118,-4 3 0,-2 10 318,-7 10 0,0 6-258,0 2 1,0 3 160,0-2 0,0 1 155,0-5 0,0-6-254,0-4 1,5-7-310,-1 2 0,7-10 80,-1-4 0,-2-3-197,1-2 1,2-13-201,8-6 0,-3-6-292,3-4 0,-3-4 168,-2 0 0,-1-5-262,-4 5 1,2 1-616,-6 9 0,0 2 1173,-5 7 0,6 6 0,2 2 0</inkml:trace>
  <inkml:trace contextRef="#ctx0" brushRef="#br1">14602 16008 7984,'14'14'0,"-4"0"396,-1 0 1,-6 1-15,2-1 0,-3 0-145,-2 0 1,0 0-398,0 1 0,0-1 160,0 0 0,0-6 0,0-2 0</inkml:trace>
  <inkml:trace contextRef="#ctx0" brushRef="#br1">15057 15567 8001,'14'0'0,"0"6"0,1-3 0,-1 7 0,0-7 0,0 3 0,1-6 0,-6-1 0,1-4 0,-7 4 0,9-12 0,-4 5 0</inkml:trace>
  <inkml:trace contextRef="#ctx0" brushRef="#br1">15100 15652 8001,'-7'21'0,"4"-4"73,-6 7 1,6 0 151,-2 4 1,-1 2 138,1 3 1,-5-1 518,6 6 0,-1-7-432,5 2 1,-5-7-147,0-3 1,1-5-262,4 1 0,6-5 11,3-5 0,4-2 11,1-7 1,0 0-149,1 0 1,5-7-453,4-2 0,9-8-76,5-2 0,5-2-1450,4 2 2060,10 3 0,8-10 0,6 3 0</inkml:trace>
  <inkml:trace contextRef="#ctx0" brushRef="#br1">16905 15467 7887,'2'-7'0,"3"2"0,3-1-505,6 1 0,0 0 307,0 5 1,2 0 411,3 0 0,5 0-53,9 0 1,-3 0-160,3 0 1,2 0 73,-2 0 0,-1 0-116,-9 0 1,-2 6 149,-7 4 1,-1 4-83,-4 5 0,2 3 91,-6 7 1,-2 5 38,-8 4 0,2 5 114,-6 4 0,-1-1 37,-4 6 1,0-1-100,0 1 0,1 2-86,3-7 1,-2-6 25,2-8 1,-1-4-139,2-6 0,-2-2-4,6-7 0,-6-6-106,1-3 0,3-5-171,-3-5 1,1-8-417,-6-6 0,0-6 685,-4 1 0,-3-9 0,-7-3 0</inkml:trace>
  <inkml:trace contextRef="#ctx0" brushRef="#br1">16294 15041 7991,'0'9'-627,"0"1"1,0-5 903,0 4 1,0 1-20,0 4 1,0 2-25,0 3 1,5-2-58,-1 7 0,1-4 113,-5 9 1,0-4-15,0 8 1,5-3-8,0-1 0,-1-1-4,-4 0 0,0-1 178,0-3 0,0-4 21,0-5-238,7-1 0,-4-6-188,6-3 1,-4-7-30,5-8 0,-1-7-225,5-16 0,2-3 133,3-7 0,3-8-55,7-5 1,-6 3-217,1-3 1,-2 10 142,2 3 0,-4 4-119,-5 10 1,-6 4 92,1 11 1,-7 4 12,1 1 1,-4 6 12,-4-2 1,-4 8 185,-6 2 1,-1 6-62,1-2 0,5 4 67,-1 1 0,5-1 19,-4-4 0,6 4 198,-2-4 1,3-1 331,2 2-194,0-7 104,0 3-143,7-6-126,-6 0-142,12 0-172,-11 0 1,4-1-838,-6-4 16,0 3 964,0-4 0,6 6 0,2 0 0</inkml:trace>
  <inkml:trace contextRef="#ctx0" brushRef="#br1">16536 15055 8100,'0'-9'-139,"0"-1"-80,0 7 947,0-3-157,0 6-262,0 0 0,0 6-32,0 4 0,0 4-8,0 5 1,0 3-53,0 6 1,0 7-1,0 3 0,0 3-30,0 2 0,0-1-92,0 1 1,0-7-28,0-3 0,6-4 73,3-5 1,4-4-110,1-6 1,1-6 102,-1-3 0,6-5 179,4-5 1,-2-4-228,2-10 0,0-8-87,4-6 1,2-13-400,3-1 0,-4-7 243,-1-3 1,-1 5-122,-8 0 1,-2 3 91,-7 1 0,-4 3-677,-6 11 0,0 1 94,0 5 1,0 6-97,0 3 1,-6 5 863,-4 4 0,-2 4 0,-3 6 0</inkml:trace>
  <inkml:trace contextRef="#ctx0" brushRef="#br1">17616 15723 7991,'10'2'0,"-1"3"0,2-4 377,8 4 0,-1-3-27,5-2 1,3 0-325,7 0 1,-2 0-330,7 0 1,-6 0-436,1 0 0,-9 0 448,-5 0 290,-10 0 0,4-7 0,-5-1 0</inkml:trace>
  <inkml:trace contextRef="#ctx0" brushRef="#br1">17744 15581 7991,'14'0'-325,"-1"2"699,-3 3 0,-4 4 6,-6 10 1,0 9 23,0 10 1,-2 3-296,-2 2 1,-4 0-200,-7-1 1,8-1-1140,2-3 1229,3-3 0,15 0 0,3 1 0</inkml:trace>
  <inkml:trace contextRef="#ctx0" brushRef="#br1">17901 15823 7929,'-8'-13'0,"-7"4"0,1-4-157,-5 4 1,3-2 155,2 1 1,5-1 172,-1 6 1,6-6 37,-6 2 0,7 1 24,-2-2 0,5 6-152,5-6 0,4 1 78,10-6 0,3 3-51,7 2 0,-1-2 65,1 2 0,-1 4-153,1 1 0,-7 4-99,-3 1-107,-3 0 1,-9 1 60,-2 4 0,-6-2-56,-9 7 1,-1 1-156,-13 8 1,5-4 111,-4 4 0,-1-1 0,-4 1 0,4-8-11,0 3 1,7-5-159,-2 1 1,3-4 391,2-6 0,0 0 0,-1 0 0</inkml:trace>
  <inkml:trace contextRef="#ctx0" brushRef="#br1">17829 15752 7931,'21'0'-344,"3"0"1,3 1 137,1 4 1,2 1 747,3 4 0,2 1-251,3-6 0,3-1-159,-3-4 1,1 0-217,-1 0 1,2 0-358,-7 0 0,-1-1-266,-9-4 707,-2 4 0,-7-12 0,0 5 0</inkml:trace>
  <inkml:trace contextRef="#ctx0" brushRef="#br1">18071 15979 7931,'-14'8'0,"0"-2"0,0-6 0,-1 0 288,1 0 0,5 0 352,-1 0-190,7 0 1,-2 2-181,10 3 0,4-4-30,10 4 1,4-3-240,5-2 1,0-2 78,1-3 0,4 2-692,0-6 0,5-1 384,-5-4 0,0 0-640,-4 0 0,-2 4 67,-4 1 801,-2-1 0,-7-4 0,0 0 0</inkml:trace>
  <inkml:trace contextRef="#ctx0" brushRef="#br1">18412 15652 7931,'21'0'185,"-5"2"161,3 3 1,-2 1-278,2 3 1,-3 4 95,3-3 0,1-3-50,-1 3 1,-1-1 78,-9 6 0,2-1-111,-6 0 0,4 0 98,-4 0 1,0 5-85,-5 0 1,-2 5-37,-2-5 1,-4 5-238,-7-5 1,-5 4-546,-4-4 1,-3 5 110,-1-5 610,0 0 0,-7 1 0,-2 3 0</inkml:trace>
  <inkml:trace contextRef="#ctx0" brushRef="#br1">19280 15553 6485,'0'14'1475,"-2"2"-1101,-3 3 0,4 8-153,-4 6 0,3 6-11,2-1 0,0 3 11,0 2 0,-1-2-120,-4-3 1,4 1 0,-4-5 0,3-8-139,2-7 1,0-3-124,0-2 0,2-6 104,3-3 0,-2-5-179,6-5 1,-4-4 74,4-10 1,1-5-58,4-9 0,0-5 8,1-9 1,-1 2-267,0-2 0,5 0 190,0 4 0,-2 5 121,-7 14 1,1 4 89,-6 6 276,6 6 0,-10 5-22,4 12 1,-3 7-95,-2 12 1,-2 2 420,-3 3 0,4 2-188,-4 3 1,-1 2 282,1-7 1,0-5-180,5-4 0,0-7-35,0 2 1,2-8-243,2-1 0,4-7-172,7 2 1,0-12-155,4-7 0,0-2 133,10-7 1,-4-1-949,8-4 0,0-1 442,-4 1 0,2 4 553,-7 0 0,3 1 0,1-6 0</inkml:trace>
  <inkml:trace contextRef="#ctx0" brushRef="#br1">20033 15510 7934,'0'-8'47,"2"2"93,3 6 1,-2 0 258,6 0 1,-4 0-325,4 0-342,1 6 0,4-4-363,0 3 1,-4 1-45,-1-1 674,-6-1 0,4 3 0,-7 1 0</inkml:trace>
  <inkml:trace contextRef="#ctx0" brushRef="#br1">20005 15553 7934,'-8'14'0,"-3"0"187,6 0 0,-1 7 168,1 3 1,3 4 400,-2 5 1,-3-1-282,3 6 0,-3-7-207,3 3 1,2-4-185,-3-2 1,4-6 117,1-3 1,6-5-533,4-4 0,4-4-156,5-6 1,4-8-433,11-6 1,3-2 459,11-8 458,9 1 0,8-6 0,6 1 0</inkml:trace>
  <inkml:trace contextRef="#ctx0" brushRef="#br1">20574 15638 6430,'14'0'903,"0"0"-662,0 0 0,0 0-132,1 0 0,-1 0-104,0 0 0,0 0 149,0 0 0,1 0 6,-1 0 1,-5 0 231,1 0-75,-1 0 1,6 0 6,-1 0 0,0 0-74,0 0 0,5 2 29,0 2 0,6-2-106,-1 3 1,5-4 31,4-1 0,-2 0-76,7 0 1,-5 0-167,5 0 0,-1-4 92,1-1 0,7 0-99,-2 5 1,6-5 118,3 1 0,5-1-13,9 5 0,4 0-215,-4 0 0,-7 0 120,-2 0 1,-4 0-178,4 0 1,2-2 134,2-2 1,2 2-96,4-3 1,-6 4 65,-9 1 0,2 0 67,-6 0 1,-3 0 49,-7 0 0,-3 0-87,-7 0 1,1 0 208,-1 0 1,1 0-74,-1 0 1,-4 0-209,0 0 1,-7 0 55,2 0 317,-3 0-70,-2 0 246,-6 0-77,-2-7-331,-12 6 195,4-6 0,-6 7-53,4 0-106,2 0 1,-3 0-69,10 0 0,-2 0-212,7 0 0,-1 0 148,5 0 0,5 0-122,0 0 0,0 0-289,-5 0 1,1 0 193,-1 0 0,-5 0-692,1 0 1,-5 0 1009,4 0 0,-6 0 0,4 0 0</inkml:trace>
  <inkml:trace contextRef="#ctx0" brushRef="#br1">22919 15467 7935,'10'0'-179,"-1"0"0,1 0 133,4 0 1,0 2 357,1 3 0,-1-4-58,0 4 0,7 1-152,2-1 0,4 0-61,1-5 0,1 1 6,-1 4 0,-4-3-8,0 3 0,-7-4 45,2-1 1,-3 2 81,-2 2-52,-6-2 189,-2 4-155,-6-6 0,-1 2-1,-4 3 1,-3 3-25,-6 6 1,4 0 27,1 0 0,-1 2-80,-4 3 1,0 3-91,0 6 1,0 3-645,-1 2 1,0-3 335,-4 3 1,3-3-1244,-3-2 1570,3-6 0,2 5 0,0-5 0</inkml:trace>
  <inkml:trace contextRef="#ctx0" brushRef="#br1">21341 15069 7956,'0'-14'-636,"0"6"1,-4 5 331,-1 13 1,-6 2 659,1 17 1,2-2-34,-1 10 1,-1-3-245,-4 4 0,5-7-59,-1 2 1,5-4-203,-4-6 0,6 3 36,-2-7 0,2-2-551,-2-8 411,4-2 286,-6-7 0,12-11 0,0-3 0,6-15 0,-2 1 0,2-10 0,-1 0 0,3-2 0,-4 2 0,4-1 0,1 6 0,-2 0 0,-2 4 0,3 7 0,-4 3 0,4 10 0,1 2 0,0 7 0,-1 2 188,-4 3 1,4 7 29,-4 7 1,2 5 55,-1-5 1,3 6 77,-4-1 1,-1-4 501,1-1-588,1 3 1,-1-7-83,1-1 1,-5-1-648,4-9 442,-6 1-219,4-5 1,-6 0-26,4 0-651,-4 0 0,12-5 542,-3 1 1,-3-6 373,3 5 0,-5-4 0,4 4 0,1-12 0,4 1 0</inkml:trace>
  <inkml:trace contextRef="#ctx0" brushRef="#br1">21668 15140 7956,'10'5'-695,"-1"0"1,2 6 416,8-2 0,-1-1 278,5 2 0,1-7-33,4 2 0,7-4 12,3-1 0,10-1-62,4-4 1,-5 2 83,-4-7 1,-7 6-2,-8-6 0,-5 7 0,-4-2 0,-10 4 0,-3-6 0,-6-1 0</inkml:trace>
  <inkml:trace contextRef="#ctx0" brushRef="#br1">21896 15055 7956,'6'-8'-556,"-3"2"-69,7 6 0,-2 6 752,1 4 0,-3 9 358,-6 4 0,0 4-309,0 2 0,0 5-4,0 4 1,-1-3-220,-4-2 1,-1-3 72,-4-1 1,2-7-464,4-3 1,2-3-164,-3-2 324,4-6 0,2-2 276,4-6 0,-3-13 0,4-2 0</inkml:trace>
  <inkml:trace contextRef="#ctx0" brushRef="#br1">22280 14913 7956,'14'6'0,"-6"7"0,-4 6 0,-4 8 37,-4 1 1,-4 7 138,-6 8 0,-1 4-68,1 0 1,-5 1-206,0-6 1,0-4-345,5 0 0,1-8 150,4-1 1,-2-2-423,6-8 713,0-1 0,-1-3 0,-2-1 0</inkml:trace>
  <inkml:trace contextRef="#ctx0" brushRef="#br1">21711 14956 6580,'-10'1'6,"1"4"0,-1 9 350,-4 10 0,-2 9-303,-2 5 1,0 8-14,-6 1 1,2 5-274,-1-4 1,2-1 1,7-4-1,0-1 1</inkml:trace>
  <inkml:trace contextRef="#ctx0" brushRef="#br1">3157 17571 19186,'-8'-22'-2189,"2"8"0,7 11 1010,4 12 0,3 3 896,6 11 0,5 3 304,0 7 0,6 3 33,-1 7 1,3-2 78,1-3 1,1 1-190,-1-6 1,0 0-437,1-4 1,1-5 190,3-1 1,-1-7 551,6-2 1,6-6-288,8-8 0,16-1 97,8-4 1,-33 1-1,2 0-247,3-3 1,-1 0 0,-3 0 0,0 0 320,1-1 0,0 1 1,0 0-1,1 0-6,3 0 0,1 0 0,3 2 1,0 2-12,1 0 1,1 1-1,-2 1 1,0-1-27,-1 0 0,0-1 0,4 2 0,2-1-34,1-2 1,0-1-1,2 2 1,0 1-398,-2-3 0,0 1 0,3 1 0,0 1 209,-1-3 1,1 0 0,-3 3 0,2 0 56,7-3 0,1 0 0,-7 1 0,0 0-63,1 0 1,1-1 0,1-1 0,0 1 51,1 2 1,1 1-1,-4-1 1,0 1 11,-4 2 1,1 0 0,4 0 0,1-1-4,3-2 0,2 1 1,0 1-1,0-1 6,4-3 0,-1 0 1,-3 3-1,1-1-2,5-1 1,-1-1 0,-5 0 0,1 1-249,-17-1 0,2 0 1,0 0-1,-2 0 1,-1 0-1,1 0 273,3-2 0,0 1 0,0 0 0,21-2 0,0 0 20,-23 2 1,0-1-1,1 1 1,1 0-1,0 0 1,1 0 72,0 0 1,1-1 0,-1 1 0,-1 2-1,-1 1 1,-1-1-1,23-3 0,0 0 1,2 2-1,0-1-263,-25 1 0,1 0 0,-1 1 0,23-1 1,-2 2 205,-2 0 0,-1 1 0,6 1 1,-1-1 14,-5 0 1,1-1-1,0 3 1,0-1-217,-7-2 1,-1 1 0,4 1 0,0 0 197,4 1 1,-1 0 0,-1 0-1,-1 0-105,-7 0 1,0 0-1,2 0 1,0 0 34,-4 0 0,-1 0 1,2 0-1,-1 0-23,3 0 1,-2 0-1,-4 3 1,-2-1 248,-5 0 0,0 1 0,-1 2 0,0-1-189,2-1 1,-1-1 0,-5 3 0,1 1-17,-1-1 1,0 0-1,-6 1 1,-1 0-61,31 9 1,-6-6 677,-8 1 0,-5-1-633,0 5 1,-6 0 229,1 1 1,-4-4 670,-5 3 0,-4-6-514,-5 11 1,-5-7 481,-1 7 0,-5-3-668,1-2 0,-8 2 401,-2 3 1,-1-1-404,1 5 0,-2-4-72,-7 5 0,5-5 50,-1 5 1,1-6-173,-5 6 1,0-6 63,0 0 1,0-2-164,0-1 106,0-1 1,2-6-101,2-4 0,-1-2 165,7-2 1,-1-6 4,6-4 0,0-9 23,4-5 0,4-7-45,5-2 0,11-10 237,4 5 0,9-6-326,0 6 1,4-3 392,1-2 0,-2 2-47,-3 3 0,-3-1 30,-6 6 0,-1 1-222,1 8 1,6-1-174,3 6 0,10-5-190,4 6 0,-1 0 174,1 9 0,-6-4-272,2 4 0,-9 1 146,0-2 1,3 7-5,6-2 1,4 4 135,-4 1 0,4 0 31,-4 0 1,0 0 98,-6 0 1,1 0 272,0 0 0,8 0 3,6 0 0,6 0-318,-34 0 1,0 0 0,-1 0-1,-1 0 175,40 0 1,-38 0 0,-1 0-74,1 0 0,0 0 0,6 0 0,1 0-48,7 0 0,0 0 1,-4 0-1,0 1 10,-1 2 1,0-1-1,5-1 1,1 1-311,1 3 1,1 0 0,2-3 0,2 0 300,5 3 0,0 0 1,-8-1-1,-1 0-57,1 0 0,2 1 0,4 1 0,1-1 6,5-2 0,1-1 1,1 3-1,0 1 51,-4-1 1,1 0 0,4 0 0,1 1 1,1-2 1,0 1 0,0 1 0,-1 1-280,-2-3 1,2 1 0,-22-1 0,1 0 0,0 1 283,2 0 1,1-1-1,-1 1 1,-1-1 0,0 1-1,-2-1-11,-1-1 0,0 0 0,0 0 0,2 1 0,0 0 0,1-1-2,1-1 1,0 0-1,1-1 1,0 1-1,1-1 1,0 1-2,-2-2 0,1 0 1,-1 0-1,-2 0 1,0 0-1,1 0 8,1 0 0,0 0 0,1 0 0,3 0 0,1 0 0,-1 0-24,-5 0 0,0 0 1,-1 0-1,-1-2 1,0 0-1,0-1 20,23-1 1,0-1 0,-23 1 0,1 0 0,-1-1-123,-1 1 1,-1-1 0,1 0 0,0-1-1,0 0 1,-1-1 170,18-2 1,0-1 0,5-2-1,0 0 87,0 3 1,0 0-1,-2-3 1,-1 0-143,-9 2 1,-1 1-1,6-3 1,0-1 168,-5 1 1,0 0-1,-2 1 1,-1 0 36,-1-1 1,-1 0 0,-6 1-1,-1 0-90,-6-1 0,-2 0 0,6-1 1,0-1-84,-5 3 1,0-1-1,4-1 1,0-1 54,-3 0 1,-2-1-1,-2 1 1,-2 0-158,31-14 0,2-7 101,-2-3 1,-35 17 0,-1-1-164,3-1 0,0-1 0,-2 2 0,-1 0-63,-1-2 0,-2 0 1,0-1-1,0 0 227,24-27 0,-11-4-610,-7-1 0,-8-4-305,-7-10 0,-1-4 883,-11 31 0,-3-2 0,-1 3 0,-1 0 0,3-1 0,1-1 0,1-2 0,0-1 0,2-2 0,-1-1 0</inkml:trace>
  <inkml:trace contextRef="#ctx0" brushRef="#br1">24768 16065 8074,'-14'-7'-140,"6"4"-280,3-6 626,3 5 0,4-7-83,3 7 1,4-6 191,10 5 0,10-6-116,8 2 0,14 1-139,11-1 0,15 1-211,-30 3 1,1 0 0,2-1-1,-1 1 147,-1 3 0,-1-1 0,0-1 0,-1-1-72,30 0 1,-8-4-251,-11 4 0,-14 0-325,-15 5 1,-7 6 650,-12 4 0,-3 3 0,-6 1 0</inkml:trace>
  <inkml:trace contextRef="#ctx0" brushRef="#br1">25635 15738 8291,'28'0'0,"1"6"38,-1 3 0,1 6 109,-1 4 1,2-2 30,3 7 1,-7-7-155,2 2 1,-4 1-69,0-1 1,-4 0 126,-6-4 1,-6-1 40,-3 0 1,-4 5-43,-1 0 0,-14 11-109,-9-2 0,-19 12-64,-14 3 1,-9 2-394,27-17 0,0 1 0,1-1 1,1 1 483,-2 6 0,1 1 0,0-2 0,1 0 0,0 5 0,1-1 0</inkml:trace>
  <inkml:trace contextRef="#ctx0" brushRef="#br1">24867 15581 8331,'0'-9'-104,"0"-1"0,0 6-116,0-6 1,0 5 780,0-4-36,0 6-598,0-10 229,0 11-177,0-10 162,0 10-202,0-4 176,0 6-198,-6 0 1,-2-5 47,-6 0 0,1-1 72,4 1 0,-9 2-20,4-6 0,-5 4 64,0-4 0,2 1 9,-7-2 0,0-3-69,-4 4 0,0-4 10,-1-1 0,1 0-73,-1 0 1,-4 0 84,0-1 0,-2 1-54,2 0 0,3 0 46,-3-1 1,-2-4 40,2 1 0,-2-3-57,2 2 0,-3 3 3,-7-3 0,-1 2-10,-4-2 1,3 3 6,-8-3 0,3-1-18,-2 1 1,3-5-5,6 5 0,5-5-105,0 5 0,5-6 64,-5 1 1,5-2-59,-5-3 0,-5-1 75,-4-3 0,-7 3-111,2-3 1,2 1 136,-3-1 0,8 1 4,-3-5 0,4 0-32,1-1 0,-6-1 10,-3 6 1,-3-5 49,-2 5 0,-6-2-40,-3 2 1,2-2-348,3-3 0,2-3 331,2 3 0,1-3-6,-1-2 1,-8-4 59,30 23 0,-1 0 0,1 0 0,-1 1 3,-2 1 0,0 1 0,2 1 0,1-1 16,-31-17 0,30 18 0,0-1-47,-35-17 0,35 18 0,-2-1 23,-4 0 0,-1 0 1,2-1-1,0 1-10,-4 0 0,0-1 0,0 1 0,1 0-321,4-1 1,0 1 0,-6 0 0,0 0 196,6-1 1,-1 1 0,-2-1-1,-2 1 53,0 0 0,0 0 0,-1-1 1,0 1 37,-1 0 1,-1-1-1,3 1 1,0 0-16,5 0 1,0-1-1,-5-2 1,0 1 78,0-1 1,0 0 0,-2 0 0,-1-1-47,0 2 0,1-1 1,1 0-1,1-1 86,2-1 0,0 0 0,0-2 0,-1 0-16,0 2 1,-2 0 0,-2 1 0,-2 1-16,-2 0 1,0 1-1,3 1 1,0 0-48,4 0 0,0 1 0,-1 0 0,0-1-4,2 1 1,-2 0-1,-4-1 1,-1 1 3,2 0 0,-1 0 0,0-1 0,0 1-3,5 0 0,0-1 0,0 1 0,0 0 14,5-1 1,0 1 0,-5-1-1,0 1-3,-3 0 1,1 0 0,1-1 0,0 1 7,1-1 1,0 1 0,4 2 0,2 0-12,1 0 0,0 0 0,-2 1 0,1 0-5,-1-1 0,-1 0 0,0-1 0,-2 1 10,1 2 1,-1 1 0,1-1-1,0 0-120,2 3 0,0 0 0,1 0 0,0 0 119,-32-15 1,34 15 0,-1 0-3,0-1 1,0 1 0,-3 2 0,0 1-20,0-2 1,1 2 0,-37-8-13,1-5 1,5 7 100,4-2 0,-2-2-55,2 2 0,-7-4 177,-2 4 1,1 0-66,3 5 1,3-5-45,3 0 0,-4 0 31,4 4 0,-5 1 15,-5 0 0,-2 1-150,38 9 0,0-1 0,-39-6 107,3 6 0,2-4-182,34 6 1,-1 1 0,0-3 0,0 0 65,-4 3 0,0 0 1,0-1-1,0-1-178,0 2 0,0 0 1,-5 1-1,0 0 72,5-1 0,0-1 0,-3 2 1,0-1 56,1 0 1,-1-1 0,0 2-1,-2-1-92,-2-2 1,0-1 0,4 0 0,1 0 218,4-1 0,1-2 0,0 1 0,-1 0 21,-7 0 1,0 0-1,4 0 1,0-1-64,-4 1 0,1 0 1,6 0-1,1 0 31,-1 0 1,0 0 0,1-1-1,-1 0-42,-4-2 0,-1 1 0,1 1 0,-1 0 27,-4-1 0,0-1 1,3 2-1,0 1-9,4-1 0,0 1 0,-3 0 0,0-2-18,3 0 0,0 0 1,-4 1-1,-2 0-19,-3-2 0,-1 1 1,6 1-1,0 0-3,-3 1 1,0 0 0,6 0 0,0 0 4,-3-1 0,-1 1 0,1 0 0,-2 0 1,-8 0 0,0 0 1,4 0-1,1 0 2,2 0 1,0-1-1,0 1 1,-1 0 5,-1 0 0,-1 0 1,1 2-1,-1 1-115,-4-1 0,0 0 1,4 1-1,1 0 109,2 0 1,0-1-1,-3-1 1,-1 1-2,-3 2 0,0 1 1,1-3-1,0 0 6,-3 3 0,-1 0 0,3-3 0,0 0-1,-1 3 1,1-1 0,-2-1-1,-1-1 40,0 2 1,1 1 0,-5-1-1,0 0-39,10 0 1,-1 1 0,-7 1 0,0-1-2,2-3 1,1 1 0,1 1-1,-1 1 5,0-3 1,-1 0 0,3 3 0,0 0-5,0-3 1,-1 0 0,0 3 0,0-1 7,-2-1 1,1-1 0,4 3 0,0-1 47,5-2 1,0 1 0,1 2 0,-1 1-61,0-2 0,0 1 0,-3-1 1,-1-1-1,-1 2 0,1 0 1,2-1-1,2 1-24,4 2 1,1 0 0,0 0-1,-1 0-72,-1 0 1,-1 0-1,-2 0 1,0 0 48,-1 0 0,1 0 0,3 0 1,0 0 48,4 0 1,0 0 0,-1 0-1,1 0 8,0 0 0,0 0 0,-1 0 1,0 0 0,1 0 1,0 0 0,2 0-1,1 0 97,-1 0 0,0 0 0,1 0 0,1-2 15,-35-2 1,0 2 101,5-3 0,-7 4-34,-2 1 1,2 0-117,3 0 0,8 0-33,6 0 0,-4 0 56,-1 0 1,-4 0-175,-1 0 1,-5 0 30,0 0 1,12 0-63,7 0 1,3 0 419,-3 0 1,0 0-175,0 0 0,-1 0-86,-4 0 0,-1 0-18,-3 0 1,4 1-69,10 4 1,-6 3 78,5 6 0,-11-4-212,2-1 1,-6 1 2,-3 4 1,-5 0 343,0 0 0,10 1-151,4-1 0,7 0 94,-6 0 0,-4 5-96,-2 0 1,-2 5 152,-2-5 0,6 6-142,3-1 1,6 3 20,3 1 1,3 2 244,2 3 1,4-3-297,-3 3 0,-4 4-18,-1 1 0,-3-4 39,-2 0 0,6-3-17,4 2 1,3-3 87,1 3 0,5 4-85,0 1 0,7-2 121,-2 2 0,-2 1-88,2 9 0,-5-2-56,5 6 1,-1-5 89,6 5 1,0-4-2,-1 4 0,5-2-30,1 2 0,1 8-4,-2-3 1,-1 10-51,6-1 0,0-3 43,4-1 1,3-10-501,2-5 1,-1-4 307,7-5 0,-1-5-1722,5-9 713,0-4 1164,0-12 0,6-8 0,2-8 0</inkml:trace>
  <inkml:trace contextRef="#ctx0" brushRef="#br1">3029 11928 8237,'0'14'283,"5"2"-271,-1 3 0,3 3 294,-3 6 0,3 7-168,2 3 0,2 8-304,-6 1 0,4 7 269,-4-2 1,0 1 201,-5 0 1,0 2-44,0-3 0,0-3 173,0-2 0,0-4 37,0-5 0,1-8-80,4-6 1,5-13-673,9-2 1,6-10-192,13-14 0,12-16-364,-17 4 0,1-3 487,3-3 0,2-4 1,3-10-1,1-4 0,3-3 1,1 0-1</inkml:trace>
  <inkml:trace contextRef="#ctx0" brushRef="#br1">6597 11501 8448,'-33'-62'-437,"0"1"0,5 6 71,4 7 0,5 12 566,-5 7 0,-1 9-102,-8 10 1,-7 12 520,-12 12 1,0 15-367,-9 13 1,30-15 0,1 2-408,-1 3 0,1 2 1,2 4-1,2 1 230,-3 3 0,1 2 1,4 0-1,2 2 58,1 1 0,0 0 0,0 4 0,2 0 52,4-4 1,2 0 0,2 5 0,3 1-57,4-1 1,3 0 0,3-2 0,3 1-41,1 3 0,2 1 1,2-1-1,2-1-3,3 0 0,3-1 0,2-1 0,1 0-110,2-2 1,1-3-1,1-4 1,-1-2 15,-1-5 1,2-3 0,38 16-74,-26-31 0,2-5 0,4-3 1,2-2 93,3-3 0,-1-4 0,1-5 1,-1-4 22,-2-3 1,0-4 0,6-8 0,-1-6 16,-2-6 0,-1-4 1,6-1-1,1-1-272,1-3 1,-1 0 0,-4-1-1,-2-2 251,-1 0 1,-4-3 0,-5-3 0,-3-1 2,-5 0 0,-3 1 0,-2 3 0,-3 1-111,-4 7 0,-3 0 0,-3 2 0,-3 0-239,-4-30 0,-24 5-52,-14 14 0,-26 9 132,23 25 1,-4 3 0,-10 4 0,-4 5-507,-2 0 0,-2 2 0,-5 3 1,-2 4 142,1 2 0,0 4 597,4 4 0,-1 4 0,-9 4 0,1 2 0,4 2 0,0-1 0</inkml:trace>
  <inkml:trace contextRef="#ctx0" brushRef="#br1">19720 16448 8378,'7'-8'0,"-4"-3"0,6 7 0,-4-1 0,5 5-290,-7 0 0,8 2 169,-6 2 1,4 10 307,-4 10 1,0 3-97,-5 1 0,1 1 1,4-1 0,-4 1-46,4-1 1,-2-6-126,2-3 0,-2-3-88,7-2 170,-1-6 1,10-1-48,0-7 0,5-4 50,-5-5 0,11-2-91,-2-13 0,5 5 91,1-5 0,-4 2-13,3-1 1,6-3 55,-1 7 0,6 0 112,-6 5 0,-1 2-94,1 2 1,-5-1 8,5 6 0,-8 1-69,-2 4 0,1 0 57,-6 0 1,-1-2-175,2-3 1,-2 4 52,2-4 0,3-1 31,-4 1 0,4-5 91,2 6 0,-1-6-4,1 5 0,-1 1 50,0 4 0,1 0-91,-1 0 1,-6 6 25,-3 4 1,-3 2 5,-2 2 1,-4 1 50,-1-1 1,1 5-62,4 0 1,-6 4-3,-3-4 1,1 5-40,-1-5 0,6 5-104,-2-5 0,-1-5 20,2-5 0,-1-1 93,5 2 0,1-4-91,-1-6 0,0 0 59,0 0 1,2 0 11,3 0 0,-3-5 17,3 1 0,-3-7 7,-2 1 0,0-3-81,0-1 1,0-2 5,1-3 0,4 2-94,0-7 1,4-1 82,-4-8 1,6 0-259,-1-10 0,-2 4 62,2-9 1,-5 4 137,5 1 0,-7 2 159,2 3 0,-2 10 285,2 9 1,-6 10-225,6 4 0,-6 3 117,5 2 1,-2 13-41,-2 6 1,5 8 139,0 6 0,7-2 23,-3 7 1,4-1-163,2 1 0,9 1-109,9-6 1,7-1-197,17-8 0,-2-6 167,-29-12 1,1-2 0,32 2 27,-2-6 0,-2 0 11,-7 0 1,-1-8-154,-4-6 1,-6 0 89,-4-5 0,-11-2-425,-7 2 1,-9-4 59,-10 4 359,-4-6 0,-6 2 0,0-5 0</inkml:trace>
  <inkml:trace contextRef="#ctx0" brushRef="#br1">21185 17131 8559,'8'14'-455,"-2"7"-280,-6 2 1,0 9 679,0 1 1,-1 6 707,-4-1 0,-9 10-454,-10 4 0,-8 2-147,-1-2 0,-2-2-238,2-2 0,3-10 113,-3-1 1,5-6-123,4-8 0,5-7 43,9-7 0,4-7 65,6-2 1,8-17-166,6-12 1,7-13 251,7-1 0,5-14 0,1 0 0,-1-8-109,-5 4 1,1 6 108,-1 7 0,-1 6 0,-3 4 0,-4 6-294,-6 13 0,-4 2 443,-1 12 0,-6 8 305,2 11 1,-3 7-68,-2 7 0,0 7 164,0 3 1,-2 3-98,-3 2 1,4-2-9,-4-3 0,-1 1-332,1-6 0,0 0 89,5-4 0,2-7-107,3-3 1,3-10 30,6-4 0,0-5-150,0-5 0,7-2-155,2-8 1,0-5-304,0-4 0,-5-3-521,1-1 1,-4-1 465,0 1 1,-8 1-10,-2 3 0,-3-1 545,-2 6 0,-7 0 0,6 11 0,-5 2 0,9 8 89,6 2 1,7 3 203,12 2 0,7-3 185,3-6 0,-2 0-209,2 0 1,0 0 43,5 0 1,0-6-35,-1-3 1,-5-4-347,-4-1 1,-5 1-58,-4 4 1,-4-4-548,-5 4 289,-7-4 0,-4-1-823,-8 0 1205,-11-1 0,-7 1 0,-6 0 0</inkml:trace>
  <inkml:trace contextRef="#ctx0" brushRef="#br1">21768 17088 8258,'1'14'73,"4"1"0,-3 5 221,2 4 0,3 7-10,-3 3 0,1 5 165,-5-1 1,-1 3-132,-4 2 0,2-1-313,-7 1 1,2-5-240,-1 0 0,-2-7-269,6 3 1,-4-6 143,4-4 1,0-4-300,5-6 1,2-6 657,2-3 0,4-3 0,7-2 0</inkml:trace>
  <inkml:trace contextRef="#ctx0" brushRef="#br1">22095 17031 8258,'5'16'113,"-1"3"0,1 11 246,-5 13 0,-2 6 591,-2 8 0,-4 3-1160,-6 6 0,-7 7 320,10-31 0,-2 1 0,0-3 0,0-1 2,-2-1 0,1 0 0,-8 34-150,3-1 0,5-1-2505,4-4 2543,-2 4 0,10-12 0,-4 5 0</inkml:trace>
  <inkml:trace contextRef="#ctx0" brushRef="#br1">1436 13051 8388,'-20'-57'431,"10"6"-302,1 4 0,14 15 261,9 9 1,8 12-25,11 6 1,10 16-173,9 8 0,10 14-39,4 10 0,-27-17 0,2 3-334,6 4 0,1 0 1,5 2-1,2 0 230,8 0 1,2 1-1,-4 0 1,-1 0-464,-1 3 0,1-2 1,1-3-1,1-1 99,2 1 1,0-2-1,-3-4 1,0-2 166,0-2 0,1-1 0,-3-3 0,0-2-384,1 0 0,-1-3 530,-5-6 0,1 0 0,3 2 0,-1 0 0,-5-6 0,-1-1 0,0 0 0,0-2 0,2 0 0</inkml:trace>
  <inkml:trace contextRef="#ctx0" brushRef="#br1">2631 12468 8491,'-35'-13'102,"7"4"1,5 12 103,9 16 0,2 12-10,2 22 0,-7 16-189,10-23 0,-1 3 0,-3 7 1,-1 3-457,0 10 1,0 4-1,1-17 1,0 2 0,-2 0 476,0 8 0,-1 0 0,-1 1 0,-4 4 0,-1 0 0,-1 2-380,2-11 1,-1 1 0,-1 0-1,0 0 1,-1 1 0,-2-1 0,0 1-1,-1 1 304,-3 7 0,-2 2 0,0 0 0,0 0 48,1 0 0,0 0 0,0 0 0,0 1 0,5-12 0,0 1 0</inkml:trace>
  <inkml:trace contextRef="#ctx0" brushRef="#br1">19493 13904 16810,'-2'-24'-1945,"-2"0"1,0 2 499,-5 13 0,6 4 1837,-2 10 1,2 9-151,-2 10 0,2 15-166,-6 8 0,1 13-134,-2 7 1,2 2-103,4 2 1,2-1-384,-3-4 1,4 4-119,1-4 378,6-3 0,8 0 0,8-6 0</inkml:trace>
  <inkml:trace contextRef="#ctx0" brushRef="#br1">19123 14728 8460,'-28'30'0,"-1"7"474,1-4 0,1 9-25,3 15 0,4 6-638,6 4 1,-1 1 286,1-2 0,6-9-240,4-10 0,4-14 175,4-4 1,12-16 14,13-4 1,12-9-260,11-9 0,9-14 142,6-14 0,-33 14 0,0 0-345,-1-1 1,0 0-1,-1-2 1,-1-1 413,26-26 0,-5 3 0,0-2 0,0 0 0</inkml:trace>
  <inkml:trace contextRef="#ctx0" brushRef="#br1">9640 14344 8487,'-16'15'0,"-1"10"-202,12 13 0,2 20-106,5-17 0,1 4 0,-2 3 0,-1 1 55,3 5 0,-1 1 1,-1 6-1,0 2 512,-1 5 0,0 1 0,-3-1 0,-2 1-397,-2 7 0,0 0 0,-1-5 0,0-1-50,-4-1 0,0-1 0,1-4 0,-2-1 188,-1-4 0,0 0 0,0-1 0,-1-1 0,1-9 0,0-1 0,0 0 0,0 1 0</inkml:trace>
  <inkml:trace contextRef="#ctx0" brushRef="#br1">8815 15638 8339,'-30'0'0,"5"14"143,16 10 1,2 12-97,7 16 1,7-1 170,2 6 1,5-8-94,5-11 0,10-11-298,9-13 1,14-9-7,5-15 0,12-22 138,-31 6 1,0-4 0,7-2 0,3-1-412,8-7 1,2-1 0,0 1-1,1 0 452,0-2 0,0-2 0,1 0 0,-1-2 0,-4 1 0,-1 0 0</inkml:trace>
  <inkml:trace contextRef="#ctx0" brushRef="#br0">21739 3568 8640,'-9'0'425,"-1"10"0,7 10-1165,-1 14 1,0 3 615,0 11 1,-4 13 585,-7 10 0,1 5-917,0 0 0,0-3 64,0 3 0,1-15-327,4-4 331,-4-10 133,11 2 0,-10-12 159,2-4 1,-2-5 94,-3-4 0,-4-10 0,0-9 0,-4-3 0,4-2 0,-5-7 0,5-2 0,-6-10-24,1-5 0,4-1 357,1 1 0,3 4-158,2 5-67,-1 8 14,8 0 1,-1 7 1092,3 0-489,3 13-157,-4 9 0,8 14 356,2 7 1,-1 4-396,7 1 1,-1 4-7,6-5 0,4 4-279,0-9 1,6 1-201,-1-14 1,2-4 177,3-11 0,1-6 35,3-3 1,2-18 467,3-11-302,3-9-291,-5-9 1,5-6-233,-3 1 0,2-13-643,-7-2 1,5-4-314,-5-1 0,6 7 1055,-1 4 0,2 2 0,1-5 0,1 10 0,4 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8503 9582 8420,'-15'-14'82,"1"-1"0,-2 1 184,-3 0 1,4 0-152,-4 0 1,-2-1 110,2 1 1,-6 0-31,1 0 1,-9 4 8,-5 1 1,-5 4 35,-4-4 1,1 5-127,-6 0 1,5 8 84,-5 6 0,6 9-137,-2 4 0,7 4 12,-1 2 1,1 6-400,-12 2 0,1 9 251,-5 2 0,2 5 121,3-1 1,9 2 85,10-2 1,10-7 123,4-8 0,9 1-145,5 5 1,12 0-9,7-1 0,13 3 22,11 2 0,7 3-318,3 7 1,10-5 218,-1 1 0,3-9 49,-3-2 0,2-7-207,2-11 1,12-10 118,-31-10 1,1-3 0,0-1 0,1-2-11,4-2 0,-1-1 0,-6 0 0,0-3 70,-1-5 0,1-2 1,-1-1-1,0-1-34,0-7 0,1 0 1,0 2-1,1 0 28,1-2 0,0 1 0,-4 0 1,-1 1-26,-2 1 1,-1 0 0,22-17 101,-14 0 0,-9 0 115,-10-5 1,-5 5 307,-9 0 1,-4-1-401,-6-8 0,-2 1-34,-2-6 1,-4 1-609,-7-1 0,-5 1 280,-4 4 1,-9 3-342,-5-4 0,-9 6 275,-5 4 0,3 5-721,1 9 1,6 5 179,4 10 1,-2 2 505,7 7 0,5 7-309,4 2 629,7 10 0,-4 3 0,7 7 0</inkml:trace>
  <inkml:trace contextRef="#ctx0" brushRef="#br0">8090 11643 8093,'-14'-22'0,"0"3"0,0 3-255,-1 2 0,1 0 154,0 0 1,-2-2 459,-3-3 1,3 8-107,-2-3 0,-3 3-116,2-4 1,-6 3-136,1 2 0,-3 4 83,-1 6 0,-7 0-174,-3 0 0,-3 2 142,-2 2 1,-7 6-66,-7 9 0,5 3-65,-5 6 1,10 2 139,-1 3 0,9 5 4,1 10 0,6-4 4,-1 3 0,3 2 114,2-1 0,1 4-108,3-5 1,0 7 189,10-2 0,3 5-78,11 5 0,2-2-52,2 6 1,11-6-37,8 2 1,9-6 12,1-3 0,6-6-6,-1-9 0,10 1-5,4-5 0,16-3-380,8-7 0,1-10 307,-37-11 0,1-1 0,33-2 23,2-5 1,-2-9-3,2-10 1,-37 8-1,1-1-85,2-2 1,1 0-1,-3 1 1,-1 0 37,0-1 0,-2 0 0,28-19-31,-8-5 1,-8 1-17,-12-1 1,-2-1 126,-6-4 1,-6-1 189,1-3 0,-11 2-162,1 2 0,-9 4 76,-1-3 0,-4 2 57,-4 3 1,-6-1-372,-9 0 0,-3 1 102,-6-1 1,-7 2-184,-3 3 1,-3 0-124,-2 10 1,-1 3-119,-3 10 1,-9 9-92,-5 6 1,-1 13 283,5 10 0,8 6-649,7 4 1,12-5 903,11 1 0,1 4 0,-1-5 0,-3 4 0</inkml:trace>
  <inkml:trace contextRef="#ctx0" brushRef="#br0">3214 2531 8322,'0'-24'127,"0"0"1,0 7 152,0-2 1,0 3 200,0 2-198,0 6-114,0-5 1,1 12 460,4-4-114,-3 3-318,4 2 0,-6 8 65,0 6 0,0 9-56,0 10 1,0 5 15,0 9 1,-6 8-127,-4 7 0,-4 4-455,-5-4 0,3 3-156,-3-8 317,3 3 163,8-16 0,-3 3-1635,7-9 738,-1-3-296,5-13-333,0-8 1560,0-8 0,6-24 0,2-6 0</inkml:trace>
  <inkml:trace contextRef="#ctx0" brushRef="#br0">3285 2559 8322,'9'0'116,"1"0"0,-1 6 312,5 4 1,-4 4-81,-1 5 0,-1 3 126,2 6 1,1 7-125,-6 3 1,4 3 227,-4 2 0,1 4 285,-1 1-841,-4-7 205,6 0 0,-1-18 138,3 1 1,-1-6 194,2-4-172,-1-6 1,7-5-99,3-13 0,-3-12-12,3-16 0,1-11-524,-1-8-737,7-6 1004,-4-14 0,-6 38 0,1-1-819,0-3 0,-1 1 349,1-1 0,-1 0-22,2 1 0,-1-1 0,-1-2 1,0-2-1040,3 0 0,0 0 1510,-4-2 0,1 0 0,4 1 0,0-1 0,-3 0 0,-1-1 0,0-3 0,-1 0 0,0-2 0</inkml:trace>
  <inkml:trace contextRef="#ctx0" brushRef="#br0">3782 10250 8445,'-6'-14'715,"4"0"1,-4 4-307,6 1 0,-1 5 148,-4 0 0,2 2-415,-7 2 0,1 6 83,-6 4 1,0 9 34,-4 5 0,-5 10-101,-9 9 1,-3 8-165,-7 10 0,17-29 0,-2-1-224,0 3 1,-1-1 0,-5 0 0,-1 0 73,-3 1 0,0-2 0,0-1 0,-1 0 36,-4 4 0,0 1 0,2 0 0,2 1-93,1 0 1,0 2 0,-1 1 0,-1 0-193,-2-2 0,-1 0 0,0 0 0,0-2 323,0-2 0,1-1 0,3-2 0,2-1 286,3-3 1,2-2-6,-25 24-62,14-6 0,7 3 19,3-4 0,7 3-42,3-12 0,7-2 26,2-7 1,1-2 28,8-3 181,1-3 0,5 4-290,4-5 1152,3-1-1170,12 0 0,2 5 137,7 0 1,6 6-20,3-1 1,12 4 229,12 6 1,3 7-502,-28-18 0,1 1 1,3 5-1,1 0 302,-2 0 0,0-1 0,-1 2 1,-2-1-102,-4-3 0,0 0 0,0-1 1,1-1-267,1-2 0,1-1 1,1-1-1,2-1 46,-2-2 1,1-1 67,0 2 1,0-3 20,33 1 0,-12 6-312,-7-3 181,-6-3-434,-4 5 1,-5-1 604,-4 4 0,2 3 0,-2 1 0,0 0 0</inkml:trace>
  <inkml:trace contextRef="#ctx0" brushRef="#br0">4095 1649 8211,'-28'-35'0,"-1"10"-199,1-3 199,-1 9 0,-1-2 206,-3 7-186,-3 6 0,-12-3 79,1 6 1,-7 1 166,2 4 1,-3 0-131,-2 0 0,-12 1-522,-7 4 0,34-1 0,0 3 641,-3 3 0,0 4-396,4 0 1,1 2 171,-2 0 0,1 4 0,4 5 1,3 2 29,-2-1 1,1 0 8,-1 6 0,0 1-13,-2-1 1,-1 1 0,1 5-1,0 3 16,0 1 1,0 1-1,3 2 1,4 3 30,6 4 1,3 0 0,0-1 0,4 1 6,5 2 1,2 1-1,3 1 1,2 0-35,2 1 1,3 0 0,4 2 0,2-1-9,3-3 0,3-1 0,3-1 0,2 0-48,6 0 1,4-2-425,1-3 1,3-1 420,1-1 0,2-1 0,2-5 1,0-2 10,-2-2 1,0-1 32,2-5 1,0-2 39,30 15 0,-27-28 0,2-3-166,3-3 1,0-4-1,3-3 1,1-4 143,5-4 1,0-2-1,-1-3 1,-1-2 11,3-4 0,-1-4 1,-1-2-1,-1-3-129,0-3 0,-1-3 1,4-4-1,0 1-5,-3 2 1,0-1 0,0-2-1,-2-2 226,-9 3 1,-3-1-116,0 1 0,-2-1-36,-1-5 0,-3-2 0,-4 2 0,-1-2 11,-1-1 0,-1-2 0,-3 0 0,-2-1 89,-1 4 1,-1 1-1,-4 0 1,-2 0-90,4-34 1,-9 34-1,-2-3-149,-1-4 0,-4-1 0,-3 0 0,-4-1-65,-2-4 0,-2 1 0,-2 1 0,-3 2-447,-2-4 0,-2 1 0,-2-3 1,0 0 226,1-3 0,-1 1 0,0 6 1,0 0-198,3 5 0,0 2 248,0 7 0,-1 2 89,2 0 1,-3 4-1,-25-8 250,-5 13 0,-2 7 0,-2 17 0,0-1 0</inkml:trace>
  <inkml:trace contextRef="#ctx0" brushRef="#br0">4522 4194 8363,'-15'0'-140,"3"-2"-124,2-2 543,-2 2 97,10-4 1,-6 6-151,3 0-270,4 0 207,-5 0-34,6 0 0,0 6-1,0 3 0,0-1-2,0 2 1,0-1-22,0 5 0,0 2 0,0 3 1,0-1 14,0 5 0,0 1-25,0 4-143,0 7 129,0-5 0,-2 10-84,-3-7-99,4 0 159,-6-5 1,7 1-185,0-1 172,0 1 30,0-1 0,0 2-3,0 3 1,0-1-9,0 6 1,0 8 10,0 11 0,0 6-314,0 8 0,0 8 302,0-37 1,0 1-1,0 0 1,0-1-58,1 3 0,-2 0 0,-1 3 0,0-1-23,-1 3 1,1 0 0,-1-1-1,1 1-50,2 2 1,0 1-1,-2-3 1,-1 1 69,1-1 1,0-1 0,-1-1 0,-1 0-7,2 2 1,0 0 0,1-3 0,0 1 30,-1 2 1,-1-1 0,2-4 0,1-1 93,0 36 0,0-39 0,0 0-83,0 4 0,0 0 0,0-2 0,1 0 94,2-1 0,-1 1 0,-1-1 1,0 0 196,3 34-181,1-35 0,-2 0-56,-1 31 0,3-31 0,1 1 180,-1 33-210,-3-33 0,0-1 72,-2 25 0,0 8 28,0-12 1,0-2-27,0-8 1,0 0-9,0-9 0,0 1-28,0-11 0,0 0-3,0-4 1,0-6-19,0 1 51,0-7 764,-6-2-794,4-3 53,-4-10-153,6 10 30,0-10-4,0 4 0,6-6-134,4 0 0,3 0-5,1 0 0,6 0-258,4 0 0,3-1-1585,1-4 994,1 3 552,6-4 1,1 0 408,7-4 0,5-9 0,3-3 0</inkml:trace>
  <inkml:trace contextRef="#ctx0" brushRef="#br0">8773 4066 8241,'14'0'-11,"0"0"1,0 0-366,1 0 188,-1 0 278,0 0 0,2 0 417,3 0 1,-2 0-244,7 0 0,-5 5-77,5-1 1,-5 1-46,4-5 1,-4 0 19,5 0 1,-5 0-133,5 0-76,-7 0 171,3 0 1,-1 0-123,0 0-182,0 0 224,-4 0 0,-6 5-80,0 0 1,-1 6 100,2-2 0,-4 9-22,-6 0 1,0 3 67,0-2-67,0 3 5,0 6 0,0 1 300,0-1-269,0 1 4,-6 6 1,4 1 41,-2 7 0,2-4-95,2 4 1,-5 1-3,0 8 0,1 3 22,4-3 1,-2 5-114,-3 5 1,4 6-146,-2-28 1,1 0 0,2 39 221,2-36 1,1 0-1,-2 0 1,1 1 61,2-2 0,1 1-73,0-1 1,0 1-209,2 6 0,0 0 0,1 1 0,0 0 246,2 4 0,-1 1 0,-1 1 1,0 0-33,1 0 0,1 1 0,0 3 0,0 1 3,0 0 0,-1 1 1,1-1-1,-1 1 11,-1-3-1,-2 0 1,1 4 0,1 1-1,-1-2 0,0-1 0,0-1 0,0 0-260,0 2 1,0-1 0,0-4 0,0-2 256,1 0 1,-1-1-1,0-2 1,0-1-4,0 1 1,0 0-1,0-2 1,0-2-123,1-2 0,-1-2 0,-3 0 0,1-1 86,4 28 1,-5-8 132,0-10 0,-2-12-325,-2 1 1,0-13 467,0-1 0,0-9 19,0 0 0,-8-3 1676,-6-2-1957,-7-6 317,-7 5 1,-7-12-1260,-3 4 1,-11-4-83,-8-1 0,1-7 1028,-6-8 0,-1 0 0,1-9 0,0 0 0</inkml:trace>
  <inkml:trace contextRef="#ctx0" brushRef="#br0">4479 4066 8194,'0'-14'-1018,"0"4"987,0 1 666,0 6-354,6 9 0,2-1-70,6 9 1,5-3-189,0 3 1,7-4-36,-3-1 1,-1-6-225,2 2 1,0-3 235,4-2 0,1-7 0,-1-1 0</inkml:trace>
  <inkml:trace contextRef="#ctx0" brushRef="#br0">3128 5800 8447,'-8'0'-1515,"-4"0"1848,10 0 0,-4 2 173,6 3-312,0-4 1,0 7 192,0-3-21,0-4-177,0 12 1,0-3-17,0 8 0,5 5 24,-1 5 0,3 2 32,-3 3-65,-2 4-40,11 5 1,-7 1-10,3-1 85,4 7-144,1-4 0,2 4-194,3-7-55,3-5 222,-6-9 1,5-4-149,-7-10 1,0 2 113,0-11-34,0-1 0,-1-5 249,-3-4-214,-4-9 13,-6-8 1,1-8-271,4-4-4,-3-2 379,4 0 0,-6-5-289,0 3 1,0 5 173,0 4 0,0 2-14,0 8 0,0 0 35,0 5-34,0 6 116,6 2-138,2 12 29,0 2 0,5 13 194,-4 2 46,4 11-162,1-4 1,0 11 144,1-3 0,-1 3-137,0 1 1,0-7 10,0-7 1,1-1 18,-1-8 0,-1 0 158,-4-5 136,4-6-39,-12-1-275,12-7 0,-12-8 390,4-6-297,-3-7-280,-2-7 1,4-9-230,1-5 0,2-3-179,-3-7 0,-2 2-507,3-2 1,2-4 452,3 4 336,3 3 1,7-6 0,2 4 0</inkml:trace>
  <inkml:trace contextRef="#ctx0" brushRef="#br0">4778 4052 8415,'0'-15'-550,"0"1"-561,0 0 997,0 0 1,0 4 161,0 1 0,0-1 19,0-4 1,1 2 122,4 2 0,-2-1-58,7 6 1,-3-1 23,3 1 0,4 4 99,0-4-172,1 3-76,11 2 1,-3-1 28,5-4 1,2-1 9,3-4 1,4-2-17,5 2 1,-1-1 51,-3 2 0,3-3-15,-3 8 1,-2-6-107,2 6 1,-8-1-142,-1 5 1,-1 0 142,-4 0 54,3 0-13,8 6 0,-5 0 20,3 4-12,9 3 13,-10-6 1,15 6 3,-9-3 0,3 1 45,2-7 0,-2 3 3,-3-3 1,3-2 7,-3 3 0,-2-4 15,2-1 0,7 0-110,7 0 62,3 0-11,2 0 1,0 0-51,0 0-814,-1 0 795,-5 0 1,-2 0 2,-6 0 1,-7 5-13,-3 0 1,-8 4-2,-1-4 0,0 0 32,4-5 1,-4 0-8,0 0 0,-2 0 132,1 0 0,4-7-111,-3-2 0,-3 1 476,-3-1 1,5-6-474,0-4 1,-1 0 7,2 5 1,-7 0-41,2 0 1,2 0-11,-2-1 0,0 1-22,-5 0 1,0 0-16,1-1 1,0 1 28,4 0 5,-9 0 17,9 0 1,-11-1 10,6 1 0,0-5 4,0 0 1,0 0 3,1 5 1,-6 0 25,1 0 18,-7-1 66,9 1 240,-10 6-218,4 2-94,-6 6 18,0 0 18,-6 0-72,4 0-3,-4 0 1,6 2 3,0 2 1,2 0-16,2 5 0,0-4 83,5 4 0,-4 1-4,4 4 0,2 0 88,8 0-130,-3 1-1,11-1 0,-10 5 143,7 0-112,0 0-53,4 1 1,2-4 22,3 3 0,-1-3 27,6-2 0,0-5-8,4 1 1,3-7 38,2 2 1,5-4-11,10-1 1,14-4-775,-34 1 0,1 1 719,-2-1 1,0 1 7,1 2 0,0 0 0,26 0-604,3 0 975,-16 0-305,7 0 1,-13 2 60,3 2 1,-3 1-151,-7 9 1,-4-3-190,0 8 1,-8 2 58,-1-2 1,-7 1 568,-8-1 1,-1-3-2452,-4 3 2224,-2-3-217,-7-2 0,0 0 0,0 1 0</inkml:trace>
  <inkml:trace contextRef="#ctx0" brushRef="#br0">6797 2730 8502,'0'-23'0,"-2"4"-1011,-3 10 378,4 3 703,-6 6 0,6 3 643,-4 6 1,2 15-327,-7 19 1,6 7-163,-6 12 0,1 1-405,-6 3 1,6 4 233,-1-4 1,6 2-65,-6-2 1,7-9 85,-2-9 1,4-12-243,1-8 170,0-5-102,0-9 0,1-14-12,4-10 0,-2-12-163,7-16 0,-1-6-84,5-13 1,5-6-308,0-3 1,0-4 381,-4-1 1,-1 3 281,0 7 0,0 1-94,0 12 1,1 7 278,-1 8 1,0 9 0,0 5 147,0 10 1,1 9 511,-1 9 1,0 12-139,0 7 1,2 7 280,3 8 1,-3 4 119,3 0-645,-3 7-108,-2-10 1,0 5-75,0-6 1,5-8 91,0-7 0,0-7 154,-5-12 1,5-3-167,0-6 1,5-12 56,-5-7 0,6-14-231,-1-10 0,3-7-164,1-12 0,5-4-446,-16 28 0,0 0 1,2-1-1,-1-1 359,-1-3 1,0 0-1,-1 3 1,-1 0-454,-3-1 0,0 1-810,15-34 484,-11-3 0,3 6-794,-10 0 1,4 3 1636,-4 6 0,2 0 0,-1 13 0,-6 4 0,-2 4 0</inkml:trace>
  <inkml:trace contextRef="#ctx0" brushRef="#br0">10067 6085 8453,'22'-15'0,"6"6"-868,1-1 466,5 7 0,9-9 768,0 2 0,7 2 119,7-1 1,2 1-597,7-2-1460,-6-2 1551,-3 10 0,-11-4-533,-13 6 84,0 0 469,-11 0 0,0 6 0,-1 2 0</inkml:trace>
  <inkml:trace contextRef="#ctx0" brushRef="#br0">10692 5758 8274,'10'-5'0,"-1"0"0,2-1 456,8 1 1,3 4-235,7-6 0,4 7 203,0 0-171,7 0-64,-4 0 1,8 5-143,4 0 7,-11-1-20,11 3 1,-13-6 43,2 4 0,-2 1 44,-6-1 0,-7 6-235,-3-1 1,-10 4-624,-4 5 418,-3 3 201,-15 6 1,-11 7-874,-18 3 520,-14 9-7,-9-2 1,33-19-1,0 1-499,-30 21 975,4 5 0,1 3 0,28-26 0,1 1 0,-1 0 0,1 0 0</inkml:trace>
  <inkml:trace contextRef="#ctx0" brushRef="#br0">14190 4336 8560,'19'0'-659,"0"0"414,6 0 0,2 0 525,6 0 0,6-2 12,-1-2 0,2-3-338,-2-2 0,-3-4-200,-7 4 0,-1 1 246,-3-2 0,-4 1 0,-6-5 0</inkml:trace>
  <inkml:trace contextRef="#ctx0" brushRef="#br0">14403 4649 8238,'-8'20'0,"0"-2"0,3 5 0,2 6 157,-6 4 0,4 6 24,-4-1 1,4 16-1,-5 8 1,-5 12-303,3-34 1,0 0-1,0 3 1,0 0 170,-2 2 1,0 0 0,1 2-1,1 1-153,-5 3 0,0 2 0,0 3 0,0 2 263,0 3 0,0 1 0,1-4 0,-1 1-29,2 0 0,2 0 0,1 0 0,0 1-44,0 4 0,0 0 0,6-6 1,0-1 11,-2-2 0,2-1 0,3-5 0,1-2-187,-1-2 0,1 0 0,1 0 0,2 0 66,1-2 0,1 0 0,2-2 1,2-2 35,12 28 0,2-9-164,-2-6 0,5-11 64,9 2 1,-3-12 139,3-2 1,2-2-382,-2-8 1,0-5 667,-5-5 1,6-6-1109,-1 2 1,0-6 766,-5-9 0,6 4 0,-1-13 0,0 0 0</inkml:trace>
  <inkml:trace contextRef="#ctx0" brushRef="#br0">16393 4308 8269,'15'-23'0,"-4"3"-327,3 6 0,-3-1-371,8 1 1,3 5 981,2-1 0,7 2-21,3-1 1,5-4-59,-1 4 1,1 1-102,-1-2 0,2 7 12,-7-1 1,-1 2-18,-9 2 0,3 2 113,-7 2 0,0 6-160,-5 9 1,-2-2 55,-2 7 1,1-1-181,-6 6-70,-1-1 150,3 7 1,-4 1-80,6 7 0,-5-2 108,0-3 1,3 8-28,-3-3 1,1 4 63,-5 0 1,0-1 148,0 6 0,0 7 43,0 7 1,0 10-319,0 4 1,0-37 0,0 1 182,0 3 0,0 1 0,-2 2 0,-1 1-348,1 5 0,0 2 1,-1 2-1,1 0 373,2 1 0,0 1 1,0-1-1,0 0-114,0 0 0,0 1 0,0-1 1,0 1-74,0 2 0,0 0 0,0-3 0,0 0 57,0-2 0,0 0 0,2-5 1,1 0-104,-1 0 0,0 1 1,4-3-1,-1 0 49,0 5 0,0 0 1,-1-3-1,0-1-82,1-3 0,-1 0 0,-2-4 1,-1 1 93,2-2 0,-1 0 1,-1-2-1,0-1 38,-1 39 0,0-7 5,0-13 0,0-5-55,0-14 0,-2-2 3,-3-7 0,-2-8 116,-8-15 0,-4-7-658,0-12 1,-7-15-545,-3-19 1,-9-20 1110,12 23 0,0-1 0,3 0 0,0-1 0,-4-4 0,-1 0 0</inkml:trace>
  <inkml:trace contextRef="#ctx0" brushRef="#br0">15356 2872 10156,'0'-8'-614,"0"2"551,0 6 0,0 9 1445,0 10-879,6 9 1,-5 23-61,4 6 1,-3 9-272,-2 15 1,-3-39 0,-1 1-297,0 4 0,-1 1 1,-1 2-1,-1 1 188,0-3 0,0-1 0,1-2 0,0 0-278,1-5 0,0 0 1,-6 33-246,6-2 0,1-17-137,4-12 1,0-15-158,0-3 216,6-7 0,0-15 8,4-7 1,4-20-104,0-13 1,2-14 631,8-10 0,-7-12 0,3 1 0</inkml:trace>
  <inkml:trace contextRef="#ctx0" brushRef="#br0">15668 3028 8489,'15'0'-221,"-3"6"-161,-2 4 0,1 3 603,-6 1 0,-1 6 644,-4 4 0,0 3 203,0 1-453,-6 7-296,-2-5 1,-12 11 38,-4-3-95,-3-3-134,-1 0 0,-2-9 21,-4-2 1,0 0 15,-4-10 1,4 3-117,11-7 0,2-2 113,7 1 1,5-6-52,-1 2 1,8 1-17,2-1-140,13 0 131,9 1 1,8 2 19,3 6 1,5-4-56,10-1 1,-4-6-169,3 2 0,2-3 78,-1-2 1,5-7-122,0-2 0,0-2-1030,-1 1 1,-4 4 1188,-10 6 0,-4 0 0,-5 0 0</inkml:trace>
  <inkml:trace contextRef="#ctx0" brushRef="#br0">22621 4819 10293,'-8'-6'-494,"-3"3"830,6-7-48,0 7 297,5-3-188,0 6 0,0 2-219,0 2 0,-3 10-229,-6 10 0,-2 8-136,-13 1 0,0 6-398,-4-1 1,6-1 165,3 1 0,3-8-903,2-2 1324,6-6 0,-5-1 0,5 1 0</inkml:trace>
  <inkml:trace contextRef="#ctx0" brushRef="#br0">22720 4976 8528,'43'0'0,"-2"0"-310,-3 0 0,-5-2-436,-9-3 1,1 4 804,-6-4-7,0 4-52,-11 1 0,-2 6 0,-6 2 0</inkml:trace>
  <inkml:trace contextRef="#ctx0" brushRef="#br0">22720 5104 8528,'0'14'-407,"2"0"-51,3 0 1,-4 5 797,4 0 1,-3 8-27,-2 2 0,0 5-187,0 9 1,0 0 135,0-1 0,0 9-7,0 6 1,-5 12-138,3-29 0,-1 1 0,-3 38-172,3-39 1,1 0 0,1 0 0,-1 1 140,-3 1 0,0 1 1,3 2-1,0 0-3,-3 0 0,0 0 1,3 3-1,-1-1-46,-1-2 0,-1 0 0,3 1 0,1 0 38,-2-1 1,1 0-1,1 1 1,-1 1-143,-1 2 0,1 1 1,1 3-1,1 0 133,-3 1 0,1 1 1,0 2-1,1 2-328,-2 2 0,1 1 1,1 0-1,-1 0 306,-3 7 0,0 0 1,3-1-1,0 0-3,-3 0 0,0 1 0,3 7 1,1 0-61,-1-1 1,-1 1 0,0 3 0,0 0-115,0 0 0,1-1 0,0 2 1,-1-1-74,3 0 0,0-1 1,-2-3-1,0-2 95,-1-8 1,1-2 0,-1 0 0,1-3 180,2-6 1,0-3-1,0-5 1,0-2-48,0 31 0,0-11 168,0-17 0,0-6 252,0-12-506,-6-7 116,4-2 0,-10-20-1523,2-9 1832,4-10 0,-7-16 1,5-1-1</inkml:trace>
  <inkml:trace contextRef="#ctx0" brushRef="#br0">20047 8757 8199,'-14'-22'-130,"2"0"-64,2 3 0,-1 3 265,6-3 0,1 8 167,4 2 1,0-1-476,0-4 1,7 5 83,8-1 1,5 2 18,9-1 0,5-4 109,4 4 1,14-4 21,5-1 0,8 0-93,-3-1 1,1 1 296,-1 0 0,2 0-470,7 0 0,7 4 384,-38 5 1,0 1 0,5 1 0,0 1-21,3-3 1,-1 0-1,0 3 1,-1 0-25,2-3 1,-1 0 0,2 3 0,0 1-223,5-1 0,1-1 0,-2 0 0,0 0 182,6 1 1,0-1 0,-3-2 0,-1-1-394,6 1 1,1 1-1,2-2 1,0-1 366,9 0 0,1 0 0,-6-1 1,-2 0-87,3-1 0,0-1 1,2 2-1,2 0 69,2-1 1,1-1 0,2 3 0,-1 0-5,-6 2 0,0 1 1,6-2-1,-1 1 23,1 2 0,-2 1 1,-3-3-1,0 0-314,1 3 0,1 0 0,2-1 1,1 1 369,4 2 1,-1 0-1,-5-2 1,-1-1-34,-3 1 1,0-1-1,2 1 1,1 0 48,2 1 1,-1 2 0,-1-1-1,-1 0-4,1 0 0,-1 0 0,3 0 1,0 0 49,0 0 0,0 0 1,-3 0-1,0 0-31,1 0 0,-1 0 1,1 0-1,-1 0 63,1 0 0,-1 0 0,-5 0 1,0 0-223,1 0 0,0 0 1,-1-1-1,1 0 141,-2-1 0,-1-1 1,-1 3-1,1-1-106,-2-2 1,0 1 0,-7 1 0,0 0 32,-3 1 1,1 0 0,-5 0-1,1-1-169,5-2 1,1 1 0,-5 1 0,-1 1 6,-1-3 0,0 1 0,-9 1 0,0 0 171,30 1 1,-11 0-361,-3 0 0,-7 0-101,-7 0 1,-7 0 691,-3 0 0,-7 2-243,-3 3 0,-5-10 0,2 3 0</inkml:trace>
  <inkml:trace contextRef="#ctx0" brushRef="#br0">27896 8032 8062,'33'-12'0,"0"2"0,6 4 286,-1 6 0,3 6 25,2 4 0,-7 4 83,-2 5 0,0-2-377,0 7 1,-6 0-330,-4 4 1,-13-4 174,-2-1 1,-9 6-5,-9 4 0,-23 6 26,-25-1 0,21-16 0,-2-1-197,-6 2 1,-2 1-1,-8 4 1,-1 1-114,-1 4 1,-2 1 424,-11 1 0,-4-1 0,23-10 0,0 1 0,-2-1 0,-4 1 0,-1 0 0</inkml:trace>
  <inkml:trace contextRef="#ctx0" brushRef="#br0">23517 6184 8059,'14'8'897,"0"-3"1,2 1-836,3-1 0,-2 0-89,7-5 0,-5 0-184,5 0 1,-6 0 83,6 0 0,-6 0-170,0 0 1,-2-5-964,-1 0 1260,-8 0 0,0-1 0,-7-2 0</inkml:trace>
  <inkml:trace contextRef="#ctx0" brushRef="#br0">23659 6141 8059,'1'10'508,"4"-1"0,-3 1-433,2 4 0,-2 4-150,-2 5 0,0 7-286,0 13 0,0 1 251,0 3 110,0-2 0,-13 10 0,-2-4 0</inkml:trace>
  <inkml:trace contextRef="#ctx0" brushRef="#br0">23275 7677 8075,'14'1'78,"0"4"1,2-2 175,3 7 0,3-7-94,7 2 0,4-4-194,0-1 0,5 0-556,-5 0 0,0 0 174,-4 0 0,-7 0-440,-3 0 856,-3 0 0,-2-6 0,0-2 0</inkml:trace>
  <inkml:trace contextRef="#ctx0" brushRef="#br0">23431 7620 8075,'-9'14'-41,"-1"0"1,7 2 154,-2 3 1,4 3-83,1 7 0,6-1-597,4 1 0,4-1 565,5 0 0,3 1 0,6-1 0</inkml:trace>
  <inkml:trace contextRef="#ctx0" brushRef="#br0">24725 7563 7996,'-8'0'1138,"18"0"-970,9 0 1,7 0-112,-7 0 1,7-1-158,-3-4 1,4 2-281,2-7 1,-6 1-995,1-6 1374,-7 1 0,4-6 0,-7-2 0</inkml:trace>
  <inkml:trace contextRef="#ctx0" brushRef="#br0">24839 7464 7996,'5'9'403,"-1"1"1,1 5-32,-5 9 0,0 0-303,0 4 1,0-3-245,0 9 0,0-9-454,0-1 1,0-12 628,0 2 0,6-2 0,2 2 0</inkml:trace>
  <inkml:trace contextRef="#ctx0" brushRef="#br0">24554 5886 7996,'0'-23'0,"0"5"109,0 2 0,7 3-73,2 4 0,9 2 265,1 7 1,4 0-211,-4 0 1,7 0-352,-3 0 1,3-1-27,-3-4 0,2 3-771,-6-2 1057,0 2 0,-4 2 0,-1 0 0</inkml:trace>
  <inkml:trace contextRef="#ctx0" brushRef="#br0">24768 5516 7996,'-7'14'0,"4"7"36,-6 2 1,6 6-37,-2 4 0,-1 8-262,1 6 0,-5 4-115,6-8 377,-1-4 0,11-10 0,2-1 0</inkml:trace>
  <inkml:trace contextRef="#ctx0" brushRef="#br0">25408 5303 8044,'1'-10'-88,"4"1"1,-2 6-139,7-2 1,-1 3 220,5 2 0,7 0 167,2 0 1,4 0 145,2 0-266,5 0 1,3-4-145,5-1 1,0-5-261,-5 6 1,-2-6 361,-6 5 0,-7-6 0,-2 3 0</inkml:trace>
  <inkml:trace contextRef="#ctx0" brushRef="#br0">25578 5161 8044,'-1'23'0,"-4"1"0,3-2 11,-2 2 0,2 3 187,2-4 1,6 6 177,4 4-376,2-3 0,3 11 0,-1-5 0</inkml:trace>
  <inkml:trace contextRef="#ctx0" brushRef="#br0">26218 6554 7318,'14'8'442,"2"-2"-400,3-6 1,3 0-50,6 0 0,6 0-430,-1 0 257,6 0 0,-9-2 32,4-2 148,-11 2 0,4-11 0,-5 6 0</inkml:trace>
  <inkml:trace contextRef="#ctx0" brushRef="#br0">26445 6397 8016,'-4'15'459,"-1"-1"1,-5 6-412,6 4 0,-3 3 148,3 1 1,-3 2-340,-2 4 0,-5 2 143,-1 7 0,1-7 0,-6-1 0</inkml:trace>
  <inkml:trace contextRef="#ctx0" brushRef="#br0">25152 6739 8020,'6'7'0,"-3"0"96,7-7 0,4 0 277,5 0 1,8 0-211,1 0 1,0 0-131,6 0 0,0 0-918,0 0 603,-1 0 0,-11-5-246,-3 0 528,3-6 0,-6 3 0,4-6 0</inkml:trace>
  <inkml:trace contextRef="#ctx0" brushRef="#br0">25450 6596 8064,'0'16'-49,"0"3"1,-5 2-102,1 2 1,1 3 149,7-7 0,4 0 0,6-5 0</inkml:trace>
  <inkml:trace contextRef="#ctx0" brushRef="#br0">26602 4805 8096,'0'-14'0,"1"4"153,4 1 0,3 6 60,6-2 0,5 4 111,0 1-168,6-7 1,-1 6-496,9-4 1,-1-1 191,6 1 1,-7-6-209,3 1 1,-11-1 354,-4 2 0,-3-4 0,-2 5 0</inkml:trace>
  <inkml:trace contextRef="#ctx0" brushRef="#br0">26701 4663 8096,'0'14'-111,"0"0"0,5 2-32,0 3 0,6-3 99,-2 3 1,-1 3-309,2 2 352,-1 3 0,-1 7 0,-2 3 0</inkml:trace>
  <inkml:trace contextRef="#ctx0" brushRef="#br0">27199 5559 7968,'14'0'196,"0"0"0,2 0 357,3 0 1,-3 0-401,3 0 1,-2 1-236,2 4 0,-1-3-173,5 2 1,-1-2-1147,2-2 1401,-3 0 0,-1 0 0,2 0 0</inkml:trace>
  <inkml:trace contextRef="#ctx0" brushRef="#br0">27398 5388 7968,'0'14'0,"-2"5"105,-2 0 0,-4 13-19,-6 1 0,-1 13-172,1 6 0,0 8 86,0 1 0,-7 1 0,-1-5 0</inkml:trace>
  <inkml:trace contextRef="#ctx0" brushRef="#br0">23972 6895 8096,'6'13'-159,"3"-4"1,4-1-297,1-3 0,7-4 721,2 4 0,9-3-99,1-2 1,0-5-484,-4 0 0,-2-6-141,-4 2 457,4-4 0,-11-1 0,5 0 0</inkml:trace>
  <inkml:trace contextRef="#ctx0" brushRef="#br0">24270 6696 8096,'-1'16'0,"-4"3"0,2 4-96,-7 11 0,1 8-119,-6 10 0,1 10 215,0 4 0,0 4 0,0 1 0</inkml:trace>
  <inkml:trace contextRef="#ctx0" brushRef="#br1">22123 8700 8483,'-8'0'-255,"2"-1"176,6-4 97,0 4 0,0-7 100,0 3 1,0 2-6,0-7 1,0 6 76,0-6 1,0 5 194,0-4 0,0 4 26,0-4 0,0 4 95,0-5-453,6 7 1,2-8 19,6 6-156,1-6 0,0 5 201,4-3 0,-3-4-146,3 3 1,2-2-17,-2-2 0,4-1 5,-4 1 0,2 0 137,-2 0 0,-2 0-75,7-1 0,-7 1 70,2 0 1,-1 0-45,1-1 1,-2 1 20,7 0 1,-1-2-43,6-3 1,-1 3-11,1-2 1,-1 0-47,1-1 1,-1 3 66,0-3 1,1 4-30,-1 0 0,1-4 67,-1 1 0,-4-6 1,0 5 1,-2-5-30,1 5 1,3-1 22,-7 1 0,0 3 34,-5-3 0,0 3 7,0 2 0,0 5-162,1-1 1,-1 1 125,0-6 1,0 1-78,0 0 1,2 0 85,3-1 1,-3 1 0,3 0 1,3 0-60,2 0 0,-2-1 5,2 1 1,-7 0-11,2 0 0,3-5 7,2 0 1,-2 0-28,2 5 0,-2-1 46,1 1 1,3 0-56,-7 0 0,4 0 15,-4-1 1,5 1 18,-5 0 0,6-5-23,-1 0 1,-2-2 6,2 3 1,-5 2-16,4-3 0,1 1-6,5-1 1,1 4 64,3-4 1,-3 3-40,3 2 1,-2-5 50,3 0 0,-4 0-45,3 5 1,-3-1 37,-2 1 1,1 0-27,-1 0 0,-4 0 4,0-1 1,-7 1-9,2 0 0,1 4-10,-1 1 1,2-1-53,-2-4 0,-3 0 57,3 0 1,3 0-69,1-1 0,3 1 56,-3 0 0,6-5-48,-1 0 0,-4-2 14,4 3 0,-2 0-4,2-6 1,-1 7 15,-3-2 0,-2-1 2,-3 1 0,-3 0 138,3 4 0,-4 1-129,0 0 0,-1 0 75,0 0 0,0 4-54,0 1 1,5-1-26,0-4 0,0 3-17,-5-3 1,5 3-119,0-8 1,7 3 90,-3 2 1,4-1-19,2 1 0,-1 0 25,1 0 0,-6 0-1,1-1 1,-2 1 68,2 0 1,1 0-64,-6-1 0,2 1 151,-3 0 1,-2 5-70,3-1 0,-1 1-27,1-6 0,-4 1-27,4 0 0,-3 0-1,-2 0 1,1-1 154,-1 1 1,0-5-126,0 0 0,2 0 71,3 5 1,-3-2-65,3-3 1,-2 3 22,2-2 0,-2 2-52,7 1 0,0 1-4,4 0 0,-1 0-7,-3 0 0,3-1-107,-4 1 0,4 0 90,2 0 0,-1-5 11,1 0 1,-1 0 32,0 5 0,-4-1-40,0 1 1,-5 0 166,4 0 1,-4 0-64,5-1 1,-5 1-34,5 0 1,-5 0-92,4 0 1,-4-1-2,5 1 0,0-5-29,4 0 1,2-1 81,3 1 1,-3 1-85,4-5 0,-4 0 42,-2 0 1,0-2 142,1 6 0,-1-5-58,1 5 0,-1-5 19,1 5 1,-6-1-73,1 1 0,-5 3 13,5-3 1,-2 2-145,1-2 1,4 3 154,-3-3 0,8-2-212,1 2 0,5-4 95,-5 4 1,6-6 146,-1 1 0,2-1 8,-2 1 0,-4-3 178,-5 3 1,-1 2-121,1-1 1,-1 0 136,1 0 0,-1-4-185,1 3 1,-1 2 42,0-2 1,7 1-158,3-6 0,5 1 142,4-1 1,4 1-172,6-1 1,-2 1 178,-3 0 1,-2-6-10,-2 1 0,-2-6-230,6 1 0,-5-2 208,5 2 1,7-3 35,7 4 1,-3 2-32,-1 2 1,-8 3-277,-2 1 1,-6 2 90,1 4 1,-1-3-672,1 7 1,1-4-245,8 4 0,1-5-1732,14 5 2750,4-6 0,-34 12 0,1-1 0,2-2 0,-1-1 0,3 1 0,0 0 0,1 1 0,-1 0 0</inkml:trace>
  <inkml:trace contextRef="#ctx0" brushRef="#br0">23687 6269 7874,'0'-7'1639,"0"0"-678,0 7-143,0 0-989,7 7-158,0 0 0,8 6-517,-1-3 1,0 2 319,0-2 1,-1-2-880,-4 1 1405,4 1 0,-5 10 0,6 2 0</inkml:trace>
  <inkml:trace contextRef="#ctx0" brushRef="#br0">23872 6611 7874,'0'14'437,"0"0"0,0-4-366,0-1 1,2-6 45,2 2 0,0-4-25,5-1 0,-4 5-267,4 0-407,-6 0 1,8 1 232,-6 4 1,1-3-715,-1 3 1063,-3-1 0,4 6 0,-6-1 0</inkml:trace>
  <inkml:trace contextRef="#ctx0" brushRef="#br0">23986 6909 7874,'0'18'-414,"0"-4"0,5-3 500,-1 3 221,1-6 1,-3 3-165,2-6 0,-1 4-38,7-4 1,-5 4-333,4-4 0,-1 6 95,2-1 1,2 2-274,-2 3 1,-2-1 132,1 0 1,-4 0 271,4 0 0,-4-4 0,4-1 0,-4 1 0,5 4 0,-7 0 0,2 1 0,1-6 0,-1 0 0,-1 1 136,-4 4 305,0-6 239,0 5-523,0-12 1,0-1-474,0-9 316,0-4 0,7-7 0,1-2 0</inkml:trace>
  <inkml:trace contextRef="#ctx0" brushRef="#br0">24768 5843 8431,'4'14'491,"1"0"0,2 1-1021,-3-1 351,-2 0 1,9 0-193,-6 0 0,4-4-956,-4-1 1327,6 1 0,-3 4 0,6 0 0</inkml:trace>
  <inkml:trace contextRef="#ctx0" brushRef="#br0">24938 6269 7867,'0'15'-42,"0"-1"0,5 0 134,0 0 1,1-4 16,-1-1 0,-2-6 28,7 2-242,-7-3 0,9 2-58,-2 1 0,-2 2-344,1-3 1,-4 3 251,4 2 0,-4 4 255,5-4 0,-1 4 0,5 1 0</inkml:trace>
  <inkml:trace contextRef="#ctx0" brushRef="#br0">25137 6511 7867,'7'8'467,"-6"5"-511,6-5 164,-7 6-691,6-6 571,-4-2 0,10-6 0,-4 0 0</inkml:trace>
  <inkml:trace contextRef="#ctx0" brushRef="#br0">25663 5388 7867,'0'10'-262,"0"-1"1,2-4-98,3 4 271,3-6 1,1 8-142,1-6 0,-1 5 229,5-6 0,1 7 0,-1-3 0</inkml:trace>
  <inkml:trace contextRef="#ctx0" brushRef="#br0">25962 5729 7867,'0'14'0,"2"1"651,2-1 0,-2-5-184,3 1 0,1-5-70,-1 4 0,6 1-293,-2 4 1,-1 0-212,2 0 1,-6-4-775,6-1 0,-7 1 881,2 4 0,3 0 0,0 0 0</inkml:trace>
  <inkml:trace contextRef="#ctx0" brushRef="#br0">26815 4834 7754,'0'-8'225,"0"0"580,0 3-141,0 3-1478,0-4 578,0 6 0,5 6-561,0 4 1,6 1 124,-2-2 672,-3 4 0,7-5 0,-5 6 0</inkml:trace>
  <inkml:trace contextRef="#ctx0" brushRef="#br0">27099 5104 7754,'5'9'0,"0"1"271,0-1 609,-5 5-630,0 1-369,0-1 0,0-5-1558,0 1 989,6-7 688,-4 10 0,10-6 0,-4 8 0</inkml:trace>
  <inkml:trace contextRef="#ctx0" brushRef="#br0">27000 5303 7695,'-8'0'34,"2"1"32,6 4 0,0-2-515,0 7 258,6-7 0,2 3-62,6-6 1,0 2 252,1 2 0,-1-2 0,0 4 0</inkml:trace>
  <inkml:trace contextRef="#ctx0" brushRef="#br0">27213 5473 7642,'0'15'526,"0"-1"0,2-2-407,3-2 0,-2 1 61,6-6-457,1 6 1,4-3-97,0 6 0,-4 0-179,-1 0 0,-6 0 552,2 1 0,3 5 0,0 2 0</inkml:trace>
  <inkml:trace contextRef="#ctx0" brushRef="#br0">25948 6028 7754,'0'-14'-763,"-5"4"979,0 1 247,1 5 0,4 0-186,0 8 0,0 0-49,0 5 0,0 1-435,0 4 195,0 0 1,4 0-256,1 0-17,6-6 0,-3-1-636,6-7 323,-6 0 289,5 0 0,-10 0 308,6 0 0,-5 6 0,2 2 0</inkml:trace>
  <inkml:trace contextRef="#ctx0" brushRef="#br0">26062 6213 7754,'7'14'-132,"6"6"1,-5-4-115,6 3 1,-4-8-2,-1-1 33,1-7 1,4 8-234,0-6 447,-6 6 0,5 3 0,-5 8 0</inkml:trace>
  <inkml:trace contextRef="#ctx0" brushRef="#br0">26332 6511 7754,'1'13'-54,"4"-4"0,-3 4-108,2-4 0,3-1 108,-3 2 0,6-1-20,-5 5 0,6-1-81,-2-3 1,-1 2-206,2-2 1,-1-4 359,5-1 0,-6 3 0,5-7 0,-5 5 0</inkml:trace>
  <inkml:trace contextRef="#ctx0" brushRef="#br0">24554 6952 7754,'-6'-8'718,"5"2"-412,-6 6-195,7 0-30,0 6 0,2 0-269,3 4 0,1 2-435,3-2 0,4 1 19,-4-2 1,4 4 603,1-4 0,-4 3 0,-1-3 0,1 4 0,4-5 0</inkml:trace>
  <inkml:trace contextRef="#ctx0" brushRef="#br0">24754 7222 7754,'6'14'0,"-5"0"16,4 1 1,-2-3 104,2-2 1,-2 2-1,7-2 1,-2 2-95,1 3 1,2 0-146,-6 4 1,6-3 13,-2 3 1,2-3-199,-1-2 0,1 5 17,-6 0 0,6 0 126,-2-5 1,-2 0-10,-3 1 0,3-1-66,-3 0 234,1 0 0,-5-6 0,0-1 0,0-7 0,-6-7 0,-2-1 0</inkml:trace>
  <inkml:trace contextRef="#ctx0" brushRef="#br0">23133 7606 7754,'0'-14'0,"0"-1"0,0-5 0,0-2 0</inkml:trace>
  <inkml:trace contextRef="#ctx0" brushRef="#br0">23360 7620 7754,'0'8'-372,"0"-2"301,0-6 0,7 2-145,2 3 1,-1-4 215,1 4 0,1 3 0,4 0 0</inkml:trace>
  <inkml:trace contextRef="#ctx0" brushRef="#br0">23474 7720 7754,'0'7'1326,"0"1"-1273,0-3 0,6-3-100,4 2 1,-2 3-241,1-3 0,-4 1-35,4-5-163,-6 0 485,10 0 0,-11-6 0,4-2 0</inkml:trace>
  <inkml:trace contextRef="#ctx0" brushRef="#br0">28848 3810 9353,'14'0'193,"1"0"17,-1 0 0,5 0-55,0 0 1,6-6-192,-1-4 1,7-1 110,3 2 0,0-4 42,-1 4 0,-3-3-22,4 3 1,0 1-24,0 3 0,-1 4 55,-5-4 0,-1 3-58,-3 2 1,-5 8-138,-10 7 0,-2 7-42,-7 11 0,-15 10-343,-8 9 1,-12 14 334,12-31 0,-2 1-158,4 4 0,-2 1 0,-7 1 0,-1 1 0,1 4 1,1-1-1</inkml:trace>
  <inkml:trace contextRef="#ctx0" brushRef="#br0">29730 3014 7511,'0'14'172,"0"2"-131,0 3 1,1 0 141,4 9 0,-3-1-72,2 11 0,-2-6-173,-2 1 0,5-8 18,-1-1 1,1-7-90,-5 2 1,0-8 38,0-1 32,0-7 1,0 1-60,0-8 0,0-9 48,0-6 0,-5-8-78,1-1 0,-1-1 85,5-4 0,0-1-1,0 0 1,2 1 69,2 5 1,4 1 163,6 3 0,1 4-80,-1 5 1,0 8 219,0 2 0,2 3-149,3 2 0,-3 11 121,3 4 0,0 2-117,-5-3 1,3 5-36,-7 0 1,-4 2-174,-1-3 0,-4-2 1,-1 3 0,-7 2-127,-8-2 0,0 0 78,-9-5 1,2 0-131,-2 0 1,2-6-25,3-3 28,3 3 231,-4-7-139,5-1 118,7-1 0,8-5 17,10 6 0,3 0 17,1 0 1,0 1-17,0 4 1,5-4 9,0 4 0,-5-3-46,-4-2 6,-1 0-7,-1 0 0,-8 0 18,-9 0 1,-9 6-95,-1 4 1,-7 2 55,-3 2 0,-1 2-9,-8 3 1,2 3 69,-2 7 0,-2-2 1,7-4 1,2 3 123,7-7 0,8-1-97,7-3 0,7-7 142,2-4 0,13-2-112,10-2 0,11-6-36,4-4 0,-1-4-54,6-5 1,-3-3-150,7-7 1,-3 3 149,-1 2 1,-7 3-146,-3 7 0,-9 1-131,-5 4 0,-11 3 35,-8 6 1,-13 1 259,-10 4 0,-11 9 0,-2 8 0,-7 7 0</inkml:trace>
  <inkml:trace contextRef="#ctx0" brushRef="#br0">29616 3511 8207,'0'8'0,"0"0"-69,0-3 1,6 3 203,4 6 0,2 0 282,3 1 1,-1 3-276,0 1 1,-6 8-176,-3 2 1,-4-1 133,-1 5 0,0-3-136,0-1 1,0-1-93,0 1 0,-6-7 102,-3-3 0,1-3-311,-2-2 222,1-6 1,-4-5-175,4-13 1,2-7-5,7-16 1,2-2 42,3-3 1,2-3 68,8 3 1,0 3-141,4 2 1,-3 5 417,3 4 1,2 4-112,-2 5 1,4 7 443,-4 4 0,2 8-210,-2 6 0,-5 9 183,0 5 1,-1 4-115,-8 5 0,-1-1-130,-4 6 0,-1 0 4,-4 4 0,-3-4-68,-6 0 0,-2-5-9,-3 5 0,2-6 47,-7 1 1,7-9-190,-2-5 0,3-5 85,2-5-152,0-2 1,6-20-125,3-6 0,3-8-258,2-6 1,2-5 152,3-9 0,3-2-183,6-3 0,6-2 277,4 6 0,3 4 257,1 11 0,7 0 0,3 9 0,1 5 123,-1 5 1,-3 6 202,-6 8 0,-3 0-47,-2 0 1,-5 8 202,-9 6 0,-4 2-232,-6 8 1,0-5-81,0 4 0,-11-1-251,-3 2 0,-10 1 144,0-6 1,-3 5-347,-1-5 0,4-5 117,0-4 1,7-7-96,-2 2 0,3-4 29,2-1 0,6-6-40,3-4 0,4-2 204,1-2 0,2 4 22,2 1 1,6 4 236,9-5 0,4 7-95,11-2 0,-3 4 151,7 1 1,-6 0-54,1 0 1,-3 5-97,-2-1 0,-4 7-82,0-1 0,-7-2-201,2 1 0,-8 1-90,-1 4-662,-7-6 937,3 5 0,-12-12 0,-2 5 0</inkml:trace>
  <inkml:trace contextRef="#ctx0" brushRef="#br0">30142 3497 8184,'21'-14'0,"5"0"-14,8 0 0,0-1 0,0 1 0,-1-5 47,9 0 0,-2 0 13,7 5 0,-4 0-238,-5 0 1,-5-1-307,-9 1 1,-1 5-210,-8-1 707,-4 7 0,-18-3 0,-1 6 0</inkml:trace>
  <inkml:trace contextRef="#ctx0" brushRef="#br0">30455 3142 8184,'14'0'-740,"-4"0"798,-1 0 0,-1 8 680,1 6 0,-2 8-294,-7 11 1,0 5-135,0 10 1,-8-3-246,-6 7 0,-7-4-246,-7 4 0,-1-6 6,1 1 1,-1-3 134,1-1 1,4-2-538,0-3 1,7-3 77,-2-7 0,3-7-203,2-7 0,5-6 702,-1-8 0,7 0 0,-3-13 0,6-3 0</inkml:trace>
  <inkml:trace contextRef="#ctx0" brushRef="#br0">30341 3625 8166,'29'-9'0,"-1"-1"0,7 7-140,3-2 0,1 4 179,-1 1 1,3 4 90,-3 1 1,-3 6-205,-2-1 0,-5 1-473,-4-2 547,3-2 0,-11-1 0,4 2 0</inkml:trace>
  <inkml:trace contextRef="#ctx0" brushRef="#br0">31038 2957 8070,'14'0'-117,"-1"6"-59,-4 4 1,-3 4 427,-6 5 0,-1 3-51,-4 7 0,-9 1-580,-10 3 1,-3-2 70,-1 7 1,1-1-75,3 0 1,-1-8 218,6-10 1,-5-3 50,5-2 0,5-6 112,5-4 0,6-8 0,-2-6 0,5-7 0,5-2 0,3 0 0,6 5 0,0 1 109,0 4 0,2 2 90,3 7 1,-2 4 227,7 5 0,-7 2-137,2 13 1,-4 1 14,-6 8 1,2-1 106,-6 6 1,0-2-20,-5 2 1,0 3-312,0-3 1,0-2 91,0 2 0,0-2-254,0 2 0,0 2-41,0-7 1,0 0-180,0-4 170,0-7-5,0-2 1,0-13-290,0-7 0,1-11 160,4-8 1,-4-11-320,4 1 1,-2-9-6,2 0 588,-3-3 0,4-1 0,-6-1 0</inkml:trace>
  <inkml:trace contextRef="#ctx0" brushRef="#br0">31251 2843 8070,'19'2'138,"0"3"0,0-2 293,-5 6 1,-6 1-252,-3 4 1,-4 6-202,-1 4 0,-3-2-83,-6 2 0,-7 4-346,-13 6 0,-1-3-130,-3-7 0,3 1 297,-3-6 0,8 3 89,1-8 0,11 2 117,-1-11-120,10 6 0,-1-9 239,10 2 1,2-8 68,8-6 0,4-3-37,0-1 1,6 0 204,-1 0 0,2 4-47,3 1 1,-2-1-118,-4-4 0,3 6-13,-7 4 0,-5-3-72,-5 2 1,-6 2-22,2 8 1,-10-2-4,-4 7 0,-10 5-142,-5 9 1,-3 3-7,-1 1 0,0-4-155,-1 0 1,2-2 14,4 2 0,2-4-14,7-6 296,0 1 0,6-7 0,1-2 34,20-19 0,-3 8 214,9-9-13,-4 10 91,0-3 0,-3 14-81,-2 2 1,-4 10-92,-6 5 0,0 3 22,0 1 1,-2 0-94,-2 1 0,2-5-35,-3-1 1,4-4-7,1 5 1,0-7-162,0 2 0,0-8 109,0-1-183,0-7 110,0 3 75,0-6-477,0 0 216,-7 0 0,4-5-239,-6 1 340,6-1 1,-4 3-91,7-2 232,0 2 0,2-11 26,3 4 0,4 1 0,10-1 0,-2 1 0,7-2 0,0-2 131,4 2 0,1 4 44,-1 1 0,1-1 183,-1 1 0,-1 0 12,-3 5 0,1 0 419,-6 0-453,0 0 1,-10 2-47,1 3 1,-7-2-248,2 6 0,-12 1 139,-7 4 0,-2 0-372,-7 0 0,-3 5-4,-7 0 1,2 0-107,-7-5 1,6-1 44,-1-3 0,9 1-104,5-7 0,3 1 66,2-5 0,6-8-189,4-6 482,2-7 0,8-20 0,2-3 0</inkml:trace>
  <inkml:trace contextRef="#ctx0" brushRef="#br0">31720 2829 8070,'43'-28'0,"-8"1"0,-7 3 619,1 4-406,-14 5 1,-2 9-161,-13 6 0,-17 11-83,-12 8 0,-9 6-414,0-1 0,-3 8 286,-1 1 0,5-5 29,4-4 0,8-5-64,1 5 1,8-12-5,2 2-326,0-9 221,12 1 213,-4-12 1,12-2 62,4-6 1,2 5 26,3-1 1,-1 7 177,0-2 1,5 4-81,0 1 0,6 0 198,-1 0 1,-2 7 38,2 8 1,-2 4 9,2 4 0,-5 6-113,-10-1 0,-3 1-56,-6 4 1,0 3-72,0 2 0,0-2-13,0 2 1,-1-1-203,-4 1 1,2-8 55,-7-7 0,6-10-97,-6 1 0,5-9 33,-4 0 1,6-7-96,-2-7 1,3-7-30,2-13 0,0-5-48,0-4 0,0-3 113,0-2 0,2 0 19,3 1 0,-2 1 25,6 3 1,1 3-6,4 6 1,5 3 333,0 2 0,0 3-113,-5 7 0,0 6 352,1 4 0,-6 2-171,1 2 0,-7 8-18,1 6 0,-4 7-102,-4 7 1,-4 0-170,-6 1 1,-7-1-289,-3 1 1,-2 4 173,-3 0 0,2 5-163,4-5 0,-3-4 88,7-6 0,5-5-373,5 1 59,-1-10 527,2-3 0,2-17 0,6-3 0,0-5 0,0 0 0,6 3-12,4-3 0,2 5-28,3 5 0,-6-2 408,1 6 0,-3 2-151,3 8 1,1-1 400,-6 11-410,-1 2 1,-5 11 58,-4 1 1,-1 4-40,-4 0 0,-2 0-249,2-4 1,-2-6 17,-3 1 1,1-7-84,0 2 0,0-3-4,-1-2 1,1-1-166,0-3 0,0 1 56,0-7 1,-1 1-306,1-5-448,0 0 952,0 0 0,6 0 0,2 0 0,7 0 0,4 0 0,3 6-42,6 4 1,2-2 97,3 1 0,-3-1 21,2 2 0,5 1 150,0-7 1,3 6-40,-3-5 1,4-1-72,-3-4 0,3 0-25,1 0 0,-4 0 16,-1 0 0,-5-4 235,1-1-355,-3-6-142,-8 3 1,-2-2 80,-6 1 0,-6 6-101,-4-2 0,-9 4-242,-5 1 0,-2 0 152,-3 0 1,5 0 171,1 0 1,5-2 92,-1-3 1,8-3-53,2-6 1,6-5 41,-2 0 1,10-6 8,4 1 0,10-1 27,5 1 0,3-1 79,1 6 0,2 0 265,3 5 1,2 1-109,3 4 0,1 2 166,-5 7 1,0 0-70,0 0 0,-9 2 125,3 3 0,-2 3 14,2 6 1,-4 0 9,-1 0 0,-5-4-172,1-1 1,-4 1-50,0 4 1,-7 0-278,-4 0 1,-2 7 70,-2 3 1,-13-1-335,-6 6 1,-8-4 223,-6 8 1,3-3-629,-3-1 0,5-3-365,4-2-169,3-3 685,14-7 505,0-6 0,20-15 0,3-8 0</inkml:trace>
  <inkml:trace contextRef="#ctx0" brushRef="#br0">32516 3668 8070,'29'8'0,"-1"-4"0,-6 3 936,-3-2 0,-8 1-374,-1-1 1,-5-2 4,4 6 0,-6-4-126,2 4 0,-5 1-567,-5 4 0,2 0 126,-6 1 0,-7-1 0,-6 0 0</inkml:trace>
  <inkml:trace contextRef="#ctx0" brushRef="#br0">23829 6540 7919,'-8'0'-641,"2"-7"1,6 4 758,0-6 1,0 4 94,0-5-118,0 7 0,2-3 0,2 6 0,-2 1 11,3 4 1,1 3-12,-1 6 0,6 2-284,-2 3 0,4 3-331,1 7 1,0 5 1030,1 4 0,0 5 672,4 4 1,-1-1-804,6 6 0,-6-11-686,6 2 1,-5-10 165,5 0 1,-7-4-576,2-6 1,-5 3 362,-4-7 1,1 0-917,-6-5 1268,-1 6 0,-10-4 0,-2 5 0</inkml:trace>
  <inkml:trace contextRef="#ctx0" brushRef="#br0">24014 7023 7919,'8'24'-188,"-3"-1"0,3-5 118,1 1 1,-1 1 838,2-1 1,-6 5 363,6-5-627,-1 0 0,6-7-219,-1-2 0,0-4-68,0-6 0,-4-3-72,-1-6 1,1-3-128,4-11 0,-2-1-188,-2-4 1,1-7-428,-6-3 0,4 2-1570,-4-2 2165,6-6 0,-3-7 0,6-6 0</inkml:trace>
  <inkml:trace contextRef="#ctx0" brushRef="#br0">25180 6497 7950,'0'-14'-519,"0"-1"599,0 1 29,0 6-43,0 2 0,5 8 62,0 2 0,-1 4 153,-4 6 0,0 2-83,0 3 0,-1-3-33,-4 3 0,3-2-98,-2 2 1,-3-3-253,3 3 170,-1-3 1,0-2-273,0 0-1077,-6-6 773,10-2 591,-12-6 0,5 0 0,-6 0 0</inkml:trace>
  <inkml:trace contextRef="#ctx0" brushRef="#br0">25265 6525 7949,'19'-14'0,"0"0"0,0 0-87,-5-1 1,1 3 180,-1 2 0,-6 2-414,-3 4 152,2 2 0,-5-3 14,3 10 0,-10 3-6,-4 6 0,-4 0 160,-1 1 0,-7 5 0,-1 2 0</inkml:trace>
  <inkml:trace contextRef="#ctx0" brushRef="#br0">25237 6625 7904,'5'9'0,"-1"1"0,7-5 140,-1 4 1,3-1 290,1 1 1,2 4-322,3-3 0,-4 2 0,4 2 1,2 1-1601,-2-1 1490,0 0 0,1 0 0,2 0 0</inkml:trace>
  <inkml:trace contextRef="#ctx0" brushRef="#br0">25848 5445 7813,'-6'8'-174,"4"-2"364,-4-6-138,6 0 238,0 0 1,5-1-143,0-4 0,1 2 164,-1-7-347,-4 7 83,12-3 0,-10 6-35,6 0 0,-5 6 110,0 3 0,-2 9-7,-2 1 0,5 8 44,-1 1 1,3 2-70,-3 8 0,0-5-62,5 5 0,-1-2 84,2 2 1,2-3-393,-2-6 1,2-7-99,2-3 0,1-4-279,-1 0 1,-5-1 302,1 0 1,-7-4 352,2-1 0,3 0 0,0 6 0</inkml:trace>
  <inkml:trace contextRef="#ctx0" brushRef="#br0">25877 5886 7813,'6'-8'-341,"-3"3"492,7 10 1,-6-2 288,6 6 1,-7 6-89,2 4 1,1-1-136,-1-3 1,4-1 86,-4 0 1,5-4 110,-6-1-205,7-6-4,-3 4 1,6-9-257,1-3 1,-6-9 31,1-10 1,-6-7-28,6-2 1,-5-7-174,4 2 0,-6-3-433,2-2 0,1 2 651,-1 3 0,0-3 0,-5 5 0</inkml:trace>
  <inkml:trace contextRef="#ctx0" brushRef="#br0">27142 5189 7875,'0'-14'-1223,"0"0"2942,0-1-1317,0 7 0,0 4-175,0 8 1,0 4-155,0 7 0,0 0-73,0 4 0,-1-1-167,-4 5 1,2-4-32,-7 5 0,5-7-254,-4 2 1,4-3 84,-4-2 0,4 1-746,-5-1 1113,7-6 0,-9 4 0,4-4 0</inkml:trace>
  <inkml:trace contextRef="#ctx0" brushRef="#br0">27156 5345 7875,'22'-9'-276,"-3"-1"1,-3 6 110,-2-6 0,1 5 60,-1-4 0,-5 6-128,1-2-218,-7 4 451,3 1 0,-6 6 0,0 2 0</inkml:trace>
  <inkml:trace contextRef="#ctx0" brushRef="#br0">27128 5402 7875,'14'2'340,"0"3"0,-4-1-17,-1 11 0,1-3 227,4 12 0,-5 0-144,1 4 1,-2 2-112,1 3 0,4 3-329,-4 7 1,-2-2-320,-3-3 1,3 2 324,-2-7 28,-1 6 0,3-9 0,1 5 0</inkml:trace>
  <inkml:trace contextRef="#ctx0" brushRef="#br0">10038 6269 8315,'-14'-6'0,"0"0"-100,0-4 0,6-2 265,3 2 0,3 2 270,2-1 1,0 4-137,0-4 1,8 5 3,6 0 1,9-3-40,10 3 0,3-3-38,7 3 0,-1 2 25,1-3 1,12 2-25,7-2 1,14 2-444,-34-1 0,1-1 0,0 0 0,-1 0 268,4-1 0,-2-2 1,-3 1-1,-1-2 64,36-10 0,3 4-69,-39 5 1,0 1 0,38-7-96,-2 2 0,-12 1-212,-7 3 0,-8-1 143,-11 7 1,-5-6-295,-9 5 1,-3-1-90,-7 1-367,-6 4 332,-2-6 0,-8 7 160,-2 0 1,-4 5 374,-6 0 0,-7 0 0,-1-5 0</inkml:trace>
  <inkml:trace contextRef="#ctx0" brushRef="#br0">11204 5815 8315,'14'0'818,"5"0"-414,0 0 0,11 0-61,-1 0 0,9-2-85,-1-3 1,6 4 24,4-4 1,7-1-6,13 1 0,10-5-395,-33 8 0,2 0 0,2-3 0,0 0 282,0 3 1,-1-1 0,2-1 0,0-1 57,1 2 0,0 1 0,4-1 0,1 1-105,-1 2 0,1 0 0,-2 0 0,-1 0 19,-6 0 0,-1 0 0,-4 0 0,0 0-114,25 0 1,0 0 234,-9 0 1,-3 5-265,-11 0 1,-9 4-172,-5-4 1,-7 6-189,-8-1 1,-8-1 111,-6 5 0,-12-1-182,-12 11 1,-17-1-87,-11 6 1,-5 4 193,-9 0 0,2 7 38,-7-2 1,35-15 0,-2 1 113,-4 2 1,-1 0-1,4-1 1,0-1 174,4 0 0,-1-1 0,2 1 0,0 0 0,-26 22 0,4-1 0,5 3 0</inkml:trace>
  <inkml:trace contextRef="#ctx0" brushRef="#br0">10650 6099 8449,'-42'-14'-443,"5"-1"277,2 1 0,6 6 304,1 4 0,6 2-24,3 2-201,3 0 0,7 0 160,-1 0-162,7 0 1,-3-2 237,6-2 38,0 2 1,6-4 316,3 6 0,6 0-202,4 0 1,4 0 123,10 0 1,5 5-79,10-1 0,-4 7-396,3-1 1,2 2 203,-1 3 1,1-6-180,-2 1 1,5-7-70,10 1 1,14-2-252,-34-1 1,1-2-1,3-1 1,0-2 288,-4-1 1,1 0 0,1-1-1,0 0 43,-4-1 1,1-1-1,6 1 1,2 0 111,3 0 0,1 0 0,0 0 0,-1 0-69,-1 0 0,-2 0 1,-1 0-1,-1-1 125,29-6 0,-2 0-193,-8 0 0,-4 1 272,-10 4 0,-9 2-165,-10 7 0,-10 0-203,-4 0 1,-8 0 70,-1 0-482,-7 7 450,-3 0-174,-8 8 0,-6-7-134,0-4-33,6-2 1,2-8-601,6-4 1034,0-3 0,0-7 0,0-2 0</inkml:trace>
  <inkml:trace contextRef="#ctx0" brushRef="#br0">25834 2744 8527,'2'-14'-763,"2"-1"0,-2 6 779,3-1 1052,3 7-844,-7-3 1,10 7-109,-6 4 1,1 5-198,-1 9 199,-3 3 1,6 11 11,-4 0 0,-1 5-14,7-5 0,-1 5-160,6-5 0,-1 5 113,0-5 1,0 1-207,0-6 0,-1 0 127,-3 1 1,1-1-131,-7 1 1,1-1-79,-5 1 1,0-6-203,0 1 1,-1-7 64,-4 2 355,3-3 0,-17 5 0,3 1 0</inkml:trace>
  <inkml:trace contextRef="#ctx0" brushRef="#br0">25720 3256 8527,'0'14'-818,"2"0"572,3 0 1,-1 0 533,11 1 1,-7 0-125,10 4 0,-5 2 158,6 3 0,-2 1-73,2-6 0,-3 0-46,3-5 0,3 0 44,2 0 1,3-6 175,1-3 1,1-3-36,-1-2 1,-4-2-169,0-3 0,-6-3-54,6-6 0,-6-2 117,1-3 0,-8 1-341,-2-11 1,-1 4-163,1-8 0,-2-4-209,-7-1 0,0-3-41,0-1 0,0-1-332,0 0 1,-5-1 801,0-3 0,-6 3 0,3-5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17417 2971 9393,'-6'-8'-77,"4"2"401,-4 6-298,6 0 1,2 0 128,2 0 1,4 0-143,6 0 1,2 0 75,3 0 0,-1 0 59,5 0 0,-2 0-45,7 0 1,-3 0 38,9 0 0,2 0-114,2 0 1,5 5 69,4-1 0,5 3-64,10-2 1,-4-4 83,4 4 1,-2-4-212,1-1 0,6 0-207,9 0 1,-34 0-1,1 0 250,4 1 1,1-2 0,0 1 0,0-1 46,-1-1 0,1-1 1,1 2-1,0-1-23,-2-3 0,1 0 0,3 3 0,0 0-17,1-3 1,0 0-1,-2 3 1,-2 1 23,-2-1 1,-2-1 0,1 2 0,-1 1 13,1 0 0,0 0 1,-1-1-1,0 0-17,4-1 1,-1-1 0,-1 2 0,0-1 58,4-2 0,-1-1 0,-6 3 0,0-1-56,2-2 1,0 1-1,0 1 1,1 1-19,4-3 1,0 0 33,0 1 0,-1-1 0,4-1 1,-1-1-33,-4 3 0,-2-1 41,-3-2 0,0 1 1,4 3-1,1 0 82,-1-2 0,0 0 0,4-1 0,-1 0-76,0 1 0,0 0 0,-1 1 0,0 0 83,-2 0 0,1-1 0,1 0 0,0 0-69,-2-2 0,0 0 0,2 2 0,0 1 6,1-1 0,0 0 1,-3 3-1,-1 0-38,0-3 1,-2 0-1,-3 1 1,-1 0-10,36-5 1,1-2-170,-1 6 1,0-1 286,-5 1 0,-3 3-31,-7-3 1,-1 4 12,-12 1 0,-1 0 119,-4 0 1,-1 1-103,1 4 1,0-2-559,-1 7 1,1-2 140,0 1 1,-5 4 314,-1-4 0,0 1 0,1 1 0,-5 0 0,-3-2 0</inkml:trace>
  <inkml:trace contextRef="#ctx0" brushRef="#br0">17005 10620 8438,'-8'-10'0,"3"1"0,4 4-659,1-5 391,6 7 0,2-5 210,6 4 0,13 2 262,6-3 1,14 4-146,10 1 1,7 0 10,7 0 0,4-5-1648,1 0 1595,0 1 0,-2 4-7,7 0 1,-36 0 0,2 0-199,4 0 1,2 0 0,-3 0 0,-1 0 226,-1 0 1,-1 0-1,2-1 1,0 0-25,5-1 0,1-1 1,2 2-1,1-1 62,6-2 0,0-1 0,-3 0 0,0 0-313,3-2 0,0 0 0,-1 0 0,2 0 258,8 0 0,1 0 0,-2-1 1,0 1-302,-2 0 1,2 0 0,3 0-1,1 0 310,0-1 0,0 2 0,-1 1 0,-1 0-23,-4 0 1,2 1-1,5 1 1,2 1-9,-22-1 1,0-1 0,0 1 0,22 2 0,0-1-33,-3 0 0,-1 0 0,2 0 0,0 2 45,3 0 0,1 0 0,-1 0 0,1 0-67,-3 0 0,0 0 0,-23 1 0,0 1 0,0 0 55,25 0 1,1 0 0,-27 1 0,1 1 0,0-1-12,26 0 0,-1-1 0,0 0 0,0 0 9,-22-1 1,0-1 0,1-1 0,-2 1 0,0 0 0,0 0 1,0 0 1,0 0 0,-1 0-1,0 0 1,-1 0 0,0 0 17,3 0 0,1 1 1,0-2-1,2 1 1,1 0-1,-1-1 55,1-1 1,0 1 0,-1-1 0,-3 1 0,0 0-1,0 0-18,0-2 1,1-1-1,-1 1 1,2 2 0,1 0-1,0 0-122,3 0 0,2-1 1,-2 1-1,-2-1 0,-1-1 1,0 1 103,-1 1 0,0-1 0,0 1 0,-2-1 1,-1 0-1,1 1-6,3 0 0,1 2 0,0-1 0,4 0 0,0 0 1,0 0 32,-6 0 1,0 0 0,0 0 0,-1 0 0,0 0 0,0 0-33,-4 0 1,0 0-1,1 0 1,3 0 0,0 1-1,1-1-114,-1 2 1,-1-1-1,0 1 1,2 0-1,0 1 1,-1 0 96,-3 1 1,-1 1-1,0 0 1,1 1-1,-1 1 1,1-1-3,1 0 1,0 1 0,0-1-1,-1 1 1,-1-1 0,0 0-139,23 1 0,0 0 0,2 2 0,0 1 140,-25-3 1,0-1 0,1 0 0,0 1 0,0-1 0,-1 0-34,22 2 1,-2-2-1,-2 1 1,1-1-3,-1-1 0,1-1 0,0 2 1,0 0-4,-3-4 0,0 0 0,1 1 0,0-1 92,-3-2 0,-1 0 1,-5 0-1,-1 0-89,-2 0 0,-1 0 0,0 0 0,0 0-26,6 0 1,-2 0 0,-7 0-1,-3-2-79,-2 0 0,-2 0 0,-4-1 0,0-1-8,-3 0 0,1-1 0,1-1 0,-1 1 132,-3 2 0,0 1 0,3-3 0,-2 1 0,26-1 0,-1 0 0</inkml:trace>
  <inkml:trace contextRef="#ctx0" brushRef="#br1">28734 2900 8342,'-20'-57'0,"-2"7"0,-7 2 0,-1 9 465,-3 1-279,3 6 0,-11-2-205,3 5 1,-4-4 90,-6 0 0,-2 0-225,-7 4 0,-6 1-533,-4-1 0,-1 1 574,2-1 0,-2 1 111,-3 0 1,30 13 0,-2 1-72,-10-1 0,-3 2 0,0 1 1,0 0-278,-3 0 0,0 0 0,-5 1 0,0-1 312,0-2 1,0-1 0,-7 1 0,-2 0-222,-5 0 0,-1-1 0,26 6 0,0-1 0,0 1 243,-1-1 0,0 1 1,1 0-1,-24-6 1,-1 1 9,22 5 1,-1-1 0,-1 1-1,-1-1 1,-1 0 0,-1 0 18,0-1 1,-1-1 0,0 1 0,2 1 0,0 1 0,0-2 5,2 1 0,0-2 0,-1 1 0,-3 0 1,-1-1-1,0 1 1,1-1 1,1 1-1,-1 0 1,1 0-1,-1-1 1,0 1 52,1-1 0,-1 1 0,1 0 0,0 1 0,1 0 0,-1 0-30,-3-1 0,-1 0 1,0 0-1,-3 2 1,0 1-1,0 0-28,1 0 0,1 0 1,0 0-1,0 2 1,0 1-1,0-1-10,0 0 1,0-1-1,-1 1 1,1 1-1,0 0 1,1 1-6,0 0 0,1 1 1,-2 0-1,-2 0 1,-2 1-1,1-1-327,3 1 0,-1 1 0,1 0 0,2 0 0,0 1 0,0-1 297,-1 0 0,0-1 0,0 0 0,1 1 0,1 1 0,-1 0-53,1 0 0,0 0 0,0 0 1,-5 0-1,0 0 0,0 1 48,4 1 1,1 0 0,0-1 0,-1 0 0,0-1 0,0 1-12,0 0 1,1 1 0,0-1 0,1 1 0,0 1 0,1-1-111,1-1 0,0 1 0,0-1 0,1 2 0,1 1 0,0-1 126,-1-1 0,0-1 0,1 1 0,3 1 0,0 1 0,-1 0 85,0-1 1,-2 0-1,2 0 1,-25 4-1,2 0-30,5 3 0,1-1 0,1 0 0,1 0 108,-3 2 0,1 1 1,7 0-1,2 2 19,0 1 0,0 3 0,6-1 0,1 2-120,-5 2 0,1 1 1,3-1-1,2 0-36,3 0 1,2 1 0,-2 5 0,1 1-2,4 2 0,2 2 0,-1 2 1,0 2-37,0 1 0,0 1 0,-2 1 0,0 1 54,-1 2 1,0 2 0,1 1 0,0 1 25,4 1 0,0 1 1,-3 8-1,-2 2-94,-1 0 0,-2 2 0,14-16 1,0 1-1,0-1-5,2-2 0,1 1 0,0 0 0,-2 2 0,1 2 0,1 0 56,5 0 1,2 1-1,-1-1 1,-13 21-1,1 0 0,2 0 0,0 1 0,-1 1 0,1-1 78,11-21 0,0-1 0,2 0 1,-8 22-1,3 0 22,3 2 0,1 0 0,4-2 0,3 1-12,1 1 0,2 0 0,0 2 0,1 1-41,2-1 1,2 1 0,-2 4 0,1 2-18,4-25 1,1 0 0,0 1-1,0-2 1,2 1 0,-1 0 53,0 3 0,0 0 0,0 1 1,1 4-1,0 1 0,-1-1-174,0 0 1,0 0 0,0 1 0,1 1 0,0 0 0,1 0 99,0 2 0,2-1 0,0 0 1,1-3-1,0 0 0,1-1-53,0 1 0,0 0 0,1 1 0,1 3 0,0 1 0,0-1 33,1 0 1,0-1-1,2 0 1,1 1 0,1-1-1,2 0-33,1-2 1,2-1-1,0 0 1,0-3-1,-1-1 1,2 0-9,1-1 0,1-2 1,0 1-1,1-1 0,1-1 1,0 0 33,2-1 0,0 0 1,1-1-1,11 21 1,1-1 78,1 1 0,4-1 1,-7-26-1,1-1 0,3 0-46,1 0 0,2 0 0,1-1 0,2 1 1,1 0-1,-1 0 101,-3-3 1,-1-1 0,1 0-1,7 2 1,1 0 0,0-2 2,0-2 0,-1-1 0,1 0 0,3 2 0,1 0 0,1-1-2,0-1 1,1-2 0,1 1 0,4 2 0,2 1-1,0-2-61,-1-2 0,0-1 1,1 0-1,2 1 1,1 0-1,1-1-82,-1 0 0,1-2 0,1 1 0,5 1 1,2 0-1,0 1 5,-2-1 0,0 1 0,1-1 1,4-1-1,1 0 0,0-1-62,-1-3 0,0-1 0,0-1 0,-4-2 1,0 0-1,1 0-4,6 0 0,1-1 1,-1 1-1,-2 0 1,-1-1-1,1 0 41,1 0 0,2-1 1,0 0-1,-17-6 0,2 0 1,-1 0-1,1 0-9,-1-1 0,0 0 0,1 0 0,-1-1 0,15 4 0,0-2 0,0 1 23,2-1 1,1 0 0,-2 0 0,-7-3 0,-1 0 0,2-1 9,5 1 0,3 0 0,-1-1 1,-1 0-1,1 0 0,-1 0 20,-2-1 0,-1 1 1,1-2-1,3 0 1,1 0-1,-1-1 2,-3 1 1,0 0 0,-1-1 0,-5-1 0,0-1 0,0 1 52,3 0 1,2 0 0,-1 0 0,-2-1 0,-1-1 0,0 0-5,1 0 0,1-1 1,0-1-1,3 0 0,0 0 1,0 0 8,-3-2 0,0 0 0,-1-1 0,0-1 0,-1 0 0,2-1-24,3 0 0,0-1 0,-1 0 0,-7 0 0,-1 0 0,1-1-1,7 1 0,1-1 0,0-1 0,-1-2 0,0-2 0,-1-1-20,-1-1 0,-1-1 0,1-1 0,0 0 0,0-1 0,0-1-1,0-2 1,-1-2 0,0 0 0,-5 2 0,-2 0-1,2-2-5,6-1 1,2-2-1,-1 0 1,0 0-1,0 0 1,-1-1-50,-3 1 0,-1-1 0,0-1 1,1-1-1,0-2 0,-1 1 0,-3 1 0,-2 1 0,0-1 0,0-1 0,0-2 0,0 1 30,3-2 0,-1 0 1,0-1-1,0-1 1,0-1-1,-1-1-31,-4 0 0,-1-2 1,-1 1-1,-3 2 0,1 0 1,-2 0 30,-2 3 1,-2 0 0,1 0 0,1-3 0,-1 0 0,1 0 4,-2 0 1,-1 0-1,0-1 1,20-16-1,-2-1 113,-2 2 0,-2-2 0,-10 5 0,-1-1-112,-2-3 1,-1 0 0,-2 2 0,0 0-5,2-3 0,0-2 0,-1-2 0,-2-1 2,-2-3 1,-3-1-1,0 1 1,-2 0 25,-3 0 1,-2-1 0,0 0 0,-1 0-24,-2-4 1,-1-1 0,1 0 0,1-2 74,1-1 1,-1-1-1,-2 1 1,0 1-41,3-2 0,-1 0 0,-3 2 1,0-1 211,2-3 1,-1-1-1,-3 3 1,-1-1-208,-5 1 0,0 0 1,-1 3-1,-2 0 6,-1-3 0,-1 0 0,-2 4 1,0-1-33,0-8 1,-1 0 0,-1 3 0,-1 1 0,3 1 1,0 0 0,-3 0-1,-1-1-85,2-2 1,-1 1-1,-1 1 1,0-1 57,0-3 0,-2 0 0,-1 1 0,-2 1-11,0-2 1,-1 0 0,-1 1 0,-1 0 22,1 2 1,-2 0 0,-2-2-1,-1 0 51,-3-3 0,-1 0 0,1 2 0,-1 0-15,-4 0 0,0 1 1,0 3-1,-1 0 82,-3-4 1,-2 1-1,0 4 1,-1 0-34,-4-5 0,-2 0 1,-2 3-1,-3 1 51,-2 1 1,-2 0-1,-1 0 1,-1 0-81,-2 0 1,0 0 0,2 0 0,-1 0 9,-1 1 1,0-1 0,1-3 0,0 1-101,0-1 1,-2 1 0,-3 1-1,-2 1 33,11 21 0,0 0 0,-1 1 0,0 0 0,-1 2 0,0-2 46,-1 0 1,-1-1 0,1 1 0,-1-1-1,1 1 1,0 0-66,-18-18 0,-1 2 0,15 19 0,-1 1 0,-1 1-15,-5 0 1,-1 1-1,0 0 1,1 0-1,0 0 1,-1 1 39,0-2 0,-1 0 1,-1 2-1,-2 1 1,-1 1-1,-1 2 6,1 1 0,-1 2 0,0 0 0,-7 1 0,-1 1 0,0 0-53,-1 2 0,0 0 0,-1 1 1,-1 1-1,-1 1 0,0 1-24,-3 0 0,0 2 1,-2-1-1,-4 0 0,-1 1 1,0 2 25,-1 0 0,0 2 0,-2 1 1,14 4-1,-3 0 0,0 2 0,1 0-102,1 2 1,0 1-1,0 1 1,-2 1 0,-4 2-1,-3 1 1,1 2 0,-2 1 16,-1 1 1,0 1 0,-1 2-1,-2 1 1,9 1 0,-1 2 0,-1 0-1,-1 2 1,0 0 131,-3 2 0,0 2 0,-1 0 0,0 1 0,0 0 0,12-3 0</inkml:trace>
  <inkml:trace contextRef="#ctx0" brushRef="#br1">17659 10449 8558,'-18'-9'93,"4"-1"-93,10 1 0,-3 15-192,7 3 1,7 10 224,2 5 0,10-2 290,5 2 0,10-5-342,9 5 0,11-9-234,7 0 1,7-3-196,-1-7 1,-7 0 317,1-5 0,-4 0 12,10 0 1,0-2 31,9-3 0,-5 4 86,0-4 0,-3-1 4,-11 1 1,3 0 170,-8 5 0,4 5-104,1 0 0,6 6 241,3-2 0,-1 4-156,1 1 1,-1 3-17,1-2 1,-1 2-432,-3-7 1,4 1 391,10-2 1,3-3-171,-37-5 1,1-2 0,-1 1 0,0-1 33,-2-1 1,1-1 0,0 2 0,0-1-47,35-8 1,-34 6 0,1-1 87,-3-2 1,0 0 0,4 0-1,-1 1-7,-2 1 1,-1 1 0,31-7 141,-5 6 1,-12 0-89,-7 5 0,-4 2 276,-5 2 0,-2 6-63,-3 9 1,-1-3-28,6 3 1,0 1-194,5-1 0,1-2-152,3-7 0,4 1 26,6-6 1,1-1-513,4-4 0,15-6 417,-32 2 0,0-1 0,2-4 0,1-1 32,-1-2 0,1 0 1,0-2-1,0 0-113,-3-3 0,0 0 0,3 0 0,-1 0 87,-2-2 0,0 0 1,2-1-1,1 0 265,-3 3 0,0 1 1,-3-1-1,-1 1 160,-2 1 0,-2 2 0,28-10 302,-8 4 1,-2 5-174,-7 5 1,4 2 62,-5 7 1,5 0 57,-4 0 0,5 7-9,-1 2 1,4 4-677,1 1 1,6-6-3,3-3 0,12-4-136,-36 0 0,1-2 0,5-1 0,0-2 18,4 0 1,1-2 0,-3-2 0,-1-1 5,-2 0 0,1-1 0,2-2 0,1-1 117,3 1 1,1 0-1,-2 0 1,0-1 32,-1 1 1,0 0 0,-5 1-1,-1 2-18,-3 1 1,0 1 0,-1 1 0,-1 0 31,35-4 0,0-1-140,-5 7 1,-6 0 267,-4 9 0,-7-2-15,-2 7 0,-7-1-19,-3 5 0,2-1 294,-1-3 1,3 1 227,11-7 1,3 1-28,11-5 0,0 0-263,0 0 1,-3-6-211,3-4 1,-1-1 114,-30 7 1,0-1 0,39-8-93,-39 8 0,1 1 0,36-3 173,-6 3 1,-6-3-78,-3 3 1,-2-1 62,1 5 0,-1 1-47,7 4 1,-6 3 151,6 6 1,-3 0 32,3 1 0,-4-1-178,-6 0 1,7 5-138,8 0 0,5 0-79,-35-12 0,1 0 1,-2 0-1,-1 0-10,0 1 1,0-1-1,39 2 31,-38-4 0,-1 0 0,2-4 0,0 1 2,-2 0 0,0 0 1,3 0-1,0-2 19,2 0 0,0 0 0,35 0-128,1 0 1,-12-5 304,-2 1 0,-6-7-163,6 1 1,-7 2 370,1-1 0,-9 4-102,-4-5 1,-4 7 334,-1-1 0,-7 2-369,-3 2 0,-3-5 84,-1 1 1,1-1-311,3 5 0,5-7-322,9-2 0,5 1-386,10-1 1,4-6 329,10-4 1,-3-1-1256,2 1 1654,-2 3 0,-5-6 0,0 3 0,0-5 0,-2-2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17545 6468 8455,'6'-15'0,"2"-3"-243,7 14 0,7-1 97,6 5 1,8 6 316,12 4 0,4 4-194,10 5 1,7-2-691,7 7 0,0-7 622,-5 2 0,-30-11 1,2-2-19,1 0 1,2-2 0,4 0-1,2-2 104,3-1 0,-1-2 0,0 1 0,0-1-261,0-1 0,1-1 0,0-1 0,0 0 231,4-3 0,1 0 0,0-1 0,0 0 116,1-1 1,1-1-1,0 2 1,-1-1 153,1-3 1,0 0-1,1 1 1,1 0-45,5-1 1,0 0 0,-3-1-1,-1 1 16,-1 2 0,0 1 0,1 0 1,1 1-353,5 2 0,0 2 0,-4 0 0,-1 2 339,-4 1 0,-1 2 1,4-1-1,0 0-156,-1-1 1,0 2-1,-1 1 1,0 2 77,4 0 1,-1 2 0,-3 0 0,-1 0-187,-3 1 1,0 0 0,0 3 0,1-1-288,4 1 0,0-1 0,-8-1 0,0-1 164,1-2 0,-1-1 0,-2-2 0,-2-1 103,0 2 0,1-1 0,-1-2 0,1 0 0,2-2 1,-1-1 0,-5 0 0,-3-2-47,-3-1 1,-1-2-1,34-6 349,0 0 1,-3-7-183,-2-3 1,0-2-95,0-3 1,-3 2-93,-6 4 1,-7-3 154,-12 7 0,-4 4 0,-3 3 0,-6 1 0,-8 2 0</inkml:trace>
  <inkml:trace contextRef="#ctx0" brushRef="#br1">23502 7478 8191,'-14'-13'-386,"0"4"-480,6-4 1171,-5 5 1,12-1 180,-4-1-448,3 7 1,9-3-93,2 6 0,4 0 91,1 0 0,7 0-21,2 0 0,4 0-170,2 0 0,1-2 139,3-3 0,0 4-76,10-4 0,-1-1 108,15 1 1,-3-4 114,8 4 0,1 0-253,-2 5 1,1 0 265,-5 0 1,1-5 31,4 1 1,3-1-98,6 5 0,9 0-105,1 0 1,-1 0 64,-8 0 1,-1 0-322,0 0 1,-31-1 0,2 0 271,0-1 0,1 0 0,1 0 1,1 0-14,-3-2 0,1-1 0,-1 3 0,0 1 15,-2-1 0,0-1 1,39-3-16,-3 1 1,3 0 6,-36 5 1,-1 0-1,39 0 10,-1 0 0,-8 0 96,-6 0 0,3 0-73,-7 0 1,8 2-4,5 3 0,0-4-33,-35 2 1,0-1 0,33-1-229,-2-1 1,-2 0 245,-7 0 0,8 0-5,1 0 1,0 0 2,5 0 0,-5 0 6,-5 0 1,-3 0 155,-6 0 1,-3 0-208,3 0 0,-4 0 207,9 0 0,1 0-117,-1 0 0,1 0 13,-1 0 0,-6 0-51,1 0 1,2 0-8,-2 0 0,6 0-6,8 0 0,0 0-91,0 0 1,-1 0 139,-4 0 1,-3 0-28,-6 0 0,-3 0 319,3 0 1,-4-1-286,9-4 1,-5 4-2,-5-4 1,2 3 15,-7 2 1,0 0 228,-4 0 1,-7 0-232,-2 0 0,0 0 118,0 0 1,-1 2-194,-5 3 0,1-4 305,-1 4 0,0-4-394,1-1 1,-7 0 162,-3 0 1,-3 0-349,-2 0-81,0 0-68,-6 0 1,-5 0 436,-12 0 0,-13 0 0,-15 0 0</inkml:trace>
  <inkml:trace contextRef="#ctx0" brushRef="#br1">19280 8373 8335,'14'0'-311,"5"0"-78,0 0 1,5 0-39,-6 0 398,8 0 0,-3 0 58,11 0 0,7 0 146,6 0 0,12 0-73,-3 0 1,9-1-72,-3-4 1,-1 4 148,-4-4 1,2-1-369,2 1 1,10 0 449,10 5 1,-2 0-130,2 0 1,-6 0-49,6 0 0,-10 0-32,5 0 1,0 0-27,-34 0 0,1 0 0,1 0 1,0 0-76,-1 0 0,0 0 1,1 0-1,0 0 52,37 0 0,-1 0-48,-37 0 1,0 0 0,1 0-1,2 0 47,6 0 0,0 0 0,-3 0 1,0 0 58,-2 0 1,1 0 0,-1 0 0,-1-2-26,-4 0 0,1 0 1,5 1-1,1 0-211,3-1 1,0-1 0,-1 2-1,1 1 190,-5 0 1,0 0 0,1 0-1,-1 0 4,1 0 0,-1 0 1,0-2-1,1-1-41,4 1 0,0-1 0,0 1 0,0 0 48,-2 1 0,0 2 0,-1-1 1,0 0-76,-4 0 1,0 0 0,2 0 0,1 0 53,3 0 1,2 0 0,-3-2 0,1-1-63,1 1 1,0-1-1,-3 0 1,-1 1 39,-1 2 0,0 0 0,1-2 0,-1 0-4,3-1 0,0 1 1,2-1-1,0 0 13,0 0 0,0 1 0,-4 1 0,-1-1 0,-2-3 0,0 0 0,0 3 0,2 1 49,4-1 1,2-1 0,0 2 0,0-1-48,1 0 1,1-1-1,-6 3 1,0-1 73,-2-2 1,0 1 0,-1 1 0,0 1-38,6-1 1,0 2 0,1-1 0,0 0-8,-1 0 1,0 0 0,-2 0 0,0 0-33,-3 0 1,1 0-1,0 0 1,0 0-2,4 0 0,0 0 0,1 0 0,0 0 4,2 0 0,-1 0 0,-3 0 1,-1 0-9,-2 0 1,-1 0-1,3 0 1,1 0-33,3 0 1,1 0 0,-1-3-1,0 1 36,0 0 0,1-1 0,-5-2 0,-1 1 88,3 1 1,0 1 0,1-3 0,0 0-19,6 3 0,1 0 0,-5-3 0,-1 0 48,1 3 0,-1-1 0,-4-1 1,-1-1-89,1 3 0,0-1 1,-2-2-1,2 1 11,4 1 1,1 1-1,-4-3 1,-1 0-6,0 3 1,-1 0 0,-2-1 0,0 1-4,-5 2 0,1 0 0,2-2 1,0-1-53,0 1 1,0 0 0,-1-1-1,0 1-89,37 2 0,-5 0 91,-10 0 1,-4 1 37,-10 4 1,2-3-317,-7 2 1,0 3-30,-4-3 0,-2 6-261,-3-5 593,3-1 0,-11 1 0,3 0 0,-3-2 0,-1-1 0</inkml:trace>
  <inkml:trace contextRef="#ctx0" brushRef="#br1">22237 9553 8351,'-14'-4'0,"0"-1"0,1-6-1078,3 1 714,4-2 0,6 2 547,0 1 1,2 1-55,2-2 0,0-1 35,5 7 0,1-6-83,4 5-33,0 1 0,0 4-23,0 0 0,1 0-5,-1 0 1,0 0-99,0 0 1,2 0 46,3 0 0,2 4-105,2 1 1,4 0 65,-3-5 0,9-2-28,5-2 1,11 0 70,8-5 1,0 1-7,4-1 0,-2-2 62,-2 6 0,-2 0 166,-3 5 0,2 0-24,-7 0 0,8 0-78,2 0 1,2 5-288,7 0 1,0 4 259,5-4 1,-6 6-120,-3-2 1,1-2 60,-1-3 0,12-1-10,2 2 1,-35-4 0,0 0-47,2 1 1,-1 1-1,37-2-42,-3-1 0,-2-5 63,2 1 0,3-6 18,-36 8 0,-1-1 1,-1-1-1,-1-1 94,0 2 0,1 1 0,31-4-92,-1 1 1,0 4 146,-4-4 0,2 3-106,2 2 0,0 0 15,0 0 1,-1 0-46,-4 0 1,-2 0-15,-8 0 0,6 2-15,0 3 0,6-4-161,-2 4 0,3-4 111,3-1 1,-12 5 44,-4 0 1,-7 0-80,4-5 1,-1 4 132,5 1 1,4 0 16,1-5 1,1 1-19,-1 4 0,-4-3 17,4 3 1,-6-4-18,-3-1 1,3 0-8,1 0 1,2 0-11,7 0 0,-1 5 5,1 0 0,-3 1-15,-6-1 0,-1-4 22,-4 4 0,3 1 3,-3-1 1,10 0-18,4-5 0,4 5 0,1-1 0,-6 1 35,-4-5 0,2 0 2,-1 0 1,6 0-25,-2 0 1,5 0 81,5 0 1,-3 0 68,3 0 1,-10 0-21,-4 0 0,-4 0 22,-1 0 0,6 0-69,3 0 1,2 0-3,-1 0 0,1 2-123,-7 2 1,-5-2 75,-9 3 0,-3-2-88,-1 2 0,-1-4 89,1 4 0,0-2 7,-1 2 1,1-4-298,0 4 1,-1-3-56,1-2 1,-2 0 8,-3 0 283,3 0 0,-6 4 0,3 1 0,-5-2 0,-3-1 0</inkml:trace>
  <inkml:trace contextRef="#ctx0" brushRef="#br1">22450 10634 8295,'0'-14'0,"2"4"0,3 1 0,-2 4-564,6-5 338,-6 7 1,10-3 310,-4 6 1,4 0-23,1 0 1,7 0-192,3 0 1,7 0 80,2 0 0,7 0 41,-2 0 1,3 0-67,1 0 0,0 0-16,-5 0 0,3 0 82,-7 0 0,5 0-3,-5 0 1,0 5 169,-4-1 0,6 1-113,3-5 1,3 0 114,1 0 0,7 2-72,3 3 0,4-4-51,0 4 0,1-4-119,0-1 1,0 0 129,0 0 1,1 0-45,4 0 1,3 0-22,6 0 0,3 5-108,-3 0 1,-4 0 130,-15-5 0,3 0-149,-3 0 1,3 4 126,2 1 0,5 0-5,0-5 1,1 0 11,-2 0 0,-7 0 3,3 0 0,-8 0 31,3 0 1,2 0 14,7 0 1,4 0-16,6 0 0,-3 0-18,3 0 0,-9 0-18,4 0 1,-4 0 20,-1 0 1,4-5-25,6 0 1,5 1-274,0 4 0,-2-5 271,-7 0 0,-4 0 82,-6 5 1,6-1 12,3-4 0,4 4 50,1-4 1,-3-2-103,3 3 0,-10-1-40,6 5 0,-9-2-24,-6-2 0,8 2 54,-3-3 0,10 2-17,-1-2 1,-3 4-19,-1-4 0,-4 4 14,-1 1 1,-5-2-1,0-3 0,0 4-20,5-4 0,2 3 25,2 2 0,2 0 30,4 0 1,-6 0 5,-8 0 1,-3 0 2,-2 0 1,-4 0 50,3 0 1,-1 0 15,1 0 0,4 0-34,6 0 0,0 0 14,0 0 0,-5 0-74,0 0 1,-11 0 43,2 0 1,-4 0-35,4 0 1,4 0 85,0 0 0,6 0-142,-6 0 1,0 0-70,-4 0 1,-7 5 88,-2 0 1,-12 1-177,-8-1 186,-6 3 0,-8 12 0,0 2 0</inkml:trace>
  <inkml:trace contextRef="#ctx0" brushRef="#br1">19308 11586 8313,'6'-14'-410,"-2"5"-52,5-1 0,5 5 444,5-4 1,8 4 392,2-4 0,8 4-267,16-4 1,7 4-177,15-5 0,3 7-757,-38 1 0,0-1 863,2 2 0,0 1 1,39 0-16,-37 0 0,2 0 0,1 0 0,1 0-150,4 0 0,0 0 0,-4 0 1,0 0 111,2 0 0,0 0 0,-4 0 0,1 0 40,3 0 1,-1 0-1,-1 0 1,1 1-28,3 2 1,0-1 0,-1-1 0,-1 0 36,0 1 0,0 1 0,-2-2 0,0-1-207,2 0 1,0 0-1,1 0 1,0 0 204,6 0 0,0 0 1,-3 0-1,-1-1 2,0-1 1,-1-1-1,1-1 1,1 0 37,0-3 1,1 0 0,4-3 0,1 1-35,1 0 1,1-1 0,-5-3 0,0 0-48,-3 2 0,1-1 0,0-1 0,0-1 43,2 0 1,0-1 0,-1 2 0,0 0-117,2 1 0,-2 0 0,-8-1 0,-1 1-151,-6 2 0,-2 1 0,34-10 232,-7 5 0,-3 1 0,-9 3 0,-7 6 0,-5 2 0</inkml:trace>
  <inkml:trace contextRef="#ctx0" brushRef="#br1">21199 12553 8383,'-8'-14'0,"0"1"-717,4 4 622,2-4 1,-4 10 281,6-7 0,6 7-113,3-1-200,4 2 0,6 2-18,0 0 69,0 0 0,2 0 49,2 0 1,10 0-125,5 0 1,5 0 87,4 0 1,4-6 39,6-4 1,0 2-4,-1-1 0,-3 6-23,-1-2 1,-5-1 229,5 1 0,7 0-299,7 5 1,4 0 327,1 0 0,0 0-183,0 0 0,-5 2 16,1 2 0,0 0-21,9 5 1,-36-7 0,1-1-11,4 1 0,0 1 0,-2 0 1,-1 0-95,1 0 1,0-1 0,0 1 0,0-1 54,0-2 0,0 0 0,2 0 1,1 0-69,4 0 0,0 0 0,0 0 1,-1 0-151,1 0 0,0 0 0,-5 0 0,0 0 218,0 0 1,0 0-1,0 0 1,2 0 29,4 0 1,2 0-1,-3-1 1,1 0 59,1-1 1,0-1 0,-3 3 0,-1-1 1,-1-1 0,0-1 0,-1 2 1,0 1-65,4-1 0,0 2 0,-2-1 1,0 0 104,4 0 1,0 0 0,-3 0 0,-1 0-14,-1 0 0,0 0 1,1 0-1,1 0-88,2-1 0,2 2 0,2 1 1,1 0 8,0 1 0,1-1 1,0 1-1,-2-1-268,-2-2 1,-1 0-1,2-1 1,2 0 245,6-1 0,0-1 1,-2 2-1,0-1-275,1-2 0,1-1 1,-1 3-1,-1-1 216,-3-1 0,0-1 0,3 1 0,0 0 52,4-1 1,0 0 0,-6-1 0,0 1 61,-4 3 0,1-1 1,2-1-1,1-1-56,1 2 1,0 1-1,-2 0 1,-1 0 33,-1 1 1,-1 2 0,-7-1 0,-1 0 78,-1 0 0,0 0 0,-1-1 0,0 2 17,4-2 1,-1 2-1,-1-1 1,0 0-28,-3-1 0,-1 2 0,-1-1 0,0 1 38,35 4 0,-7-4 235,-12 4 1,5-2-250,0 2 1,-1-3-39,-4 2 0,-2-2 534,-3-2 0,1 2-677,-11 2 0,2-2 492,-10 3 0,4-4-553,-5-1 1,6 0 394,-1 0 1,5 0-418,4 0 0,-3 0-79,4 0 0,-9 0-50,-1 0 1,-13 0-703,-1 0 976,-6 0 0,-4 0 0,0 0 0</inkml:trace>
  <inkml:trace contextRef="#ctx0" brushRef="#br1">18199 6966 8292,'-8'6'0,"2"2"-83,6 6 0,0 2 334,0 3 0,0 3 700,0 7-586,0-1 1,2 2-27,2 3 1,-1 4-48,7 5 1,-1-1-1,6-3 1,-1 3-23,0-3 0,0-9 16,0-6 0,5-5 35,0-4 1,2-6-17,-2-3 0,-2-5-103,7-5 117,0-9-127,4-8 0,1-13-429,-1-3 172,0-3-12,7-8 1,-5 0-122,3-3 1,-3-8-456,-1 3 0,-1-2-283,1 7 1,-7 0 83,-3 10 0,-3-1 852,-2 15 0,-2 1 0,1 11 0,1 2 0,4 3 0</inkml:trace>
  <inkml:trace contextRef="#ctx0" brushRef="#br1">18341 9241 8234,'-14'-22'-891,"0"-4"791,0 7 1,4 0 338,1 5-177,6 0 0,-4 4 835,7 1-356,0 6-193,0-3 0,0 7 98,0 4 1,7 3-111,2 6 0,4 6 159,1 4 1,0 9-145,0 5 1,2 2 74,3-2 0,-3 3 257,3-3-433,3-4-15,-6 7 0,6-12 62,-3-1 0,1-1 1,4-8 0,3-6-32,-3-8 1,-1-4 0,6-1 1,-4-13 31,8-6 0,4-14-115,0-9 0,1-9-149,5-10 0,-21 26 0,0 0-1265,4-3 0,0 0 869,2 0 1,0 0 262,-3-1 0,0 1 0,-2 4 0,0 0-1154,-1-2 0,-1 1-142,6-20-448,-1-1-372,-18 20 2214,-1 14 0,-1 9 0,2 13 0</inkml:trace>
  <inkml:trace contextRef="#ctx0" brushRef="#br1">18242 12041 8308,'-2'-12'2597,"-3"2"-2952,4 4-622,1 19 0,8-4 1500,6 10 1,-5 3-208,1 2 0,-1 9 676,6 5-493,-1 3-142,6 2 1,-2 1 204,6 3 1,1 4-184,8 6 1,-3-7 0,3-2 0,-3-6-129,-1-4 0,-6-3-59,1-7 0,-2-6-29,2-3-126,-4-9 122,-5-4 0,-1-9 371,0-7-41,0-5-325,0-26 1,1-5 33,-1-16 0,0-15-325,-7 33 0,0-2 0,3-4 0,1-1 225,0-1 1,2-1-1,0-1 1,2-1-218,1 3 0,1 0 1,1 0-1,2 0 323,3 2 1,1 0 0,-1 2 0,0 2-6,3 3 1,0 0-200,-3 1 0,0 2 0,28-18 0,-4-4 0,5 4 0,4 1 0</inkml:trace>
  <inkml:trace contextRef="#ctx0" brushRef="#br1">24725 6454 8218,'-14'-19'-385,"0"0"1,-1 0-165,1 5 1,0 5 477,0-1 0,-5 2 108,0-1 0,-6-4 304,1 4 1,-5 2-14,-4 3 1,2 2-44,-7 2 1,5 0-142,-5 0 0,5 0-32,-5 0 1,-7 11-199,-7 3 0,-5 8 178,-4-3 0,-4 7-397,-6-3 0,1 3 318,4-3 1,9 4-6,10-3 1,4 3 29,5 1 0,-1 5 62,6 1 1,-2 7 0,2 1 0,3 2 33,-4 9 1,4-6 27,2 5 0,1-6-62,3 1 1,9-4 44,5-5 1,7 1-5,-2-5 1,16-1 16,8-5 1,8 1-9,6-1 1,5 0 103,10 1 0,2-1 123,7 1 0,1-7-174,4-3 0,15-3-418,-32-9 0,1 0 1,1-3-1,2 0 304,1-1 1,-1-2-1,-3 1 1,-2-2-155,2 1 0,-1-2 38,-1-1 0,2-2 6,3-2 0,1-2 1,-1-3-1,0-1 11,-1-1 1,-1-2 0,-4 0 0,-1 0-78,-3-1 0,-2-1 1,23-15 114,-8-6 0,-8 0-43,-6-4 0,-3 4-22,-7 0 0,-5 0-177,-4-5-14,-10-6 253,4-1 1,-10-2-1410,6 0 604,-6-1 370,10 3 0,0 7-396,6 10 0,1 5 826,-1 4 0,8 8-826,6 7 806,7 6 0,-7 1 0,10 7 0,5-2 0,6-2 0</inkml:trace>
  <inkml:trace contextRef="#ctx0" brushRef="#br1">26744 6440 8184,'-16'-14'0,"-3"0"0,7-1-425,-7 1 1,11 2 261,-6 2 0,-2-1 189,-3 6 0,-6 1-49,1 4 0,-9 0-106,-5 0 1,1 0 148,-1 0 0,1 0-4,-6 0 1,0 0 210,1 0 0,1 1-134,3 4 0,-3 3 44,3 6 0,-5 5-18,-4 0 1,-2 11 3,-4-2 0,0 4-147,5-4 0,1 9 201,4 5 1,2 3-20,3 7 1,4 1 3,5 9 1,2 3-141,4 6 1,7-6 95,6-4 0,7-4-202,-2-5 1,12-3 92,7-6 0,8-5 43,11 0 0,11-8 46,13-2 0,8-7-207,11-12 0,-3-3 231,2-6 1,4 0-226,2 0 1,-36-5 0,0-2 138,3-2 1,-1-1 0,-2-2 0,0 0 25,-2 1 1,-1-2 0,-2-2 0,-2-1-146,28-13 0,-4-4 68,-10 0 0,-5 1-171,-9-5 0,-3-1 114,-7-5 0,-7 0-181,-7 1 1,-6-4-50,-8 3 0,-2-7-157,-2 7 0,-4 4 25,-7 5 1,1 9 11,0 1 1,6 7 421,3-2 0,-3 10 0,1 2 0</inkml:trace>
  <inkml:trace contextRef="#ctx0" brushRef="#br1">28777 6426 8197,'-12'-27'-229,"2"3"0,-3-1-287,4 6 0,-5-5 320,-5 5 0,1 0 162,-5 5 0,-1 5-44,-4-1 1,-1 6 77,1-6 0,-1 7-155,1-2 1,-2 4 154,-3 1 0,-4 1 73,-5 4 0,-3 3-7,-2 6 1,1 7 179,-6 2 0,5 6-285,-5 4 1,6 5 162,-2 9 1,3-1-71,-3 6 0,4-5-32,-4 6 1,4-1 41,2 5 0,7-5-4,6 0 0,7-2-2,8 3 0,6-5 45,3-5 0,13 0 16,11-1 0,5-5-50,14-4 1,1-3 16,9-2 1,2 1-37,7-1 1,6-4-240,4 0 1,9-2 221,-36-11 0,0 1 0,3 1 1,1 0 1,-1-3 0,-1-1 0,0 0 0,0 1 6,34 4 1,-2-5-25,-34-4 0,1 0 0,38-2-12,-39 0 1,0-1 0,36-9 28,-10-7 1,-4-11 2,-10-8 0,-8-8-17,-6-2 1,-8-1-52,-1-8 0,-7 0 21,-8-5 1,-6-7 39,-3-2 0,-12-2-276,-7 2 1,-6 0-46,-9 9 1,-6 3-79,-2 11 0,-4 12 137,-2 2 232,-6 10 0,-2 0 0,-6 10 0,1 4 0,-1 4 0</inkml:trace>
  <inkml:trace contextRef="#ctx0" brushRef="#br1">21867 4976 8156,'-28'-35'0,"-1"11"-144,1 1 0,0 12-99,-1 6 1,-1 5 143,-3 5 28,3 2 1,-13 11 99,1 6 1,-12 6-71,-8 12 0,4 6-46,10-1 0,3 0 392,11-4 1,6 4 142,4 1 0,12 5-142,-3 0 1,9 10 104,-3 8 0,6 6-341,0-34 1,1 0-1,1 1 1,0 0 142,0-1 0,2-1 1,4 6-1,1-1-35,1-2 1,0 0 0,5 0 0,0 0-34,-1 1 1,2-2 0,5-3-1,3-3-141,2-1 1,2-3 0,7 1-1,4-2-134,3-3 1,2-3 0,5-2 0,3-4-325,3-5 0,0-4 1,1-2-1,0-4 310,-1-2 1,0-3 0,6-3 0,1-2-353,3-2 0,0-3 1,-4-1-1,-1-3 360,-6-5 0,-3-2 0,0-4 0,-2-4 50,-3-6 1,-1-4 0,3-2 0,0-3 236,0-4 0,0-1 0,0-1 0,-2-2-100,-1 0 1,-3-2 0,-3 5 0,-2 0 80,-5-2 0,-2 0 0,-4 2 1,-3 0-19,-4-2 0,-3 0 0,-2 6 0,-2 0-12,-3 1 1,-2 1-1,-2 1 1,-1 1-136,-5 0 1,-2 0-1,-2-2 1,-3 0-178,-6 1 1,-4 1 0,-20-24 85,-16 7 0,-9 14 35,27 27 1,-3 4-1,-1 0 1,0 5-190,0 5 0,0 4 0,-3 3 0,-1 4 278,4 2 0,1 2 0,-3 0 0,1 4 0,1 3 0,1 2 0,-1 1 0,1 0 0</inkml:trace>
  <inkml:trace contextRef="#ctx0" brushRef="#br1">7834 3355 8278,'0'14'0,"2"-6"-293,3-3 293,3 3 303,6-7 1,2 6 521,3-7 1,3-2-434,6-3 1,7-2-263,3-8 1,-2 4-25,2-3 0,-8 8-475,-1-9-1042,-1 11 733,-12-3 481,-2 7 0,-8 11-738,-6 4 935,-12 8 0,-4 0 0,-13 5 0</inkml:trace>
  <inkml:trace contextRef="#ctx0" brushRef="#br1">7863 3540 8270,'-10'5'-194,"1"-1"0,6 7 542,-10-3-1,12 8 526,-4 3 1,3 5-326,2 9 1,0 10-46,0 9 0,0 14-260,0 5 1,0-28-1,0 1-261,0 1 0,0 0 0,0 1 0,0 1 287,0 3 0,0 0-851,0 4 1,0 1 664,0-1 0,0 1 1,1 3-1,0 1-66,1-7 0,1 0 96,-3 0 0,1 0-88,5-2 1,1 0 0,-4-2 0,0 0-72,1-3 0,2 0 1,0-2-1,0-2-152,4 30 1,-2 0 117,1 0 1,-4-6 120,4-4 1,-1 1 280,2-5 1,2 3-62,-2-8 1,1-5-184,-2-4 0,9-2 26,-4-8 1,8 0 187,-3-4 0,5-7-630,-5-3 0,0-8 780,-5-1 1,0-7-1015,0 1 1,0-2 199,1-2 1,-6 0-529,1 0 1,-1 0-423,5 0 636,1 0 686,5 0 0,8-6 0,9-2 0</inkml:trace>
  <inkml:trace contextRef="#ctx0" brushRef="#br1">11602 3213 8094,'14'-10'632,"1"1"-265,-1 6 0,6-4-143,4 7 0,3 0-154,1 0 0,1 0-13,-1 0 0,1 0-122,-1 0 0,0 0 50,1 0 1,-5 5 47,-1 0 0,-4 6-94,5-2 1,-7 10 77,2 5 0,-4 3-33,-6 1 0,2 6-6,-6-1 1,4 9 25,-4-4 1,1 8 1,-1-3 0,-3 7-5,2 12 0,-2 4-844,-2 10 855,0 3-9,0-37 1,0 1 0,0 2 0,0 0 415,0 0 1,0 0-199,0 4 1,0-1-41,0-2 1,0 1 0,0 1 0,0 0 97,0 2 1,0 0 0,0-5 0,0 0-285,0 2 0,0 1 0,3-4 0,0-1 88,2-3 1,0 0 0,7 38-565,3-7 1,-3-11 441,-2-3 0,1-15-221,-6 1 0,-1-15 144,-4 1 0,-1-10 814,-4 0-946,-3-4 416,-6-7 1,-11 3-444,-4-6 0,-12 5-65,-6-6 340,-10 1 0,-13 0 0,4 0 0,3-1 0</inkml:trace>
  <inkml:trace contextRef="#ctx0" brushRef="#br1">8773 2317 8312,'-19'0'0,"0"0"-81,-6 0 0,9 0-110,-3 0 1,3 7 412,2 2 0,6 10 444,3 5 1,4-2-479,1 2 1,1-1-90,4 6 1,9-9-163,10-6 1,0-1 87,4-8 1,-7-2-129,7-8 0,-3-4 161,4-10 0,-7 1-200,-3-5 0,-10-1-18,-4-4 1,-3-1 80,-2 1 1,-2 4-93,-3 0 132,-3 7-21,-12 3 1,2 3-1,-5 6 0,4 0-34,-5 5 0,7 5-116,-2 0 0,4 6 24,6-2 1,3-1-184,6 2 0,6-7-55,3 1 1,10-2 423,5-2 0,3-3 0,1-7 0,1 1 0,-1-12 0</inkml:trace>
  <inkml:trace contextRef="#ctx0" brushRef="#br1">8986 2147 8261,'8'0'-121,"0"1"65,-3 4 1,-4 4 381,4 10 1,1-1-43,-1 5 0,0 1 304,-5 5-126,0-1-320,0 0 1,0-4 142,0 0-31,0-7-381,0 4 210,0-13-278,0-2 0,0-19-288,0-6 225,0-6 189,0-3 0,6-7-994,4-3 463,-4-3-260,6-2 196,-4 1 358,0 5 1,5 3 83,-4 5 1,-1 7 245,2 3 0,-6 10 44,6 4 0,-2 6 356,1 9 1,-2 7-205,-7 16 1,4 4 25,1 5 0,0-4 337,-5 0 0,1-6-413,4 1 1,-2-5-279,7-4 0,-1-5 15,6-9 0,0-4-210,4-6 0,-1-2 119,5-2 1,-4-6-103,5-9 0,-7 3 122,2-3 1,-3 2-117,-2-2 0,1 3 283,-1-3 0,-2 4-17,-2 0 0,1 1 104,-6 0 1,4 0-140,-4-1 137,0 1 1,-5 0-86,0 0 1,0 0 19,0-1 0,-2 1 248,-3 0 13,4 6-272,-12-5 0,7 10 374,-4-6 0,-2 6 22,2-2 1,2 5 24,-1 5 1,4 3-169,-4 6 0,5 6 87,0 4 0,2 4-185,2 6 0,0-4-1,0 3 1,2-3 100,2-2 0,9-6-20,6-3 1,5-8-1949,-5-1 757,6-7 404,-3 3 0,5-12-223,-3-4 0,3-8 228,-4-6 535,-2-3 0,-1-1 0,-5-1 0</inkml:trace>
  <inkml:trace contextRef="#ctx0" brushRef="#br1">9939 2033 8096,'-15'-6'-49,"1"4"49,6-4 1291,2 6-844,6 0 0,11 0-359,3 0-201,10 0 100,-2 0 1,8 0-257,3 0 1,-1 0 62,6 0 1,-7-5-249,3 0 1,-6-6 160,-4 2 293,-4 2 0,1-5 0,1 4 0</inkml:trace>
  <inkml:trace contextRef="#ctx0" brushRef="#br1">10351 1706 8167,'0'14'-350,"0"0"0,0 2 592,0 3 0,0 8 467,0 6 0,-2 7-511,-2-2-32,2 3-41,-4-5 0,1 5-124,0-3 0,1-5-41,4-4 1,0-3-412,0-7 355,0-6-68,6-7 0,-3-9 25,6-6 0,-1-2-242,2-13 0,2-4 30,-2-6 0,3 1 73,1 5 1,-2 4 157,-2 0 0,3 12 134,-4-3 1,-1 11 235,1-1 0,-4 5-24,5 5 0,-6 7 202,6 7 0,-7 7-155,2-3 1,1 4 32,-1 2 1,1-3-147,-1-2 1,1-3-188,4-7 0,2-1-284,-2-4 1,2-3 251,3-6 0,-1-3 60,0-6 0,0-2-1,1-13 0,5-6 0,2-6 0</inkml:trace>
  <inkml:trace contextRef="#ctx0" brushRef="#br1">10763 1905 8167,'-4'21'-135,"-1"2"1,0 4 376,5 2 1,-5-3 492,1-2 0,-1 3-358,5-3 1,1-4-144,4-1 1,-2-9-60,7-6 1,-5 3 31,4-3 0,0-5-262,6-9 0,-1-4-158,0-5 0,-1-3-210,-4-6 0,2-1 81,-6 1 1,5 4-252,-6 0 1,1 7 252,-5-2 1,0 3-296,0 2 268,-6 0 1,-2 6 366,-6 3 0,-1 4 0,1 1 0,0 0 0,0 0 0,-7 0 0,-1 0 0</inkml:trace>
  <inkml:trace contextRef="#ctx0" brushRef="#br1">10905 1820 8163,'21'0'-671,"1"0"604,7 0 1,-1 0 459,0 0 1,6 0-128,-1 0 0,0-7-47,-5-2 1,-1 1-140,-3-1 0,-4 1-207,-5-2-297,-7-2 0,-2 4 144,-6-7 280,0 8 0,-6-6 0,-2 5 0</inkml:trace>
  <inkml:trace contextRef="#ctx0" brushRef="#br1">11119 1635 8154,'-2'16'403,"-3"3"0,4 0 113,-4 9 0,-3-1 198,-1 11 1,2 0-211,3 4 0,2-4-188,2 0 0,2-1-115,2 0 1,11-2-51,8-6 0,6-7-856,4-3 1,5-5 514,9-5 0,4-4 190,6-10 0,0-15 0,-1-10 0</inkml:trace>
  <inkml:trace contextRef="#ctx0" brushRef="#br1">6654 4606 8165,'-1'-13'-583,"-4"4"1013,3 3 253,-4 6 0,6 1-251,0 4 0,0 9-177,0 10 0,5 3-55,0 1 0,-1 5 73,-4 1 1,2 3-391,3-3 105,-4 5-119,12-9 1,-12 3-259,4-9 65,3-3-17,0-7 1,5-8 150,-4-6 1,-1-8-3,-3-11 1,-4-3-299,4-6 204,3-1 59,-6 1 1,9-1-31,-7 1 0,3 0 195,-3-1 0,0 5 116,5 1 0,-4 10 45,4-1 0,-4 9 218,4 0 0,3 7-106,6 7 1,0 7 89,6 13 0,-5-1 788,4 0-452,-5 1-325,8-1 0,-10 1 209,3-1 1,2-6-132,-2-3 1,1-9-154,-1-5 0,-1-4-53,5-1 0,-5-8-120,1-6 1,-2-8 128,2-11 0,-3 0-229,3-10 0,-5 3-762,-5-7 372,4-4 326,-11 7 1,4-11-1093,-6 3 0,0 3 111,0 1 940,0 4 1,6 2 0,2-1-1</inkml:trace>
  <inkml:trace contextRef="#ctx0" brushRef="#br1">9640 2616 8160,'0'-14'66,"0"6"122,0-5 82,0 11 0,-5-2-1,1 8 1,-1 6-75,5 9 0,-2 5-81,-2 9 0,0 3 85,-5 7 1,4-2-18,-4-3 0,4 3-239,-5-3 122,7-4-83,-3 1 0,6-8-94,0-3-187,0-4-114,6-5 1,1-11 82,2-8 1,4-6-265,-4-14 0,-1 1-585,2-6 671,-1-6 508,-1 5 0,5-11 0,-5 5 0</inkml:trace>
  <inkml:trace contextRef="#ctx0" brushRef="#br1">9697 2616 7804,'8'12'2075,"-2"-2"-1698,0 17 0,1-10 488,2 7-467,4-7-97,-5 10 1,6-11 145,0 3-204,0-3-86,1-2 0,0-6-79,4-4 0,-1-2-11,6-2 1,-1-8-190,6-6 0,-6-2-1258,1-8 727,0 1 412,-2-6 0,-3 6-1665,-10-1 949,-2 7 957,-1-10 0,-5 11 0,6-5 0</inkml:trace>
  <inkml:trace contextRef="#ctx0" brushRef="#br1">8275 3881 8112,'6'-8'261,"4"3"-238,3-2 0,9 5 50,6-3 1,7 4-122,8 1 1,12-7-75,6-2 0,-19 3 0,2-1-242,3 0 0,1 0 1,2-1-1,1 0 383,-2-1 0,1-1 0,2 2 0,0-1 79,5-3 0,0 0 0,4 0 0,1-1 76,9-3 1,1-1-1,-1 2 1,1 0-434,2-2 1,-1 1 0,3 1 0,0 1 273,0 2 0,0 0 1,-4 1-1,-1 0-51,-4 1 0,-1 1 0,-1 2 0,0 0 68,4 0 1,-1 0-1,-7 2 1,-4 2-124,-8 3 1,-3 0 0,0 0 0,-2 0-270,32 0 1,-2 2 287,-7 2 0,-10 6-14,-10 9 1,-9-3-160,-5 3 0,-9-4 387,-5 0 1,-10-1-143,-4 0 0,-10 0 0,-3 0 0</inkml:trace>
  <inkml:trace contextRef="#ctx0" brushRef="#br1">8844 4606 8119,'30'-8'74,"3"3"1,3-1 115,7 1 1,8-1-126,5 1 0,23 2 140,-29-1 1,0-1-1468,-1 1 1,2-2 1358,7-3 0,2-2 0,-5 0 0,-1 0-33,5-3 0,0-1 55,5 1 1,0 0-753,5-4 0,-2 1 684,-5 2 0,0 0 0,5-2 0,0 1 0,-6 3 1,-1 1 66,5-1 1,-2 2-1,-6 2 1,-1 0-167,-1 0 0,-1 0 1,-6 3-1,0 2 61,-5 1 0,-1 1 1,32 1-206,-2 1 0,-12 1-332,-4 4 0,-11-2 995,-12 7 1,-5 4-1234,-4 5 0,-10 5 1518,-9-6 0,-18 12-756,-10-1 0,-4 3 0,-8-4 0</inkml:trace>
  <inkml:trace contextRef="#ctx0" brushRef="#br1">9000 5502 8107,'-8'0'1493,"2"0"-1201,31 0 0,2 0-52,25 0 1,23-8-98,-29 2 1,2-2-1,3-2 1,1-2-659,9-4 1,1-2 0,-2-2 0,0-2 443,11-4 0,0 0 1,1-2-1,0 0-110,-20 9 1,0 0 0,1 0 0,-2 1-1,1 1 1,-1-1 179,0-1 0,0-1 0,-1 2 0,22-6 0,1 0-151,-19 7 0,0-1 0,0 1 0,16-3 0,-1 2 60,-5 3 0,0 2 0,-6 2 1,2 1-901,9 5 0,-1 1 992,-9-3 0,-2 1 0,3 5 0,0 1 0,-8-3 0,0 1 0,2 1 0,0 0 0</inkml:trace>
  <inkml:trace contextRef="#ctx0" brushRef="#br1">13337 3952 8358,'8'13'194,"6"-4"0,8 4-178,11-4 0,13-1 1276,16 2-951,2-1 1,-23-4 0,0-2-1487,35 2 1303,-35-4 0,0-1-32,32-6 1,-29 3 0,1-2-274,-3-1 0,1-2 1,-2 1-1,0 0-309,35-7 1,-11 1-479,-9 3 0,-8-1 934,-15 7 0,2-3 0,-16 12 0,-3 6 0</inkml:trace>
  <inkml:trace contextRef="#ctx0" brushRef="#br1">14403 3853 8191,'35'-15'0,"-4"3"0,7 2 0,-3-1-447,8 7-1,-4-8 581,16 11 1,-9-5 508,6 6 0,-1 0-289,1 0 0,-8 0 17,-6 0 1,-12 1-295,-3 4 0,-7 4-198,-7 10 1,-10 8-292,-13 6 1,-10 8 241,-14 2 1,-5 0-474,-9 4 0,5-9 562,9-5 0,3-9 1,7-4-1</inkml:trace>
  <inkml:trace contextRef="#ctx0" brushRef="#br1">16337 2900 8136,'-19'-12'-73,"0"2"0,0-1-255,5 6 334,6 1 1006,1 4-569,7 0 1,8 0-236,6 0 0,9-5-89,10 0 0,9-8-124,11-1 1,8-2-50,5-7 0,2 4-211,-1-5 0,-10 8-556,-10 2 1,-11 1 820,-7 9 0,-1-1 0,-6 5 0</inkml:trace>
  <inkml:trace contextRef="#ctx0" brushRef="#br1">16678 3113 8136,'-10'34'323,"1"-1"1,6 5-101,-2-5 1,3 6-58,2-1 0,2 8 152,3 1 0,-4 7 0,4-2 0,-3 10-177,-2 4 0,-8 5-402,-6 5 1,-2 2 328,4-38 0,0 0 1,0 4-1,0-1-127,-2-3 0,0 1 1,0 0-1,-1 1 235,1-1 0,0-1 1,2-1-1,2 1-40,0 3 0,1-1 1,-2 31 153,1-12 1,7-4-155,-1-5 1,4-6-129,4-13 1,4-1 18,6-13 0,7-7-156,3-7 0,-2-5-1350,1-5 764,1-9 425,11-8 1,0-19-1996,3-6 2285,-4-13 0,-1-4 0,1-2 0,-1 3 0</inkml:trace>
  <inkml:trace contextRef="#ctx0" brushRef="#br1">17744 2985 8109,'24'-14'-346,"0"0"0,-5 5 52,4-1 1,1 7 691,4-2 1,-6-1-39,-3 1 0,-1-4 137,1 4 1,-3-1-161,3 1 1,-4 3 16,0-2 1,3-3-217,1 2 0,0 1-121,-4 4 0,-6 1-298,1 4 1,-3 9 169,3 10 0,1 4-21,-6 6 0,-1-1 1,-4 9 1,2 10-56,3 15 1,-4 7 27,4 2 0,-1-34 0,0 1 379,1 2 1,0 0-1,-2-1 1,1 1-58,1 4 0,0 1 0,-1 1 1,0-1 87,1 2 0,-1 1 0,0-3 0,-1 1-62,-3-1 1,0-1 0,0-6 0,0-1 27,0 4 0,0-1 1,0 32 100,0-1 1,0-16-239,0-8 1,-2-8-157,-3-6 1,-3-10-108,-6-9 0,0-4-355,0-6 0,-7-4-871,-3-10 0,-4-11 192,-5-12 1216,-3-7 0,-7-8 0,0 1 0</inkml:trace>
  <inkml:trace contextRef="#ctx0" brushRef="#br1">16507 2985 8226,'0'-14'-550,"0"0"1,0 5-37,0-1 884,0 7-77,0-3-105,7 6-19,-6 0 0,10 6 117,-6 3 0,4 6-121,-4 4 0,1-2 3,-1 7 0,-3-5-25,3 4 0,-4-4 31,-1 5 0,5 1 3,0 8 0,-1 4 31,-4 5 1,0 3 92,0 2 1,-1 10-135,-4 9 0,2-1-160,-7 1 1,6 1 155,-6 4 1,1 6-242,2-37 0,-1 1 1,-4 34 127,2-3 0,-2-8 121,2-7 0,-1-2-111,2-2 1,-2 0 128,6-5 0,-5-1-8,6-4 1,-3-1 7,3 1 1,2-2 179,-3-3 0,4-3-165,1-7 0,0 1 327,0-1 0,6-4-457,4-1 0,-3-5 301,3 1-757,-1-3-79,6-2-23,-1 0 425,-6-6 108,-2-2-12,-6-6 28,0 0 59,-6 0 450,4 0-318,-4 0 1,6-1-78,0-4 0,0 2-339,0-7 1,6 1 5,4-5 1,2-1 2,2 1 0,7 2-81,3 2 0,4 4-708,5 6 1012,4 0 0,12 0 0,1 0 0</inkml:trace>
  <inkml:trace contextRef="#ctx0" brushRef="#br1">10166 5758 8178,'0'-8'1181,"0"1"-915,0 7 0,-5 8 65,1 7-87,-7 5-30,-4 15 0,-7-4-374,-6 7 141,-7 7-408,-1-1 1,-2 5-24,0-7 1,8-5 147,1-4 1,3 0-666,7-4 967,6-4 0,0-11 0,5 0 0</inkml:trace>
  <inkml:trace contextRef="#ctx0" brushRef="#br1">10337 5843 8209,'36'-22'-419,"-3"3"0,-7 8 209,-3 1 1,-5 7-11,1-2 202,-10 4 18,-3 7 0,-12 2 0,-2 6 0</inkml:trace>
  <inkml:trace contextRef="#ctx0" brushRef="#br1">10138 5928 8209,'-8'0'0,"1"2"99,7 3 1,0-2 82,0 6 1,0-2 311,0 7 1,0-3-110,0 8 1,5 3 221,0 2-360,6 2-31,-9 3 1,5 6 182,-2 3 0,-3 9-71,3 5 0,1 8 41,-1 2 1,-1 1-33,-4-2 0,5 3-41,0 2 1,1 2-67,-1-7 1,-2 6-32,7-6 1,-7 1-109,1-5 0,3-11 67,-3-4 1,3-7-138,-2 3 0,-4-13 108,4-1 1,1-7 60,-1-2 12,0-1-242,-5-6 348,0-2 201,0-6-1660,0 0 1,12 0-1,4 0 1</inkml:trace>
  <inkml:trace contextRef="#ctx0" brushRef="#br1">12995 3440 8492,'-19'-41'-1150,"1"3"1,-6 4 1149,5 5 0,-5 1 0,5-1 0,2 6 0,7-1 0,-1 0 0,7-4 0,-6-2 0,5-3 0,4-4 0,10-5 0,4-7 0,15-3 0,10-15 0,-13 32 0,2-1 0,1-3 0,1-1-167,2 2 1,0 0 0,0 1-1,1 0 154,1 4 0,0 0 0,2-4 1,0 1-793,-2 3 0,0 0 1587,4-1 0,2 1-527,3 1 0,1 1 0,1 2 0,-1 1-119,2 0 1,0-1 0,-3 4 0,-2 2-253,1 3 0,-1 2 0,-2 0 1,0 1 53,2 2 1,0 1 0,2 3 0,0 2 54,1 1 0,-1 2 0,4-1 1,0 1-70,-5 4 1,-1-1-1,0-1 1,0-1-48,31 0 144,0 0-9,-29 8 0,0 1 0,-2-3 1,1 1 10,4 2 0,0 1 1,-5 0-1,0 0 72,36 9 0,-8 2 207,-2 3 0,1-2-144,4 7 0,0-4 135,0 9 0,-6-4-334,-4 8 138,-2-3-10,-9-8 1,-7 4-136,-10-7-175,-3 0 75,-8-5 1,-6-2-237,-6-2 52,-7 3 762,3-12 0,-12 5 0,-2-6 0</inkml:trace>
  <inkml:trace contextRef="#ctx0" brushRef="#br1">15725 1976 8557,'14'0'0,"2"-1"0,3-4 0,3 3-250,7-3 216,-1 4 0,1 1 0,-1 5 27,1-1 0,-1 9 278,0 1 0,-4 2-14,0 8 1,-8-5-39,-2 4 1,0 1 31,-4 4 0,-4 2-55,-1 4 2,-4-11-59,-1 11 0,-5-14-92,1 4 0,-7-4-5,1-6 0,-4-1 26,-5-3 1,2-4 24,-7-6 0,0 0-43,-4 0 1,-2 0 5,-3 0 0,1 5-2,-6-1 1,0 3-216,-5-3 71,-5-2 0,3 6 171,-2-3-982,3-4 555,1 6 346,7-7 0,1-5 0,6 0 0,1 2 0,0 1 0</inkml:trace>
  <inkml:trace contextRef="#ctx0" brushRef="#br1">22209 9610 8267,'9'-4'-596,"1"-1"0,-1-1 466,5 1 1,2 3 140,3-3 1,-2 4 233,7 1 1,0 0-108,4 0 0,2 0-228,3 0 0,-1 0 36,6 0 1,1 0 33,9 0 1,-2 0 29,6 0 0,-5 0-2,5 0 0,-6 0-11,1 0 0,2 0-1,-1 0 0,-1-2 124,-4-2 0,6 0-102,3-5 1,5 4 211,4-4 0,-2 4-62,2-5 0,-4 6 52,-5-6 0,-3 2-138,-6-1 1,0 3 21,-1 6 1,6-5-159,-1 0 1,7 0 89,-2 5 1,3-4-185,2-1 1,-6-1 44,-4 1 1,-3 3-64,-1-3 0,0-1 113,-1 1 1,1-4 39,0 4 1,-1-4 48,1 4 1,4-4 10,1 4 0,-1 0 138,-4 5 1,-2 0-92,-3 0 1,1 0 9,-6 0 0,5 0-31,-4 0 0,5 0-169,-1 0 0,9 5 52,5 0 0,-1-1-59,1-4 1,0 0 37,5 0 0,-6 0-61,-4 0 1,-3 0 159,-1 0 0,0 0-16,-1 0 0,1 0 121,0 0 0,-1 0-129,1 0 0,4 0 11,1 0 0,4 0 0,-5 0 1,1 0 5,-6 0 0,-1 5-49,-3 0 1,8 1-21,-3-1 0,4-4-12,0 4 0,4-3 34,6-2 1,-5 0 120,0 0 1,-3 0-108,-1 0 0,-1 0 137,-9 0 0,3 0-99,2 0 0,1 0 10,3 0 1,-1 0-29,6 0 1,-4 0-1,4 0 1,-2 0-178,2 0 0,-3 1 113,-6 4 0,-2-3-84,-3 2 1,3-2 53,-3-2 1,3 0 48,2 0 1,4 0 40,0 0 1,1 0 23,-5 0 1,-1 0-30,1 0 1,-2-5 105,-3 0 1,-3 1-60,-7 4 0,0 0 8,1 0 0,-1-5-64,1 0 0,4 0 30,0 5 1,11 0-35,-1 0 1,3 0-2,-4 0 1,3 0-13,2 0 1,-4 0-14,-1 0 1,-1 0-4,-7 0 1,4 0-3,-5 0 1,6 0-1,-1 0 0,3 0 51,2 0 1,-1 0-30,1 0 1,0 0 98,-1 0 0,1 0-26,0 0 1,-5 0 17,0 0 0,-5 0-34,5 0 0,-5 5 7,5 0 1,0 0-62,4-5 1,3 0 45,2 0 0,-1 0 20,6 0 0,-6 0-27,1 0 0,-3 0 45,-1 0 0,-5 0-18,0 0 0,-7 0 5,3 0 1,2 0-15,2 0 0,0 0 9,4 0 1,-7 0-22,8 0 1,-4 0 12,4 0 0,-5 0 40,0 0 0,-2-2-44,2-3 1,-5 4 53,-9-4 1,1 3-50,-6 2 0,5 0-3,-5 0 0,4 0-79,-4 0 1,2 0-134,-2 0 0,-3 0-1302,3 0 1472,-4 0 0,0 7 0,-1 1 0</inkml:trace>
  <inkml:trace contextRef="#ctx0" brushRef="#br1">17360 9027 9614,'8'-6'820,"3"3"-414,-6-7-213,6 1-63,-3-5 1,1 6-144,1 3-484,-7 4-319,3 1 508,-6 6 150,0 2 0,0 1 124,0 1 310,0-7-31,0 3 268,0-6 0,2-5-134,3 1 1,3-1 219,6 5 0,6-5-47,4 1-200,3-1-330,1 5 0,4 0-505,6 0 534,0 0-206,11 0 1,-2-5-161,1 0 1,-6-4-203,-4 4 0,-8-1-1656,-1 1 1322,-1-3 851,-19-6 0,4 0 0,-13-1 0</inkml:trace>
  <inkml:trace contextRef="#ctx0" brushRef="#br1">17474 8743 8103,'-14'6'-282,"0"2"45,-1 7 0,6-4 1400,-1 3-480,1-3-433,-12 16 1,2-5-22,-9 6 0,1 1-59,-11-1 0,-4 2 18,-6 3 1,7-3-24,8 3 0,5-2 18,4-3 1,5-1 167,9-4-214,4 4 18,12-11 0,10 5-122,13-7 155,12 0-338,9-6 1,13 0 84,4-3 0,-1-4-156,-4 4 0,-2-2-388,-13 2 0,4-2 609,-9 6 0,-2-2 0,-12 7 0,1 3 0</inkml:trace>
  <inkml:trace contextRef="#ctx0" brushRef="#br1">13266 8899 8097,'0'10'353,"0"-1"1,1 1-166,4 4 1,-2 7-140,7 2 1,-7 4 206,1 2 0,3-1 0,-2 1 0,-1-1-702,-4 0 258,0-6 200,0-1 1,0-7-598,0 0 327,0-6 24,0-1 69,0-7 0,0-7-110,0-2 1,0-10-130,0-5 1,2-3 61,3-1 1,-2-2 128,6-3 0,-4 1 351,4-6-35,7 7-110,0-4 1,9 11 636,-6 1-411,7 11-41,-11-6 0,6 16 128,-7-3 1,0 4 16,1 1 1,-8 8 225,-2 6 1,-3 6-257,-2 9 0,-7 1-188,-2 3 0,-5 3-1045,-5 7 485,3 0 40,-5 5 0,7-8 415,0 3 0,0-4 0,0 4 0</inkml:trace>
  <inkml:trace contextRef="#ctx0" brushRef="#br1">13507 9425 8097,'22'-14'0,"4"-5"-54,-7 0 0,4-4-112,-4 4 0,2-7 350,-2 3 0,-5 1 314,0-2 1,-1 7-1048,-8-2 208,-1 3 222,-4 8 0,0-5 119,0 4 0,-12-4 0,-4-1 0</inkml:trace>
  <inkml:trace contextRef="#ctx0" brushRef="#br1">13450 9198 8097,'13'28'-87,"-3"1"1,2 1-324,-2 3 174,2-3 527,-4 5 0,-1 0 706,-7 2 0,0-2-825,0-2 1,0-4-440,0-5 0,0 1-76,0-6 1,-5-5-4,0-5 1,-1-5-240,1 0 332,3-2 102,-10-2 1,9-6 150,-7-4 0,1-15 0,-6-5 0</inkml:trace>
  <inkml:trace contextRef="#ctx0" brushRef="#br1">13394 9411 8097,'7'21'871,"0"1"-626,-1 6 0,-4 9 194,2 5 1,-2 1-248,-2 4 0,0-2-117,0-3 0,2-1 62,2-3 0,-1 0-135,7-9 0,-1-6 33,6-13 1,-1-4-197,0-6 1,2-13-134,3-6 81,-3-12 149,10-12 1,-10-1-57,3-3 0,-3 1 120,-2-2 0,7-2 0,1-7 0</inkml:trace>
  <inkml:trace contextRef="#ctx0" brushRef="#br1">13806 8956 8370,'14'0'681,"0"0"-494,1 0 0,-1 0 167,0 0 1,0 0 207,0 0-151,1 0 0,-1 0-827,0 0 210,-6 0-380,-2 0-603,-6 0 447,0 0 321,0 7 0,-6 5 197,-4 7 0,1 7 9,-5-3 0,3 4 25,-8 2 0,3-6 120,2 1 1,4-7 748,1 2-326,6-3 187,-4-2-66,7-6 0,2-2-194,3-6 1,3-1-125,6-4 0,0-3-68,0-6 0,5 1 8,0 4 1,0 3-100,-5 6 0,-4 0-259,-1 0 1,-6 1-422,2 4 308,-3 9 219,-9 8 0,-1 5 36,-6-3 0,0 6 190,0-7 1,-5 6 231,0-10 1,5 5-126,4-5 0,5-5 270,-4-5-209,6 1 1,-2-2 84,10-4 1,4-4-256,10-4-114,-3 2-161,11-17 1,-10 10-392,7-10 1,-2 1 122,2-1 0,-4 2 475,-5-7 0,-1 1 0,0-6 0</inkml:trace>
  <inkml:trace contextRef="#ctx0" brushRef="#br1">13792 9099 8097,'-7'20'272,"6"-3"156,-4 7 1,3 1 185,2 9-378,0-4-26,0 17 1,0-9 58,0 9 0,-1 2 66,-4-1 0,4 1 108,-4-2 1,3-3-169,2 4 0,0-9 106,0-1 1,7-8-289,2-2 1,8-7-215,2-12 1,7-5-758,-3-14 521,-2 1-115,6-25 1,-5 4-416,6-12 0,-4-1 367,0 1 1,-7-6 519,2 1 0,3-7 0,0 3 0</inkml:trace>
  <inkml:trace contextRef="#ctx0" brushRef="#br1">14048 8985 8097,'14'8'108,"0"-4"0,2 3 377,3-3 1,-3 1-90,3-5 0,-2 0-568,2 0 1,-8 2-144,3 3 50,-3-4 173,3 5 0,-4-4-581,-1 3 292,-5-4-91,8 6 411,-4-7 0,6 0-28,0 0 1,-4 0 556,-1 0-233,-5 6-92,8-4 0,-9 10 98,7-2 0,-7-2-47,2 1 1,-4 2 46,-1 8 1,0-2-6,0 7 1,0-2-51,0 2 0,-1 3-201,-4-4 0,-1 0 103,-4 0 1,-2-5-109,2 1 1,-3-4-185,-1 0 1,0-3-260,0-2 0,0 1 67,-1-6 0,1-1-290,0-4 1,-2-6 685,-3-4 0,-3-8 0,-6-5 0</inkml:trace>
  <inkml:trace contextRef="#ctx0" brushRef="#br1">14062 9155 8097,'14'0'0,"0"0"114,0 0 0,-4 8 287,-1 6 0,1 7-24,4 7 0,-4 6 189,-1-1 0,-1 6 194,1-1-596,4-3 0,-10 4 0,5-5 26,-2-3 0,4 4-177,-5-2 1,6 0-264,-2-4 1,-1-7-177,2-3 1,-6-5-592,6-5 0,-5 3 491,4-8 526,-6-5 0,3-14 0,-6-7 0</inkml:trace>
  <inkml:trace contextRef="#ctx0" brushRef="#br1">14332 9056 8097,'28'-14'0,"1"-1"0,-1 1 0,1-5 68,-1 0 47,-6 0-125,5-1 1,-6 2-127,2-5 0,-2 5-35,-7-1 1,-4 4-245,-1 0 1,-6 1 97,2 0 317,-4 6 0,-7-5 0,-2 6 0</inkml:trace>
  <inkml:trace contextRef="#ctx0" brushRef="#br1">14531 8743 8097,'0'14'-9,"0"1"1,-5 5 21,0 4 0,1 3 294,4 1 0,-5 7 213,0 3 0,-4 1-366,4-1 0,-4 2 65,4-7 1,-1 5-286,1-5 1,3-5-114,-3-4-37,4-7 173,7-2 0,4-11-173,9-8 0,-2-6 137,7-9 0,-5 2-136,4-7 1,1 2-97,4-2 265,1-3 0,-2 12 0,-2-4 41,-1 3 1,-12 8-51,3 3 31,-11 4 1,1 2 0,-10 4 1,-9 4 11,-10 10 1,-2 4 3,-3 5 0,1 2 9,-1 3 1,1 2 197,-1 3 0,7 1-125,3-6 0,0 5 172,5-4 0,2-8 1,7-7 0,3-3-83,-3-2 1,10-6-51,5-3 1,9-5-1,4-5 0,4-4-120,2-10 1,1 0-339,3-10 0,2 6-832,2-6 607,-2 1 106,-6 6 0,-7-2 462,-3 0 0,-3 1 0,-2-6 0</inkml:trace>
  <inkml:trace contextRef="#ctx0" brushRef="#br1">14545 9042 8097,'7'14'0,"-6"-3"232,4 3 1,1-1 393,-1 10 0,4 7 152,-4 8 0,0 3-286,-5 2 1,5 4 26,-1 1 1,1 4-136,-5-5 1,5 6-142,0-6 1,4 5-227,-4-5 1,6 2-260,-2-1 0,4-10-220,1 0 1,0-13-681,1-6 0,4-10 379,-1-4 763,8-3 0,-10-15 0,4-3 0</inkml:trace>
  <inkml:trace contextRef="#ctx0" brushRef="#br1">14972 8814 8018,'0'-14'250,"0"6"0,0 3 361,0 10 0,0 8-444,0 6 1,-7 6-44,-2-1 1,-4 2-683,-1 3 260,-6 6 114,4-5 1,-10 4-110,8-5 1,-1 4 4,4 0 0,3-1-252,2-9 0,-1 3-147,6-7 687,1 0-343,4-11 343,6-2 0,-4-6 0,10-6-3,-2-4 0,7-1 132,2 2 1,0-2 175,-5 6 1,5 0 3,0 5 0,0 0 219,-5 0 1,-1 2-188,-4 2 0,2 11 31,-6 8 0,0 4-154,-5 2-218,0-7 153,0 5 1,0-5-166,0 6-98,-6-6-42,4-1 1,-4-7-394,6 0 1,-2-1 220,-3-4 324,4-2 0,-12-1 0,5 2 0</inkml:trace>
  <inkml:trace contextRef="#ctx0" brushRef="#br1">15057 9241 8018,'24'-29'-60,"-1"1"1,-4-1-118,5 1 0,-5 0 316,5-1 0,-2 1 253,2-1 1,1 2-545,-6 4 0,-5 2 33,-5 7 1,-5-5-715,0 0 833,-2 6 0,-2 1 0,0 4 0</inkml:trace>
  <inkml:trace contextRef="#ctx0" brushRef="#br1">15128 8757 8018,'2'15'566,"2"-1"0,-2 6-186,3 4 1,1 9 156,-1 5 1,4 0-129,-4 5 0,1-1 131,-1 15 0,-3-2-241,2 12 0,-2-6-71,-2 6 0,2-7-198,2 1 0,-2-5-98,3-9 1,-2-6-248,2-12 1,-2-4-524,6-6-74,-6 0 1,10-19 363,-4 0 1,-1-8 547,2-11 0,-1-3 0,6-7 0</inkml:trace>
  <inkml:trace contextRef="#ctx0" brushRef="#br1">15469 8501 8123,'0'-7'568,"2"0"-528,3 7 1,-4 2-41,4 3 0,-3 4 446,-2 10 0,-7 5-100,-2 9 1,-2-2-639,1 7 0,-2-6-15,2 1 0,4-3-15,1-1 1,3-7 5,2-3 56,0-10 0,2-3 176,3-6 0,-2-6-90,6-3 0,2-6 222,8-4 0,-1 2-8,6-7 1,-6 1 76,6-6 0,0 6-73,4-1 1,1 2 108,-1-2 1,1 4-81,-1 5 1,-6 1 77,-3 0 1,-3 6 256,-2 3-197,-6 4-52,-2 1 0,-6 6-38,0 3 1,-6 6-81,-3 4 1,-4-2-132,-1 7 1,-2-1 20,-3 6 1,3-2-236,-3-4 1,8-4 86,2-9 0,4 1-430,-5-6-554,7 6 637,-3-10 564,6-1 0,0-8-16,6 0-81,-4 2 148,10 6 1,-10 2 35,3 2 0,-4 4 237,-1 7 0,-1 3 416,-4 1 1,3 7 161,-2-3 1,2 4-316,2 2 0,0-6 33,0 1-385,0 0-121,0 4 1,5-6-36,0-3 0,1 2-146,-1-2 1,-4-5-917,4-5 12,-3-5-89,-2 8 0,0-12-417,0 0 1477,0-6 0,0-8 0,0 0 0</inkml:trace>
  <inkml:trace contextRef="#ctx0" brushRef="#br1">15697 8814 8077,'14'-20'0,"0"4"-390,0-3 225,1 3 106,-1 2 1,2 0 595,3-1 0,-8 3-159,3 2 1,-3 4-198,3 6 0,-4 0-65,-1 0 0,-6 8-153,2 6 0,-5 2-6,-5 8 0,2-1-245,-6 6 0,-1-1 50,-4 1 0,0-1-205,0 0 1,-1-4-57,1 0 0,1-7-174,4 2 673,-4-3 0,5-8 0,1-2 0,0-6 0,7-1-64,0-4 0,0-3 64,0-6 0,2 1 63,3 4 0,-2-4 173,6 4 0,-4-3 308,4 3-313,-5 3-50,8-1 0,-9 6 141,7-4-230,-7 3 71,3 2-189,1 0 0,-6 2 34,4 3 0,-3-2-203,-2 6 1,-5 1 55,0 4 1,-6 0-138,2 1 1,-4-1-30,-1 0 277,-1 0-30,1 0 1,2 1 21,2-1-24,4 0 74,0 0 1,4-4 225,-3-1-186,4-6 79,1 10 1,6-11-99,3 2 0,-1-2 39,2-2-75,-1-6-90,5 4-26,-6-4 92,-1 6 1,-9 0-15,-3 0 0,-7 6 83,-7 4 1,-2 7 3,2 2 0,-3 6 14,-6-1 1,4-2 156,0 2 1,2-1-14,-1 6 1,2-7-82,7-3 1,4 0 259,1-5 0,6 3-35,-2-7 0,11-4-137,8-1 0,4-4-107,10-1 1,2-7-157,8-8 0,3-5-52,-3-9 99,3 1-124,2-7 1,4 0-606,1-2-694,5-5 1279,-8 19 1,-3-9-72,-9 13 0,-4 2-322,-5 7 25,-10-2 0,-9 10 176,-10-3 0,-9 10 339,-10 5 0,-9 2 0,-4 3 0,-5-1 0</inkml:trace>
  <inkml:trace contextRef="#ctx0" brushRef="#br1">15697 9070 8060,'8'10'0,"-4"-1"0,-2 1-63,-2 4 63,0 0 0,0 6 0,0-2 733,0 6 0,0-2-395,0 1 1,0 4-408,0-3 0,0-4 51,0-1 0,0-3-152,0-2 1,0 1 236,0-1-67,0 0 0,0-6 0,0-2 0</inkml:trace>
  <inkml:trace contextRef="#ctx0" brushRef="#br1">15924 8971 8035,'5'9'12,"0"1"1,0-1 275,-5 5 0,1 0 460,4 1 1,-4 5-270,4 4 1,1 4-202,-1 5 0,6 5 151,-1 10 0,-2 2-120,1 7 1,1 2-233,4 2 1,-2 9-267,-2 6 1,-4-35-1,1 1 210,-2 1 1,-1 0-1,2 36-48,-3-39 1,-1 0-1,0 31-533,-2-9 0,0-1 284,0-8 0,0-4-227,0-2 1,-7-8-1111,-2-1 1613,-4 0 0,-4 2 0,0-1 0,-1 1 0,-1-2 0</inkml:trace>
  <inkml:trace contextRef="#ctx0" brushRef="#br1">22692 10662 8096,'0'-9'-1149,"0"-1"1733,-6 7-311,4-3-28,-4 6-449,6 0 133,6 0 0,2 0 54,6 0 0,7 5-63,2-1 1,6 1 78,4-5 0,-1 2-15,6 2 1,-5-2 47,5 3 0,-7-4-40,2-1 0,4 5 134,1 0 0,3 1-62,1-1 1,3-4 102,2 4 1,-3 1-75,4-1 0,-4 5 114,-2-6 1,-4 3-18,0-3 0,-6 0-62,1 5 1,-8 1 9,-1 4 1,-2-5-9,2 1 1,3-5-61,-4 4 1,4-1-13,2 1 1,5-2-109,4-7 0,5 0 82,4 0 1,-1 0-133,6 0 0,-1 0 111,1 0 0,-1-5-32,-4 0 0,0-6 46,10 2 1,-3 2-18,8 3 0,-4-3 139,-1 3 1,3-1-75,-3 5 1,0 0 20,-15 0 0,4 1-83,-8 4 0,8-2 2,1 7 1,7-5 17,-2 4 0,5-4-14,5 4 0,-4-6-256,4 2 0,-4-5 207,-1-5 0,8 2-19,6-6 0,5-1 75,-36 3 0,0 0 1,39-7 10,-3 0 1,-10 1 24,1 3 0,-7-1 136,-3 7 1,0-6-83,-1 5 0,1 1-59,0 4 0,0 0-13,0 0 1,-7 1 42,-2 4 1,-2-3-222,1 2 1,-1 3 54,6-3 0,2 1-124,7-5 1,-1 0 158,7 0 1,-7-1-29,1-4 1,-7 2 61,-2-7 0,-9 7-40,4-2 1,-6-1 216,7 1 0,1-4-113,-2 4 1,2 0 116,-2 5 0,-2 0-99,2 0 1,-7 0-40,-3 0 1,1 2-3,5 3 0,0-4 148,-1 4 0,7-3-202,3-2 1,8 0-28,2 0 0,3 0-6,-8 0 0,1 0 48,-10 0 0,4 0 41,-5 0 0,0 0-8,-4 0 0,1 0 7,4 0 0,2 0-6,7 0 0,-2 0 7,-2 0 1,0 0 41,-5 0 1,2 0-48,-7 0 1,3 0 124,-8 0 1,7 0-113,3 0 1,4 0 70,-5 0 1,5 0-46,-4 0 0,-1 0 7,-4 0 1,-5-2 17,0-3 0,-11 4 10,1-4 1,-4 3-85,-1 2 1,-2 0 46,-7 0 0,0 0-146,1 0 0,-6 0 132,1 0 0,-7 2-439,1 3 1,-2-2 33,-2 6 0,0-4-100,0 4 0,-8 1 456,-6 4 0,-13 0 0,-9 1 0</inkml:trace>
  <inkml:trace contextRef="#ctx0" brushRef="#br1">18683 11430 8244,'15'-25'-124,"4"6"0,-3 1-187,3 14 0,-2-1 339,2 5 0,-1 0 264,5 0 1,7 0-213,8 0 0,5 5-5,4-1 1,6 1-201,8-5 62,-2 6 0,4-4 122,-6 3 0,0-4-191,-1-1 0,8 5 235,2 0 0,5 0-55,5-5 1,1 1-119,-36 2 1,-1-1 0,36-1 184,-10 4 0,7-2-40,3 2 1,-35-4-1,1 0-45,5 1 1,1 0 0,0 0-1,-1-2 1,-4 0 0,-1 0 1,4 0-1,0 0-41,-2 0 1,2 0-1,4-2 1,3-1-211,3 1 1,1 0 0,1-4 0,0 0 221,-6 2 0,0-1 1,0-1-1,0-1 17,3 0 1,-1 0-1,-1 2 1,0 1-2,8-1 0,1 0 0,-6 1 0,-1-1 26,-3-2 1,0-1-1,2 1 1,1 0 5,2 0 1,0 0 0,-1 0-1,0 1-3,1 2 0,0-1 0,-3-1 0,-1-1 13,-3 2 1,0 1 0,0 0 0,1 0-39,1-1 0,0 0 1,1 1-1,0 1 19,2-2 0,-1 0 1,-5 1-1,-2 0-287,-2 1 0,0 1 1,0 2-1,0-1 236,5-2 1,0 1-1,-1 1 1,0 1-339,-1-1 0,-1 2 1,-5-1-1,-1 0 348,30 0 0,-1 0 0,-9 0 0,1 0 0</inkml:trace>
  <inkml:trace contextRef="#ctx0" brushRef="#br1">18356 12212 8436,'-8'-14'-16,"-5"6"0,10 0-18,-7 3 211,7 4 24,-9-6-96,10 7 0,-6 0 106,3 0-11,4 0-113,-6 7 1,6 0 114,-4 8 0,4-1-73,-4 0 0,2 2 1,-2 3 0,3-2-33,-2 7 1,-3-5-7,3 5 0,-3-2-44,2 1 1,4 4 2,-4-3 1,4-2 34,1 2 1,0-1-19,0 6 0,0-5 46,0-1 1,1-5-42,4 1 1,3 1 7,6-1 1,0 5-23,0-5 0,1 0-13,-1-5 1,0 0-7,0 0 0,1 1 45,-1-1-49,0 0-39,0 0 0,-1-4 383,-4-1-259,4-6 1,-10 4 436,7-7-213,-7 0 30,9 0-101,-10 0 69,11 0-224,-12 0 24,12-7 0,-10-1-20,6-6 0,-1 0-6,2 0 0,2 0-88,-2-1 1,3-4 43,1 0 1,0-6-124,0 1 1,2-7 78,3-2 1,-2-7-4,7 2 0,-5-9-67,5-5 0,-1-10-176,6-4 1,1-8-224,-14 36 0,1 0 0,3-1 0,3 2 275,2 1 0,2 1 0,5-1 1,2 1-509,1-1 0,1 1 0,4 1 0,1 1 230,-1 0 1,0 0 443,5 3 0,0 0 0,-2-4 0,0 0 0,2 3 0,1 0 0,1 1 0,0 0 0,-1 1 0</inkml:trace>
  <inkml:trace contextRef="#ctx0" brushRef="#br1">18398 11899 8503,'0'-14'-1110,"0"0"0,7 6 1898,2 3 0,7 5-270,7 5 1,3 4 13,12 10 1,0-1-302,4 5 0,1-4-183,0 5 1,-6-7-120,1 2 1,-4 2-406,3-2 1,1 0 245,5-5 230,-7 0 0,5 0 0,-4 1 0</inkml:trace>
  <inkml:trace contextRef="#ctx0" brushRef="#br1">18811 11928 8329,'-21'6'0,"4"8"-68,-7 10 0,0 4-7,-4 5 1,-7 12-22,-3 12 1,13-26-1,-2 2-268,-1 5 0,-1 0 0,-7 1 0,-1 1 0,1 3 0,0-1 1</inkml:trace>
  <inkml:trace contextRef="#ctx0" brushRef="#br1">18754 11800 8115,'-7'-15'0,"4"-4"-262,-6 1 1,1-3 284,-2 2 0,-2 3 474,2-3 0,-4-1-219,-5 1 0,2 0 72,-7 5 1,0 6-213,-4 3 1,-7 3-10,-3 2 1,-8 0-63,-1 0-141,0 7 201,-2 7 0,9 3-50,-3 7 0,10 1 87,0 8 1,8-1-57,1 6 0,8 6 74,2 8 1,1 7-86,9 7 0,1 8-11,4-29 1,2 0 0,3 1-1,1 0-181,1 2 0,3-1 0,2-4 0,1-1 20,-1-3 1,2-2 0,17 29 53,10-4 1,6-18 8,13-11 0,11-11 7,-33-16 1,2-2-1,38 1 19,-38-7 1,-1-1-1,34-11 68,2-10 1,-5-9-20,-5-5 1,-3-10 28,-6-4 1,-6-3 116,-4-2 1,-14-1-147,-4-4 15,-10-3 4,-5-12 1,-3 3-215,-8 34 1,-1-1 60,1 1 1,-2 0-24,-3-3 1,-2 0 0,-2-2-1,-2-1-48,-3-2 0,-2 1 0,2 6 0,-1 1 104,-2 1 1,-1 3-1,-10-21 152,-8 5 0,-8 14-73,-2 9 0,-9 13 163,0 12 1,-10 5-412,-4 9 0,-7 12 232,33-5 1,-1 4 0,-1 2-1,-2 1-211,-6 2 1,0 0-1,6 1 1,3 2 150,2-2 1,2 2 0,6-1 0,2 1 18,-18 28 0,15 5 170,8-1 1,13 7-136,6-1 0,7 5-63,2-32 1,1 1 0,0 0 0,2 2 8,3 2 0,3 0 0,-1-3 1,2-2-14,19 26 1,6-14 60,13-9 0,8-12-6,-22-16 1,0-1 0,35 6-4,3-10 0,-8-4-10,-2-6 0,-1-8-20,1-6 1,-4-6 3,-10-9 1,-3-6-9,-7-3 0,-10-4 33,-4-6 1,-15-7 12,-3-6 1,-9-3-68,-6 3 0,-10-4 12,-14-6 0,10 35 0,-3 1-87,-3-1 0,-2 1 1,-3-3-1,0 0-14,-1 0 1,0 0 0,-2 0 0,0 0 111,3 2 0,-2 1 0,-3 6 0,-2 3 15,2 3 1,-1 3 0,-6 6 0,-2 5 136,2 4 1,-1 5 0,-1 2 0,1 4-63,2 2 1,2 3-1,-2 4 1,1 4 130,4 6 1,1 3 0,-1 1 0,1 2-25,5-1 0,3 1 1,0 0-1,3 1 564,-9 30 0,8-2-519,15 6 0,14 7-154,4-33 1,3 1-1,0 0 1,3 1-85,6 1 0,3 0 0,-2-2 0,2 0-134,2-3 1,2 0-1,0-3 1,1-3-192,24 21 0,13-12 264,-28-26 1,2-2 0,0-1 0,1-3-184,4-4 1,2-1-1,-1 0 1,0-2 92,-2-1 0,-1-2 0,2 1 0,-1-1-1908,33-4 2083,-35 2 0,0-2 0,33-7 0,-34 6 0,1 2 0,-1 1 0,1 0 0</inkml:trace>
  <inkml:trace contextRef="#ctx0" brushRef="#br1">11133 5815 8084,'-14'18'214,"-1"1"1,1 7-90,0-3 1,5 4-131,-1 2 1,7 4 954,-2 0-584,4 0 1,1-4-309,0-1 0,0-1-527,0-3 1,6 1 45,3-6 1,6-2-268,4-7 0,-2-4 690,7-6 0,-1-6 0,6-2 0</inkml:trace>
  <inkml:trace contextRef="#ctx0" brushRef="#br1">11346 5871 8084,'0'-14'126,"0"5"113,0-1 1,0 5-66,0-4 61,0 0-44,0-6 0,7 6-82,2-1 1,2 6-284,-1-6 0,2 7-471,-2-2 0,-2 4 283,1 1 1,-6 6 361,2 3 0,3 10 0,0 4 0</inkml:trace>
  <inkml:trace contextRef="#ctx0" brushRef="#br1">11389 5914 8075,'-14'8'-160,"-1"3"44,1-6 1,0 4 347,0-4 1,0 6 206,-1-2 1,7-1 236,4 2-383,-4-1-118,6 6 1,-4-1 423,6 0-365,0 0-51,0 7 1,5-4-73,-1 7 123,7-1-151,-9 6 0,9-1-66,-6 1 1,4 4 74,-4 0 0,5 7-181,-6-2 1,6 3 108,-6 1 1,6 4 9,-5-3 0,6 9-54,-2-5-849,-2 1 910,5 13 1,-9-10 12,7 6 0,-5 1-108,4-1 1,-4 0 145,4 4 1,-1-2-12,2-2 0,2 0-7,-2-1 0,2 6-104,3 0-973,5-7 1049,-4 0 1,6-4-245,-3 6 236,3 0-51,0-7 1,7 5-165,-1-3 1,1 4 170,4 1 1,-2-1-10,2 1 1,-3 0 22,4 0 0,-4-2 3,-2-2 0,1 0 66,-1-5 0,0 7 152,1 2 0,-5 0-312,-1 4 1,1 1 130,4-5 0,2 1 6,4-10 0,2 4-60,7-5 0,-1-1-132,1-8 1,1 4 133,3 1 0,-2 0-4,2 4 0,-7-3 81,-2-1 1,-5 0-69,5-1 1,-5 2 101,5 4 0,0-4-74,4 4 0,3-3 100,2 3 0,-3 2-64,4 7 1,-4 0 25,-2 0 0,1-10-56,0 1 0,-5-9 9,0 4 1,-1-1-45,6-4 0,3-1-16,6 1 0,0 1 9,10 8 1,-4-2-12,-1 2 0,-5-1 36,0 1 0,-6-3-1,2 4 0,-3-4 17,3-1 1,-1-4 17,10 4 0,3-5 17,-25-17 1,1 0-1,-2 3 1,-1 0 60,33 18 1,-9 4 12,4-3 1,-5 0-135,5-1 0,6 1 98,-32-22 0,1 1 0,-1-2 0,1 1-93,2-2 1,0 0-1,-2 1 1,-1 1 50,31 16 0,2 3-13,-6-2 0,-28-17 0,1-1-54,36 18 1,-33-20 0,2 0-6,2 1 0,1 0 0,-3-3 1,-1 0-8,-1 0 1,0 1 0,34 13 37,-1-2 1,-32-14-1,0-1 14,1-1 0,0 0 0,4 1 0,1 1-20,0-2 0,0-1 0,-3 0 0,0 1-28,34 11 1,-4 1 40,-1 4 1,-30-13-1,0-1-11,2 0 1,0 0-1,1 0 1,0 1-17,-1-1 0,0 0 1,-4 0-1,0-1 10,37 11 1,-3 2-3,-2-2 0,-33-11 0,1-1-12,2 0 0,-1 0 0,-1 1 0,-1-1-12,38 7 0,-5 0 32,-4-4 0,-4-1-28,-6 0 1,0 0 62,0 0 1,-2 1-93,-3-1 1,2-5-76,-7 1 0,-4-1 257,-5 5 1,-7 1-542,2-1 0,-9 0-141,-5 0 0,-5 1-2634,-4-1 3319,-4-6 1,-12-2-1,-2-6 1</inkml:trace>
  <inkml:trace contextRef="#ctx0" brushRef="#br1">11232 5829 7658,'0'-8'-140,"0"3"838,0 10 0,2 9-254,3 10 0,-2 9-37,6 5 1,-5 11 6,0 8 1,-4 1-263,-4 8 1,0 1-503,-5 4 0,-5 0 474,-5 0 0,-2-5-206,2 1 0,-1-12-77,-4 2 1,3-11-320,7-4 0,2-12-507,2-11 435,-2-9 320,10-4 0,-4-22-1320,6-12 1550,0-7 0,-7-20 0,-1 4 0</inkml:trace>
  <inkml:trace contextRef="#ctx0" brushRef="#br1">11346 5871 7946,'19'-8'-164,"0"4"1,0 2 567,-5 8 1,5 7 602,0 6 0,5 8-407,-5 1 0,6 1 18,-1 4 1,7-3-265,3-2 0,7 6-105,1-1 0,1 0-1082,4-5-410,4 1 1173,-7-7 70,11 5 0,-10-5 0,4 6 0</inkml:trace>
  <inkml:trace contextRef="#ctx0" brushRef="#br1">9910 1763 8558,'-8'-43'0,"2"-3"0,6 4 0,6-4-368,4 8 318,2 3 1,-4-4-60,-3 6 1,-3-1-339,-2 6 1,-10-2 258,-9-3 1,-9-4 141,-15-5 0,0-1 371,1 1 1,2-3 36,-2-2 0,1-4-343,-12-6 1,1 9 128,-5 5 0,-12 8 207,-7 11 1,0 10-217,0 9 1,35 13 0,-1 3-360,-1 5 1,0 2-1,-5 4 1,0 3 183,-2 5 0,1 2 0,2-3 0,0 2 34,-1 2 0,2 0 0,7-3 0,2 0 1,2 0 0,3 2 0,5-1 1,1 2 40,1 0 1,2 1 0,1 3 0,2 2 13,0 0 1,2 2 0,0 1-1,1 1 3,2 2 0,2 0 0,1 0 1,1 0 17,1 4 0,1 2 0,2 4 0,0 2 5,2 4 0,1 1 1,3-2-1,2-1 65,2-4 1,3-1 0,4-4 0,2-1-178,4 4 0,2-1 1,-1-7-1,3 0 63,5 1 1,3-2 0,-3-6 0,3-4-34,2-4 0,2-3 0,4-1 1,4-3 44,6-2 1,2-4 0,3-3-1,1-3-4,9 0 1,1-3 0,-4-3 0,0-2-259,3 4 1,1 0 0,1-4-1,2-1 278,8 1 1,1-1 0,0-2 0,0-2-284,-20 0 1,0-1 0,-1-1-1,1-1 1,-1 0 0,2-3 246,3-1 0,1-3 0,-1 0 0,-3 0 1,0 0-1,-1-2 36,2 0 0,-1-2 1,0-1-1,-1-1 1,-1-1-1,0-1-27,2-1 1,1-1-1,-1-1 1,-3 0 0,-1-1-1,0 0 87,-1-1 0,-1-1 0,-1 1-61,20-11 0,-1-1 1,-19 12-1,0-1 1,-1 0-1,14-10 1,-3-1 30,-3 0 0,-1-2 1,-5 1-1,-2-1-298,-1-1 0,-2-1 171,-6 3 0,-2-1 34,1 4 1,-4-1 0,-8 1 0,-3-1 193,16-35-642,-9 0 365,-21-7 0,-21-1-120,1 36 0,-4 1 118,-8-1 0,-3 1 32,-4 1 1,-3 3 0,-4-1 0,-1 2-181,-1 3 0,-1 1 1,-6 2-1,-2 1 38,0 3 1,-2 2 0,-5 0 0,-3 2-25,-2 3 0,-1 2 0,3 3 0,1 2-51,-1 3 1,-1 1 0,-4 1 0,-1 2-365,-6 1 0,0 0 638,1 2 0,1 0 0,-2 1 0,1-1 0,1 1 0,1 0 0,-3-1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4906 12255 10767,'-7'-29'10,"4"7"36,-6 3 86,5 10 1,4 2 193,10 7 1,4 8-302,5 6 0,2 12-134,2 7 1,4 11 133,-3-1 1,3 7-169,1-2 1,1-1-107,-1-4 1,-6-2 206,-3-3 0,2 0-863,-2-10-50,0 4 602,-12-10 0,5 0-686,-8-3 1016,1-3 1,-11-9-1,-2 0 1</inkml:trace>
  <inkml:trace contextRef="#ctx0" brushRef="#br0">5076 12695 8575,'0'21'-69,"0"2"0,6 4 255,4 2 1,4 6 87,5 2 1,-1-2-120,5-2 0,-4-4-195,5-6 0,-7-2 204,2-7 1,-3-4 2,-2-1 1,0-6 297,1 2-95,-7-10-288,4-3 0,-9-7 59,7-4 0,-7-5-134,2-9 1,-4-5-297,-1-9 0,0-2 179,0-4 0,0-2-159,0 3 0,0-5-2158,0-4 2427,0 2 0,0-10 0,0 4 0</inkml:trace>
  <inkml:trace contextRef="#ctx0" brushRef="#br0">10564 12368 8236,'-27'-44'-743,"4"-3"0,4 9 774,9 0 1,4 13 1152,6 6-749,0 3 0,1 8-169,4 3 0,6 12-122,13 7 0,0 6 107,9 9 1,-2 5-247,3 4 1,-4 5 58,3 4 1,2 2-57,-2 3 1,-5 2-79,-4-6 0,-7-1-417,2-4 0,-3-1-343,-2 1 0,-1-5 407,-4 0 0,-2-7 423,-7 2 0,-7-2 0,-1-3 0</inkml:trace>
  <inkml:trace contextRef="#ctx0" brushRef="#br0">10692 12837 8236,'14'16'0,"1"3"0,4 3 222,0 7 0,6 4 84,-1 0 1,2 7 15,3-3 0,-1 5-78,1 0 0,-2-1-16,-4-3 1,2-5 66,-6-9 1,5-5-46,-5-10 0,5-2 201,-5-7 0,0 0-49,-5 0 0,-1-11-44,-4-3 1,2-12-214,-6-2 1,4-2-127,-4-8 1,0-2-205,-5-7 0,5-4-489,-1-5 0,1-6-967,-5 0 0,0-7 1641,0-2 0,0-2 0,0-7 0,0 39 0,0-1 0,0 1 0,0-1 0,0-1 0,0 0 0</inkml:trace>
  <inkml:trace contextRef="#ctx0" brushRef="#br0">17602 12539 8483,'-13'-35'-4,"4"7"395,3 6 110,6 14 72,0 1-348,0 26 0,6-6-93,3 15 1,9-2-156,1 2 0,6 5 74,-1 0 1,4 1-282,5-6 1,-1 0 165,6 1 1,-7-2-275,3-4 1,-6 4-117,-4-3 0,-4-3-899,-6-3 1353,1 5 0,-7-1 0,-2 6 0</inkml:trace>
  <inkml:trace contextRef="#ctx0" brushRef="#br0">17630 12965 8338,'15'7'-394,"4"2"346,0 10 1,11 2 578,-2 2 0,4 4-122,-4-3 0,5-2-232,0 2 0,5-5 24,-5 4 0,1-5 0,-6 1 1,1-4-160,-1 0 0,-4-3 100,-1-2 0,-5-4 7,1-6 1,-4 0 18,0 0 1,-1-6-59,0-4 0,-1-7-71,-4-2 1,2-6-157,-6 1 0,1-9-49,-1-5 1,-3-3-249,2-2 1,-4-10-39,-4-4 0,2-10-376,-3 1 1,-1-2 827,1 2 0,-3-2 0,2 3 0,-3-4 0,-1-6 0</inkml:trace>
  <inkml:trace contextRef="#ctx0" brushRef="#br0">19536 12212 8352,'-75'-27'-85,"4"3"1,-3 10 147,34 11 0,-1 1 0,-5 1 0,-2 1-456,-2-1 0,0 2 0,-4 4 0,-1 4 379,1 2 0,-1 2 1,-4 2-1,-2 3-430,-3 3 0,0 1 0,0-1 1,-1 2 359,-4 0 0,0 1 1,-1 1-1,0 1-144,19-8 0,0 1 0,1 1 0,-24 8 0,1 2 240,-1 0 0,1 2 0,23-11 0,0 1 0,2 1 13,-21 14 1,0 2-1,20-12 1,0 1 0,0 1-5,0 0 0,0 1 0,0 1 1,0-1-1,0 1 0,0 1-114,4-1 1,1 1 0,1 0 0,-20 12 0,1 2 35,17-14 1,0 1 0,2 1 0,-14 18 0,4 2 54,1 0 1,4 1-1,4 1 1,3 2-185,6-7 1,3 2 0,3 2-1,3 2 192,3-1 1,3 2 0,4 0-1,2 1-6,3 0 0,4 0 0,2 1 0,5 0 0,3-3 0,3 0 0,4 1 0,4 1 0,8 5 0,3 0 0,1-7 0,0-1-389,4 4 0,2-1 434,2-5 0,3-2 0,5 1 0,3 0-89,3-3 0,4-1 1,4-1-1,3-3-45,1 1 0,3-2 0,4-2 0,2-3 8,1 0 0,2-2 73,-22-14 1,0-1-1,2-1 1,4 1-1,1 0 1,0-1 1,0 0 0,0-1 1,0 0-1,1 0 1,0 0-1,1-1 2,5 2 1,1 0 0,1-1 0,-1-2 0,1-1 0,0 0-22,2-1 1,0 0 0,0-1 0,-3-3 0,-1-1 0,1-1 20,5 1 0,2-2 0,0 0 0,0-3 0,0 0 0,0-1-122,-1 0 0,0 0 0,0-1 1,5 0-1,1-2 0,-1 0 140,-5-1 0,-2-1 1,0-1-1,-1-1 0,-1-1 1,2-1 36,2-2 1,0 0 0,0-1 0,-4-2 0,-1 0 0,1-2-25,4-2 0,1-1 0,-1-1 0,0-1 0,-1 0 0,0-1 42,-2 0 0,-2 0 1,-1-1-1,-3-2 1,-1-1-1,0 0-11,-1 0 1,0-1 0,0-1 0,-3-2 0,0 0 0,1-1-12,4-1 1,0 1-1,-1-2 1,-7 0-1,-1-1 1,-1-1-58,0 0 1,-2-2 0,0 0 0,-2-3 0,0-1 0,0-1 41,4-3 1,1-1 0,-2-1-1,-3 1 1,-2 0 0,-1 0-21,-1-1 1,-2-1 0,0 0 0,0 0 0,-1-1 0,-1 0 23,2-4 1,-1 0 0,0 1 0,-3 5 0,0 1 0,-1 0 11,16-19 1,-1 1 0,-7 6 0,-2 0 133,-2 1 0,-1 0 0,-6 6 1,0 1-147,-3 4 0,-1 1 0,-6 2 0,-2 2 587,16-21 1,-19 5-1351,-10 14 727,-18 9 0,-7 1 0,-12 9 0,-1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19948 6440 8295,'-21'-19'0,"7"0"0,0 2 0,4 7 0,3-2 0,-3 2 0,2-2-458,-1-3 0,-4 1 334,4 0 1,-1 0 215,-4-1 0,3-4-132,-8 1 1,2-3-22,-2 2 0,-4 2 120,-5-7 1,0 5 2,-1-5 0,-4 7 59,0-2 1,0 3-90,4 2 0,-4-5-54,0 0 1,-2 0 60,2 5 0,1-5-80,-6 0 1,0-2 63,-4 2 1,-6 4-9,1-4 1,-7 3 54,2 2 0,3 1 6,2 4 0,3-2-99,1 6 1,-1 0 51,-4 5 1,3 0-155,-8 0 0,-2 0 146,-2 0 0,-12-1-245,7-4 1,-3 3 176,8-3 0,1 4 21,-1 1 1,0 0 42,0 0 1,-5 0 2,1 0 1,-12 0 89,2 0 1,8 0-68,6 0 0,3 1 91,-3 4 0,0 5-80,1 9 0,-3-4-42,-2 4 1,-3 2 15,-2-2 1,8 5-14,5-5 1,8 4-28,-3-4 0,9 6-20,1-1 1,6 5 78,-1 4 1,-3-3-38,-2 3 0,3 3 7,2 2 1,-2 3-3,2 2 0,1 0-27,9-1 0,-4 2 22,3 4 0,4-4-3,1 3 1,4-2-10,6-3 0,-2 6-9,6-1 0,0 5-8,5-4 0,2-1 17,3-4 1,4-1 55,10 1 1,3-7-3,7-3 0,5 2 9,4-2 0,5 1-15,4-6 1,-2 0 9,2 1 1,2-1 10,-2 1 1,2 1 0,-1 3 0,9-3-289,9 3 1,-29-18-1,2-2 227,1 0 1,0-2 0,0 1 0,-1-2-14,2 0 1,-1-1 0,36 5 19,-36-6 1,0-1-1,3 0 1,1 0-13,3-2 0,1-1 1,1 0-1,2 0-6,1 1 0,0 0 0,-6-3 0,1-1-184,3 1 1,-1 1 0,-1 0 0,-1 0 183,7-1 0,1 1 0,-1-1 1,0 0-1,0-1 0,1-2 1,-4 1-1,-1 0 3,-3 0 1,1 0 0,4 0-1,1 0 5,4 1 0,0-2 0,-1 1 0,-1-1 44,-3-1 1,0-1 0,-3 2 0,-2-1-44,1-2 0,-1-2 1,3 1-1,0-1 3,2-3 0,0-1 0,-3 3 0,0-1-146,-4-1 0,0-1 1,-3-1-1,0 0 141,34-13 0,-39 9 0,0-2 21,24-16 0,6-6-7,-6 1 1,-1-5 135,-8-4 0,-3 1-125,-6-6 1,-7-2 95,-2-8 1,-11-2-85,-4-7 0,-5 0 199,-4-1 1,-4 6-185,-6 0 0,0 6 190,0-2 1,-6 2-124,-4-1-1,-5 2-32,-9-3 0,-1 4-156,-13 1 1,-6 7 122,-9 2 0,-3 4-122,-6 1 1,-1 7 135,-4 3 0,-4-2-195,0 2 1,29 16 0,-3 1 80,-6 1 0,-2 1 0,1 1 0,-2-1-123,-2 2 0,-1 1 1,-7 0-1,0 3 115,-2 3 1,-1 0 0,-7-1-1,-2 1-24,-4 2 0,-1 2 0,22 2 0,-2 2 0,1 0-236,-5 2 0,0 2 0,0 0 0,2 3 0,-1 1 0,0 2 161,-6 0 0,-1 1 0,-1 1 0,-2 1 0,0 1 0,-1 1 152,-2 1 0,0 2 0,-1 0 0,17-5 0,0 1 0,0-1 0</inkml:trace>
  <inkml:trace contextRef="#ctx0" brushRef="#br0">4451 9468 9740,'-15'-6'-1739,"1"-4"1251,6-2 1,0-1 1114,4 4-142,2-4-592,-4 5 0,7 0 202,4 3 1,-2 4-185,7 1 1,-6 0 78,6 0 164,-7 0-25,10 0 1,-7 1-73,3 4 1,-1-2 106,-3 7-68,-3-7-105,10 10 0,-4-12 18,6 4 0,1-4 9,-1-1 1,2 0 3,3 0 1,1 0-8,4 0 0,1-6-34,-6-3 0,5 1 66,-5-2 0,4 1 25,-4-5 0,0 1 25,-4 4 1,-1-4-41,0 3 0,0 4 74,0 1-81,1 4 1,-1 1 7,0 0 0,0 4-94,1 1 0,-1 6 31,0-1 0,5 2-49,0 3 1,1-6-48,-1 1 1,2-1 12,3 5 1,2-4 23,-2-1 1,3-6 8,1 2 0,1-3 14,-1-2 0,-4 0 37,0 0 0,-5 0 37,4 0 0,-4-2 25,5-3 1,-7 4-24,2-4 1,-1 3 27,1 2 0,-3 0 7,2 0 1,-2 0 88,-2 0 1,2 2-117,3 3 1,-3 1-9,3 4 1,-3 2-16,-2-2 1,5 1-18,0-2 0,0 4-107,-5-4 0,5-2 131,0-3 0,2-2-140,-2-2 0,-4 0 82,4 0 1,2 0-4,-2 0 0,0-2 84,-5-2 3,6-4 1,-4-2 156,3 1 0,-3 6-149,-2-2 0,-4 3 71,-1 2 1,1 0-123,4 0 0,0 0 3,0 0 0,1 0-20,-1 0 1,0 0-10,0 0 1,5 0-5,0 0 0,0 0-16,-5 0 1,5 0 113,0 0 0,2 0-83,-2 0 0,-4 0 130,4 0 1,-1 5-106,1 0 0,1 0-49,4-5 1,3 0-4,-3 0 0,2-7 26,3-2 0,-1-4-18,1-1-1,-2 0-20,-4-1 0,3 6 26,-7 0 1,-1 5-24,-3 0 178,-1 2 1,0 2-154,0 0 1,-4 2 143,-1 2 1,1 4-114,4 6 1,0 1-67,0-1 0,1-1-16,-1-4 0,6 4 19,4-4 1,3-3-29,1-1 0,1-3 90,-1-2-1,1 0-62,-1 0 0,-1 0 68,-3 0 0,1 0 25,-6 0 1,1-5 6,-1 0 1,-3-4-26,3 4 1,-1 0-27,0 5 0,-2-4-10,3-1 1,-3 0-30,-2 5 1,0 0 0,1 0 0,-1 0-31,0 0 0,0 0 7,1 0 0,0 2 2,4 2 1,-3 0 24,3 5 1,-3-6 15,-2 2 1,0 1 7,1-1 0,-1 1 3,0-1 1,0-3 47,0 2 1,2-2-41,3-2 1,-3 0 4,3 0 1,1 0 2,-1 0 0,2-2 1,-2-2 1,-2 1-4,7-7 1,-7 2-16,2-1 0,2-4-26,-2 4 0,1-3 29,-1 3 0,-3-4 7,3 4 0,-2 3-11,2 1 0,-3 3 115,3 2 0,-3 0-104,-2 0 0,5 2-1,0 3 0,5-2-24,-5 6 1,6-4-5,-1 4 0,3-4-8,1 5 1,-4-6-126,-1 6 1,-4-7 74,5 2 0,-2-4 50,2-1 0,1 0-16,-6 0 0,5-4 34,-5-1 0,0-5 21,-5 6 0,0-6 7,0 5 19,1 1 0,-1-1 15,0 0 1,-5 0 99,1 5 0,-1 0-82,6 0 0,-4 0-36,3 0 1,-3 0-14,8 0 1,1 0-35,-1 0 1,5 0-13,-5 0 1,6 0 18,-1 0 1,-2 0-18,2 0 1,-5 0 13,5 0 1,-7 0-2,2 0 1,-3 5 24,-2 0 1,-5 4-23,1-4 23,-1 6-18,6-3 0,-1 0-1,0-3 0,0-4-35,0-1 0,-3 0-8,4 0 1,-4-6 26,8-3 0,-2-4-7,2-1 1,-2-2 25,7-3 1,0 3-17,4-3 1,-4 5 158,0 5 0,-5-3-87,4 8 1,-4-1 138,5 5 1,-7 6-141,2 4 0,-3 2-13,-2 3 1,0 4-29,1 0 1,-1-1 5,0-3 0,5 2-84,0-3 1,0 4 97,-5-9 0,5-1-218,0 2 1,5-7 44,-5 1 1,6-2 44,-1-2 1,-2-5 67,2 1 1,-1-8 0,6 3 0,-6 1 64,1-1 1,0 1 6,4-2 0,2-1 106,3 6 1,-3 1-87,4 4 0,-9 0 154,-1 0 0,-1 1-94,6 4 1,-2-3-129,-4 2 1,4-1 14,-3 2 1,1-3-141,-1 3 1,3-4 5,-4-1 0,-1-5 131,2 1 0,-2-6-207,2 5 0,1-6 80,-6 2 1,5 1 134,-5-1 1,5 5-77,-5 0 1,-1 2 248,-3 2 1,-1 0 10,0 0 0,0 2 57,1 2 1,-1 4-192,0 6 1,-5 1 29,1-1 0,-1 0-132,6 0 0,-1-4 121,0-1 1,0-1-264,1 2 0,-1-4 51,0-6 0,2 0-86,3 0 0,-2-2-4,7-2 0,-2-4-7,2-6 0,1-5 146,-6 0 0,5-5-29,-6 5 1,3 0 209,-2 5 0,-5 0-112,0-1 0,1 8 715,-6 2-390,4 3 0,1 2-40,0 0 1,0 7-218,1 2 0,-1 4 15,0 1 1,2 0-13,3 0 1,-3-1-10,3-4 0,1 2-234,-1-6 0,6 1 45,-1-1 0,-2-3-39,2 3 0,-2-5 87,2-5 1,1 2 34,-6-7 1,5 2 22,-5-1 0,4-4 9,-4 4 0,0 2 48,-5 3 0,2-3 158,3 3 1,-3-1 14,3 5 0,3 0-96,2 0 1,3 0-55,1 0 0,0 5 6,1-1 0,6 1-255,3-5 0,-2 0 106,2 0 0,-5 0-28,5 0 0,-7-2 17,3-2 1,-4 1-157,-2-7 0,-1 1 260,-3-6 1,1 6-104,-6-1 1,5 3 314,-5-3 1,4-1-82,-4 6 1,0 1 191,-5 4 0,5 1-28,0 4 1,0 3-145,-5 6 1,5 0-27,0 0 0,0 5-24,-4 0 1,-3 0-143,-2-5 0,2 2 108,-2 3 1,1-8-189,-2 4 0,4-6 23,-4 0 0,-1-2 45,2-7 1,-1 0-41,5 0 1,1-2-1,-1-3 0,2-2-14,3-8 1,1 0 1,4-4 0,3-2 47,-4-3 1,4-1 0,2 6 1,-1-1 125,1 1 1,-1 8-40,0-4 1,-4 11 8,0-1 0,-2 3 15,2 2 0,1 2 151,-6 3 1,5 3-54,-5 6 0,4 0-94,-4 0 0,2-1-34,-2-4 1,-3 4 44,2-4 0,-2-1-91,-1 2 0,-1-7 44,0 2 1,0-4-5,0-1-54,1 0-1,-1 0 31,0 0 1,-4-1-15,-1-4 77,-6 3-46,3-4 1,-4 6-6,3 0 0,-2 0-33,6 0 0,-4 0-3,5 0 1,-1 0-15,5 0 1,2 0-115,3 0 0,-3-2 118,3-2 0,1 2-8,-1-3 1,2 2 142,-2-1 0,-3 2-135,3-3 0,-4 4 116,0 1 1,-1 0-29,0 0 0,0 0 140,0 0 1,-4 6-93,-1 3 1,-1-1 3,2 2 1,2-2-96,-2 1 1,-2 4 52,1-4 1,1-1-178,4 2 1,0-7 93,0 2 1,1-4-101,-1-1 1,2 0 31,3 0 1,1-6-168,4-4 1,-2-2 134,-3-3 1,1 0-13,4-4 0,1 3 298,-6-3 0,2 5-155,-2 4 1,-3-1 313,3 6-194,-4 1 1,0 4 238,-1 0 0,0 6 1,0 4 1,1 2-143,-1 2 1,0 5-190,0 0 0,5 5-146,0-5 1,2 0-124,-2-5 1,-4 0 83,4 1 1,2-6 5,-2 1 1,1-7 30,-1 1 1,-1-2-76,5-2 0,-5-2 167,1-2 0,3-4 6,2-6 0,-2-5 9,1 0 1,3-5 152,7 5 0,2 0 56,2 5 0,0 0-52,-4-1 1,-1 3-52,6 2 0,-8 4-30,-2 6 1,0 0 49,-4 0 1,1 2-99,-1 2 1,-3-1-5,-7 7 1,5-1-31,0 6 0,1-1-177,-1 0 1,3-1 123,7-4 1,7 2-177,7-6 1,18 0 247,15-5 0,-29-3 0,1-1 0,3 0 0,-1 0 0</inkml:trace>
  <inkml:trace contextRef="#ctx0" brushRef="#br0">16194 8601 8204,'-22'-28'0,"3"5"1134,10 4-463,3 10-203,6 3 1,0 12-139,0 3 1,0 10-318,0 5 1,1 9 35,4 5 1,-2-2-109,7 2 1,-6-6 104,6 1 1,-1-8-143,5-1 0,-4-6-492,-1 0 1,1-8 246,4-5 1,-4 1-425,-1-1 0,-6-2 294,2-8 1,1-9 470,-1-10 0,0-9 0,-5-3 0</inkml:trace>
  <inkml:trace contextRef="#ctx0" brushRef="#br0">16223 8459 8204,'6'-22'0,"1"6"-186,2 6 1,5 6 114,0-6 1,2 7 588,8-2 1,-5 2-206,5-2 1,-1 4-172,6-4 1,-2 3-66,-4 2 0,3 2-14,-8 3 1,1-2-323,-4 6 1,-1 6 134,0 4 0,-6 6-434,-3-1 0,-5 7 47,-5 2 511,-3 7 0,-12-4 0,-3 7 0</inkml:trace>
  <inkml:trace contextRef="#ctx0" brushRef="#br0">16237 8715 8168,'0'-15'-415,"2"3"-168,2 2 0,6-2 563,9 2 0,-3-2 505,3-3 1,-4 1-754,0 0 77,-1 6-377,0-5 341,-6 12 1,-2 1 78,-6 9 1,-4 4 150,-1 1 0,-11 7-3,2 2 0,-4-1 182,4 2 0,0-2-149,0 2 1,6-3 656,3-7-459,-3 0 0,8-6 26,0-3 1,11-4-94,8-1 0,7-11-77,-3-3 0,4-5-174,1 0 0,-1 5 130,-3 0 0,1 1-232,-6 8 0,0 0 74,-5 5 0,-6 2-134,-3 3 0,-10 4 53,-4 10 1,-10 3 49,-5 7 0,-3-1 68,-1 1 0,-5 4 37,0 0 1,-2 5-18,2-5 1,3 0 144,-4-4 1,6-3 172,4-2 0,5-8 119,10-7-174,3-5 1,13 0-88,8-8 0,5-6 102,9-9 1,5 2-211,4-7 1,3 2-130,2-2 1,0-1-7,-1 6 1,1 0-332,0 5 1,-12 6 455,-2 3 0,-10-3 0,1 0 0</inkml:trace>
  <inkml:trace contextRef="#ctx0" brushRef="#br0">16422 8885 8288,'0'16'-203,"0"3"1,0 3 491,0 7 1,0 4 473,0 0 0,0 11-406,0-1 1,0 7-71,0-2 1,0-1-324,0-4 0,2-2 97,2-3 1,4-10-554,6-9 0,5-3-3,0-2 0,2-6-229,-2-3 0,3-10 724,6-4 0,1-17 0,-1-4 0</inkml:trace>
  <inkml:trace contextRef="#ctx0" brushRef="#br0">17204 8473 8476,'19'-28'-21,"0"-1"1,0 7-266,-5 3 1,0 3 224,0 2 0,-6 5 564,-3-1-771,-3 7-105,-2-10 0,-2 12 373,-3-4 0,-9 3 0,-8 2 0</inkml:trace>
  <inkml:trace contextRef="#ctx0" brushRef="#br0">17204 8189 8355,'0'14'385,"0"0"1,0 7-116,0 2 0,-2 10-124,-2 5 1,-4-3-157,-7-2 1,6 2 116,0-2 0,4 0-149,-5-4 1,7 4-535,-2 0 1,4-4 349,1-6 1,0-4-352,0 5 0,-5-11-34,0 1 611,-6-3 0,3 3 0,-6 0 0</inkml:trace>
  <inkml:trace contextRef="#ctx0" brushRef="#br0">16976 8800 8355,'0'9'-55,"0"1"1,0-1 309,0 6-235,0-7 1,2 3-39,3-7 0,3-1-42,6-7 0,2-6-21,3-9 0,3-3-275,6-6 1,2-1 117,3 1 1,2-5 121,3 0 1,-3 4 255,-7 5 0,-1 9-308,-3 0 50,-4 8 307,-12 7 1,-1 12 437,-7 7 0,-7 6-251,-2 4 1,-10 4 102,-5 0 0,2 0-281,-2-4 0,1 1 22,-6 3 0,1-3-279,-1 3 0,1-3 97,-1-1 1,1 4-105,0 0 0,-1 2-203,1-2 1,4-3-178,0 3 1,7-5 71,-2-4 1,3-3-217,2-7 0,4-6-469,1-3 1059,6-4 0,-4-14 0,7-2 0</inkml:trace>
  <inkml:trace contextRef="#ctx0" brushRef="#br0">17033 8914 8305,'15'-8'0,"-3"0"0,-2 3 0,2 4 232,-2-4-146,2 3 0,3 2-383,-1 0 0,0 0-81,0 0 378,0 0 0,7-12 0,1-4 0</inkml:trace>
  <inkml:trace contextRef="#ctx0" brushRef="#br0">17517 8501 8305,'14'-14'0,"0"0"-139,0 0 1,2 0 138,3-1 1,2 0 454,2-4 1,3 8-61,-7-4 0,4 9-335,-4-3-11,0 5 1,-6 0 54,-4 8 0,-2 4-204,-7 6 1,-4 7 80,-5 3 1,-2 9-362,-13 5 0,1 3 179,-6 2 1,1-1-69,-1 1 1,2-2 48,4-3 0,-3-5-249,7-9 0,5-5-193,5-10 662,-1-3 0,2-6 0,2 0 0</inkml:trace>
  <inkml:trace contextRef="#ctx0" brushRef="#br0">17602 8544 8254,'8'-8'370,"-2"8"0,-6 8-61,0 6 0,0 1-83,0-1 0,-1 2 26,-4 2 0,-3 0-135,-6 6 0,-2 1 55,-3 8 0,-3-1-165,-7 5 1,-1 1 59,-3 5 0,-1 3-173,-4-3 1,-8 7-233,3-7 1,-1 3 240,6-4 1,0-1-483,10-3 1,-1-5-44,15-9-705,-3-3 1327,15-14 0,8-13 0,10-10 0</inkml:trace>
  <inkml:trace contextRef="#ctx0" brushRef="#br0">17630 8828 8254,'23'-14'-21,"-3"5"80,-6-1 26,-6 7-206,-1 3 0,-7 8-246,0 6 0,-7 0-641,-2 1 1008,-10-1 0,-3 0 0,-7 0 0</inkml:trace>
  <inkml:trace contextRef="#ctx0" brushRef="#br0">17517 8942 8254,'0'14'-1127,"0"1"669,0-1 0,0 2 1018,0 3 0,-2 1-408,-3 4 0,2-2-419,-6-3 0,1-3-92,-2 3 172,-2-4-220,10-7 309,-4-1 0,6-9 57,0-3 1,5-3 48,-1-6 0,7 0 11,-1 0 0,2-2-44,3-3 0,-1 3 171,0-3 0,2 3 122,3 2 1,-3 5-47,3-1 1,-8 7 317,-2-2-368,1 4 0,-2 2-115,-4 4 1,-2 5 49,-2 9 1,-6 3-138,-4 6 0,-3-4 27,-1-1 0,5 1 17,-1 5 0,2-7-172,-1-3 1,1-4 49,3 0-564,4-7 462,-6-2 0,9-12-427,3-4 637,-4-9 0,12-3 0,-5-6 0</inkml:trace>
  <inkml:trace contextRef="#ctx0" brushRef="#br0">17602 9113 8254,'-6'22'0,"3"0"-311,-7-3 1,1 3 233,-6 6 0,1 1 430,0-1 1,0 1-94,-1-1 1,6-4-264,0 0 0,5-7 6,0 2-160,-4-3 0,6-7-42,-3 1-87,4-7 1,2 3-401,4-6 310,-3 0-96,10 0 472,-10 0 0,11 0 0,-12 0 0,5-6 0,-6-2 0,0-6 0,0 4 0,0 1 0,2-1-18,3-4 0,-4 5 142,4-1 142,-3 7-76,-2-3-139,0 6-32,0 0 1,-2-7-73,-3-2 1,4-4 57,-4-1 0,3 0 46,2 0 0,-1-5-35,-4 0 0,4 0 162,-4 4 0,3 1 209,2 0 221,0 0-258,0 0 0,0 7-142,0 7 1,0 8 140,0 11 0,0 0-82,0 10 1,0-3 8,0 12 0,0 0-127,0 5 0,-1-5-7,-4 0 1,3-7-35,-2 2 1,2 1-184,2-6 0,0 2 101,0-11 0,6-5-96,4-4 1,-2-7-29,1 2 1,1-4 101,4-1 1,-3 0-106,3 0 0,-6-8-160,11-6 0,-6-2-245,6-7 1,1-1-9,-1-5 0,6 1-976,-1 0 1490,-3-7 0,6-2 0,-5-5 0</inkml:trace>
  <inkml:trace contextRef="#ctx0" brushRef="#br0">17957 9056 8572,'0'14'1128,"-6"2"-916,-3 3 1,-6 9 33,-4 10 1,-7 3-189,-8 2 1,-5-5 155,1 0 0,3-7-551,2 2 1,3-4-44,2-5 1,1-4-285,3-6 1,-1-6 286,6-3 0,5-3-670,4-2 1047,1-7 0,-6-7 0,1-8 0</inkml:trace>
  <inkml:trace contextRef="#ctx0" brushRef="#br0">17502 9383 8194,'15'0'0,"0"0"0,4 0 0,0 6 421,10 4 1,4 2 64,14 2 1,10 1 52,10-1 0,7-6-590,2-3 0,-35-5 0,0 0 174,-1-2 0,0-1 0,7-3 0,1-2-449,6-3 1,1-2 0,4-3-1,2-1 346,8-1 1,0-2-21,-5-3 0,0-2 0,1 3 0,-1-1 0,-2-3 0,-1 0 0,1-1 0</inkml:trace>
  <inkml:trace contextRef="#ctx0" brushRef="#br0">4109 11458 8551,'0'-7'-1012,"0"0"0,2 7 1056,3 0 28,-4 0 0,12 5 109,-4 0 0,4 6-80,1-2 1,0-1 31,1 2 1,-1-2-118,0 1 0,0 2 8,1-6 0,-1 6-4,0-2 0,2-1 17,3 2 1,1-1-49,4 5 0,3-4 13,-3-1 0,7-6-47,2 2 0,7-3 44,-2-2 0,8-2-165,1-3 1,2-7 116,-2-7 1,-1-6-13,6 1 1,0-3 35,5-1 1,0 6-3,0 3 0,-8 3 239,-6 2 0,-7 6-76,-8 3 1,-1 5 101,-3 5 1,-4 7-34,-5 7 0,-1 7 65,0-3 1,-1 9-213,-4 1 1,4 5 23,-4-5 0,4 0-38,1-4 0,5-2-20,0-4 0,13-4-66,1-9 0,8-4-217,6-6 0,9-6-70,5-4 1,2-9 168,-1-4 1,-10-4 98,0-2 1,-3 6-31,-6-1 1,3 6 29,-8 0 0,3 8 103,1 5 0,1 5 232,0 5 1,-2 3-134,-3 6 1,3 5 101,-3 0 0,-2 5-195,2-5 1,-2 4 40,2-4 1,8-4-267,-3-6 0,15-7-13,4-2 0,10-7-31,4-7 0,-36 4 0,-1 0 82,32-14 0,-3-3-10,-11-1 0,2 4 134,2 0 1,-2 8-90,2 2 1,-7 6 313,-2 8 0,-11 0-73,2 0 1,-5 7 101,0 2 1,-4 5-101,-5 5 0,-6-3-52,1 3 1,1 2 188,9-2 1,-3-1-272,7-3 0,5-7 120,4-4 0,5-2-312,-4-2 0,4 0 51,-5 0 1,1-6 66,-6-4 0,-1-7 28,-3-2 0,3-5 61,-3 5 1,-1 0 22,0 5 0,1 1 20,5 4 0,-5 1 157,0 3 0,-2 4-76,2-4 0,2 5 90,-7 5 1,0 3-254,-5 6 0,1 0 117,-1 0 0,1 5-159,-1 0 1,2-2 15,3-7 1,4 1-210,5-6 1,6-1 82,-1-4 1,5-6-77,-4-3 0,4-10 87,-5-5 1,1 2 61,-6-2 1,-5 2 327,-4-2 1,-5-1-121,-4 6 0,1 5 111,-6 4 0,2 7-32,-2-1 0,-4 4 384,4 4-341,-3 4 0,-2 6-90,1 1 1,4 4 39,-1 0 0,3 4-351,-2-4 0,-2 0-57,7-5 1,-2 1-73,2-1 1,3-6 165,-4-4 0,4-2-109,2-2 0,-6-2 45,1-2 1,-2-4 73,2-6 1,1-1 240,-6 1 1,0 0-133,-5 0 0,5 1 415,0 4 1,0-2-117,-5 6 1,5 0 42,0 5 0,5 5-102,-5 0 1,6 4-11,-1-4 1,-2 6-282,2-2 0,-2-1 134,2 2 0,2-2-257,-2 1 0,-3-1 38,-2-3 1,-4-4-250,0 4 205,-1 3 4,0-7 154,0 6 35,0-7 1,-4 0 0,-1 0-32,1 0 1,4 0-25,0 0 1,-4 0-75,-1 0 0,1 0-181,4 0 0,7 5 111,2-1 199,4 7 0,14-3 0,3 6 0</inkml:trace>
  <inkml:trace contextRef="#ctx0" brushRef="#br0">12057 11444 8482,'-8'-9'72,"3"-1"314,4 7-294,1-3 15,6 12 1,4 2-139,9 6 1,0 0-232,9 1 1,0-1 158,15 0 1,3-6-214,11-3 0,4-4 24,1-1 0,4-1-146,-4-4 1,0-3 238,-6-6 0,1-5 114,0 0 0,0 0 64,0 5 1,-5 0-7,0-1 1,-8 7 334,-1 4 1,-2 2-83,-8 2 1,1 2 100,-6 2 1,-4 6-26,-1 9 1,-4-2-38,5 7 0,-5 0-181,5 4 1,-1 4 54,6-4 0,6 7-81,2-11 1,9 4-165,2-9 0,5-6-202,-1-9 1,9-4-110,0-4 1,-2-11 177,-3-8 1,-2-4 18,8-2 0,1 3 351,-1 2 0,-2-1-22,-8 6 0,-3 4 138,-7 6 1,-4 6 16,0-2 1,-11 10 312,1 4 1,-2 5-136,2 5 1,-3-1-55,4 5 0,-4 1-415,8 5 1,8-3-186,2-2 0,9-3-212,0-7 1,8-1 216,2-4 0,1-3-140,-1-6 0,6-8-828,-29 2 1,2-2 1174,5-1 0,1-2 0,7-5 0,0-1 0,4-1 0,1-1 0,2-1 0,1-1 0</inkml:trace>
  <inkml:trace contextRef="#ctx0" brushRef="#br0">10849 10335 10235,'-19'-14'-266,"0"0"1,-7 6 254,3 3 113,-4 4 0,-3 4 106,-3 6 1,-1 9-215,-8 15 1,2 3-56,-7 7 1,7-1 193,3 1 0,11-2-355,3-3 0,7 0 162,6-10 0,4 2-231,6-11 0,3-4-20,7-6 0,5-6 75,14 2 0,1-3 154,3-2 1,-3 0 150,3 0 1,-4 0 22,-6 0 0,-2 0-80,-7 0 1,-1 8 206,-4 6 1,-2 8 18,-7 11 0,-5 3 171,0 7 1,-6 1-270,2 4 0,-3 1-89,3 3 0,3-2-52,6-2 0,3-6-365,6 1 317,13 0 1,15-13 0,5 4 0</inkml:trace>
  <inkml:trace contextRef="#ctx0" brushRef="#br0">15768 10193 10616,'-8'8'212,"-11"5"0,3-5 0</inkml:trace>
  <inkml:trace contextRef="#ctx0" brushRef="#br0">15711 10051 9437,'0'-19'-223,"0"0"0,-2 2-62,-2 7 320,2-2 1,-6 8 29,4-5 63,2 6 0,-9-2-199,6 10 1,0 3 205,5 6 1,-4 5 13,-1 0 1,0 12 103,5 3 0,-5 5-111,1 4 0,-7 10-13,1 4 1,-2 10-263,-3-1 1,6-8-12,-1-1 0,6-3 54,-6 3 1,5-2-252,-4-3 0,6-9-177,-2-10 1,-1-9-57,1-5 22,0-3 289,5-9 0,-5-11-6,1-10 0,-1-15 261,5 1 1,-5-10 176,1 0 1,-1-3-176,5-2 0,0 8 3,0 7 0,-5 1 71,0 8-85,1 6 0,4 9 144,0 8 1,0 11 86,0 8 1,0 6 116,0 4 0,0 3 74,0 7 0,0 0 194,0-1 1,0-1-162,0-3 1,4 2-53,1-7 1,6-2-290,-1-7 1,4-5 143,5-9 0,-2-6-153,7-8 1,0-11-87,4-8 1,-1-9-281,-3-1 1,2-11-114,-2 1 1,3-9-2309,1 0 2699,7-10 0,-2 4 0,10-7 0,-19 31 0,1 0 0,2-2 0,0-1 0</inkml:trace>
  <inkml:trace contextRef="#ctx0" brushRef="#br0">13593 13534 7516,'9'5'308,"1"0"0,-1 4 128,5-4 1,-3 7 7,4 3 0,-4 0-192,8 9 1,-8 0-63,-2 4 0,-1 2-102,1 3 1,-2 4 59,-7 5 1,0-2-245,0 2 0,0-2 49,0 7 1,-2 1-307,-3-6 1,2 4-27,-6-8 1,4-5-193,-4-4 1,4-7 155,-5-8 1,1-1-18,-5-4 1,-1-2 176,1-7 0,-2-7 255,-3-2 0,2-4 0,-7-1 0,1-7 0,-6-1 0</inkml:trace>
  <inkml:trace contextRef="#ctx0" brushRef="#br0">13450 14131 8283,'-9'0'-572,"-1"0"1,7 2 679,-1 2 1,2 11 544,2 8 0,2 11-140,2 3 1,4 3 32,6-2 0,1 8-46,-1-4 0,0 4-166,0-3 0,1-2 85,-1-3 0,5 0-180,0-10 0,4 2 15,-4-11 1,2 0-14,-2-5 0,-3-6-17,3-3 1,-2-4 44,2-1 1,-3-7 0,3-8 0,1-7-368,-1-11 1,0-8 138,-5-6 0,2-7-628,3 2 1,-8 1-29,3-1 1,-4 2-317,-1-3 0,2 4 366,-6 7 1,0-1-728,-5 0 1292,0 7 0,6-5 0,2 5 0</inkml:trace>
  <inkml:trace contextRef="#ctx0" brushRef="#br0">10863 15226 8046,'-7'-21'0,"6"5"0,-4-3 0,4 8 287,1 2 0,1 4-249,4-4 1,0 4 547,9-4 0,-2 4-152,12-5 1,6 1-130,8-5 1,14-1-269,5 1 0,5-2-236,-1-3 0,-7 4 66,3-4 1,-14 4-117,-1 6 1,-15-2 154,-3 6 94,-7 0 0,-3 5 0,1 0 0</inkml:trace>
  <inkml:trace contextRef="#ctx0" brushRef="#br0">11019 15467 8053,'0'10'-600,"0"-1"0,2-4 632,3 5 1,-4-6-130,4 6 161,-4-1 0,-5 1-162,-1-1 180,0-6 99,5 4-229,0-7 0,2 0 1,3-2 114,4-3 1,4 2-26,1-6 0,6 4-23,4-4 1,-2 4 23,2-5 1,-2 7 175,2-2 0,1 4 79,-6 1 0,0 0 95,-5 0-114,-6 0 0,-2 6-28,-6 4 0,0 2 28,0 3 0,-6-1-62,-3 0 0,-9 0-44,-1 0 0,-5 1-79,6-1 0,-6 0-160,5 0 0,-5 0-223,5 1-628,0-7 104,5-2 1,6-14 223,3-6 0,10-13 589,5-11 0,9-3 0,3-2 0</inkml:trace>
  <inkml:trace contextRef="#ctx0" brushRef="#br0">11275 15155 8053,'10'-5'110,"-1"0"294,-6 0-222,10 5-117,-12 13 125,12 3 1,-11 12 57,2 1 0,0 6-71,0 2 0,-2 5 15,3 0 0,-2 2-18,2 4 0,-4 4-166,4 10 0,-2-4-27,2 4 0,-4-6-25,4-3 0,-3-6 142,-2-9 0,0-5 50,0-9 1,0-4 205,0-6-220,0 1 0,-2-7 22,-3-4 1,2-2-125,-6-2 1,-1-2-159,-4-2 0,0-11 207,0-8 0,1-6-354,3-4 0,-1-14-2118,7-10 2080,-1-3 0,-1-10 0,-2-2 0</inkml:trace>
  <inkml:trace contextRef="#ctx0" brushRef="#br0">11517 15084 8053,'22'-8'0,"-2"1"-12,-5 7 1,-1 7 49,0 2 0,-1 12 241,-4 7 1,2 7 370,-6 8 0,0 6-382,-5 3 0,-5-2-286,0 2 1,-6-6 34,2 2 0,1-4-77,-2-2 1,7-5-210,-2-4 0,4-5 28,1-4 0,0-8-259,0-7 1,0-7 144,0-2 1,0-13-165,0-10 1,5-4 280,-1-2 0,6-1 238,-5-3 0,6 8 0,-2-4 0,-1 10 0,2 0 0,-1 4 0,5 7 75,0 3 1,-4 5 185,-1 5 0,-1-2 76,2 6 1,2-1 177,-2 2 0,-2 1-132,1-6 0,-4-1 173,4-4-725,1 0 1,4-1 111,0-4 57,1-3 0,-1-6 0,0 0 0</inkml:trace>
  <inkml:trace contextRef="#ctx0" brushRef="#br0">12000 15084 8053,'7'14'0,"-4"5"184,6 0 0,-6 6 314,2-1 1,-3 4 120,-2 5 0,0-1-202,0 6 1,0 0 267,0 4-247,-7-5-307,-1 10 0,-11-14-27,1 10 1,-3-4-138,2 4 1,2 0-408,-7-1 0,7-1 144,-2-3 1,3-8-774,2-6-996,-1-13 2065,1 2 0,0-20 0,0 0 0</inkml:trace>
  <inkml:trace contextRef="#ctx0" brushRef="#br0">11872 15624 8053,'29'5'68,"-1"-1"0,-4 7 0,0-1 0,-2 4 677,1 5 1,3-2-229,-7 7 1,1-5-578,-1 5 1,-3-7-479,3 2 0,3-3 538,2-2 0,2 0 0,3 1 0</inkml:trace>
  <inkml:trace contextRef="#ctx0" brushRef="#br0">12242 15069 8053,'8'-6'84,"4"5"1,-4-6 205,7 7 0,4 8 144,-1 6 1,1 8-167,-4 12 0,-1 2 0,0 7 1,0-1-71,1 1 1,-8 0-30,-2-1 0,-3 1-307,-2-1 1,0-4-71,0 0 1,0-5-363,0 5 0,-5-8 319,0-1 0,-1-4-141,1-11 0,2 2-6,-6-11 0,4-2-641,-5-8 1039,7-9 0,-9-14 0,4-9 0</inkml:trace>
  <inkml:trace contextRef="#ctx0" brushRef="#br0">12441 15112 8053,'24'-27'0,"-1"4"0,1-3-48,4 7 1,-1-1 60,-3 1 1,3 3 426,-3-3 1,-4 3-63,-1 2 0,2 1-104,-2 4 0,0 3-151,-5 6 1,0 1-137,0 4 1,0 4 122,1 10 1,-7 10-149,-4 9 0,-2 11 143,-2 8 1,5 1-172,-1 8 0,1-6-404,-5 2 1,2-4 327,2-1 1,-2-11-342,3-3 271,-4-4-111,-1-2 1,0-7-142,0-7 1,0-10 49,0 1 414,-6-9 0,-2 7 0,-6-4 0</inkml:trace>
  <inkml:trace contextRef="#ctx0" brushRef="#br0">12441 15382 8053,'16'-5'673,"3"1"1,-2-3-727,7 3 87,-7 2 12,10-11 0,-5 7 2,7-3 1,-3-4-47,-2 4 1,-3-3-202,-7 3 0,0-2-233,0 6-7,-6 0 1,-1 7 192,-7 3 1,-2 4-80,-3 10 0,-3 3 51,-6 7 1,-5-1 227,0 1 1,0 1 135,5 3 1,-3-5-52,2 1 0,0-2 245,10-9 1,0-3-113,5-6 0,2-6 63,2 2 0,4-3-199,7-2 1,4-7-36,-1-2 1,3-5-140,-2-5 0,-3 1 119,3-5 0,0 0 19,-5 0 0,3-4 0,-9 5 0</inkml:trace>
  <inkml:trace contextRef="#ctx0" brushRef="#br0">12512 15084 7928,'13'1'-160,"-4"4"0,2 4 201,-6 10 0,6 10 1011,-1 9 0,1 4-419,-2 6 1,2-2-44,-6 6 0,4 0-105,-4 5 0,0 0-89,-5-1 1,5 3-393,-1 2 1,1-7 70,-5 3 0,0-14 144,0-1 1,0-8-194,0-1 1,0-10-567,0-4 0,0-3 41,0-2-1916,6-6 1279,2-1 1200,6-14 0,1-7 0,-1-8 1</inkml:trace>
  <inkml:trace contextRef="#ctx0" brushRef="#br0">13223 14941 8053,'0'15'0,"0"-1"0,0 6 302,0 4 1,0 11-7,0 8 0,5 1 129,-1 8 0,1-5-338,-5 5 1,2-3-285,2-1 0,0-2-566,5-13 1,-6 0 435,2-5 0,1-4 327,-1 0 0,6-7 0,-3 4 0</inkml:trace>
  <inkml:trace contextRef="#ctx0" brushRef="#br0">13251 15368 8053,'15'0'0,"-1"0"-42,0 0 1,0 0 54,0 0 1,1 5-99,-1-1 1,-5 1-368,1-5 0,-5 5-359,4 0 811,-6 6 0,-3-3 0,-8 6 0</inkml:trace>
  <inkml:trace contextRef="#ctx0" brushRef="#br0">13195 15624 8053,'-23'28'0,"4"1"0,4-6 474,0 1 0,8-7-62,2 2 0,3-3 16,2-2 0,7-6-217,2-3 0,10-3-218,5-2 0,4-7-115,5-2 0,-1-9-388,6 0 0,1-8 510,9 3 0,-4-11 0,5-2 0</inkml:trace>
  <inkml:trace contextRef="#ctx0" brushRef="#br0">13635 15197 8053,'2'-9'-59,"3"-1"1,4 6-118,10-6 1,-2 5 400,7-4 0,5-1 344,4-4 1,1 0-394,0 0 0,-4-2-331,3-3 0,-3 3-146,-2-3 0,-1 4 166,-3 0 0,-5 6-1189,-10-1 1324,-2 1 0,-1-5 0,2-1 0</inkml:trace>
  <inkml:trace contextRef="#ctx0" brushRef="#br0">13877 15098 8053,'0'14'-4,"0"0"56,0 0 1,5 7 258,-1 3 1,6 3-30,-5 1 1,4 7 10,-4 3 0,0 3 29,-5 1 0,4-2-94,1 3 1,0-6 2,-5 6 1,0 0-296,0-5 61,0-4-205,0 7 1,5-11-205,-1 4 0,1-6 55,-5-4 0,5-4-1145,0-5 1055,-1-8 1,-4-2-476,0-10 922,0-9 0,7-21 0,0-9 0</inkml:trace>
  <inkml:trace contextRef="#ctx0" brushRef="#br0">13948 15340 8053,'8'0'0,"3"7"349,-6 8 1,4 0-60,-4 9 1,4 0-342,-4 4 1,6 1 50,-1-1 0,2 1 0,3-1 0</inkml:trace>
  <inkml:trace contextRef="#ctx0" brushRef="#br0">14517 14828 8678,'0'16'0,"0"2"0,0 9 1117,0 6-696,0 7 1,-2-8-604,-3 5 1,2 0 113,-6 1 0,4-4-518,-4-5 1,1-1 208,-2 1 0,-2-7 2,2-3 0,-4-3 94,-5-2 0,3-5-137,-3 1 1,3-7 417,2 2 0,-6-4-278,4-1 278,2-6 0,14-2 375,9-6 1,10-2-133,5-3 1,4 2 65,5-7 1,-3 0-7,4-4 0,0 4-71,-1 1 0,2 5 24,-2-1 1,-7 5-64,2 5 0,-9 2 48,0 7 0,-5 3-80,-4 7 1,-4 6 28,-6 12 1,-6 2-98,-4 3 0,-4-1 14,-5 6 1,-3 0-48,-7 4 1,3-1-235,2-3 0,-3 2-62,3-7 0,-1 0-342,1-4 0,-2-7-234,2-3 0,-1-5 259,1-5 1,-1-2 198,6-7 0,-5-8 354,5-6 0,-6-7 0,3-7 0</inkml:trace>
  <inkml:trace contextRef="#ctx0" brushRef="#br0">14431 15411 8053,'38'14'0,"0"0"0,-5 5-202,5 0 218,0 6-180,5-3 1,0 2 163,-1 0 0,1-1 0,0 6 0</inkml:trace>
  <inkml:trace contextRef="#ctx0" brushRef="#br0">15000 14927 8053,'6'-8'-54,"4"4"0,4 2 265,5 2-93,3 0 1,8-5-7,3 1 0,4-8 111,5 3 0,6-4-364,-1-1 1,-1 2 142,-8 2 0,-10-1-1095,-9 6 221,-3-6 67,-8 10 805,-8 1 0,-21 14 0,-9 8 0</inkml:trace>
  <inkml:trace contextRef="#ctx0" brushRef="#br0">15128 15041 8053,'-13'14'-34,"4"0"1,3-4 33,6-1 1,1-4 37,4 5 0,3-7 2,6 1 0,7-2-302,2-2 0,4-6 84,2-4 1,4-2-328,0-3 0,0 1 505,-4 0 0,-3 4 0,-2 1 0,-3 1 0,-7-1 0,-5 2 0,1 7 0,-7 0 0,-9 7 0,-10 2 0,-13 10 0,1 2 0,0 2 0,-6 4-73,1-3 0,-5 3 245,5 1 0,-5 1 68,5-1 1,-5-1 15,5-3 1,-5 1 65,5-6 1,1 4-134,9-4 0,4-4 539,9-6-502,4 1 0,14-3 93,6-2 1,11-5-309,8-5 0,8-4-110,2-10 0,1 2-147,9-7 0,0-4-190,9-6 1,-4 1-135,4 5 0,-7-1 205,-7 1 0,-4 6 365,-16 3 0,4 1 0,-12 3 0,-2 0 0,-6 4 0</inkml:trace>
  <inkml:trace contextRef="#ctx0" brushRef="#br0">15228 14757 8053,'9'20'-16,"1"4"0,-3 4 92,3 5 0,1 4 165,-6 5 0,1 12 37,-1 3 0,-4 9-154,4 1 0,-3-1 16,-2 5 0,0-5-138,0 6 1,0-8 117,0-7 1,0-2-131,0-2 0,0-6-51,0-9 0,-5-5-467,0-9 0,1-4-739,4-5 902,-7-8 0,1-13-152,-4-13 1,2-8 516,4-6 0,-4-10 0,-6-7 0</inkml:trace>
  <inkml:trace contextRef="#ctx0" brushRef="#br0">15199 15453 8053,'-1'-6'-546,"-4"6"0,3 2 778,-2 7 54,-4 7-175,0 6 1,-6 2 35,-1-1 0,1 1-126,0 4 0,-2-4-157,-3 0 0,3-7-37,-3 2 0,4-3-549,0-2 722,1-6 0,-6-2 0,-2-6 0</inkml:trace>
  <inkml:trace contextRef="#ctx0" brushRef="#br0">15228 15453 8053,'49'0'0,"-5"0"0,3 0 0,-3 5 0,-1 0 0,-5 6 0,0-2 0,-6 2 0,1-1 0,-3 2 0,-2-4 0</inkml:trace>
  <inkml:trace contextRef="#ctx0" brushRef="#br0">15839 14671 8053,'0'-14'117,"6"6"1,2 2 27,6 6 1,-4 1 183,-1 4 1,-1 5-163,2 9-51,2-4 1,-10 11-116,3-7 1,-5 6-265,-5-1 0,-4-2 203,-10 1 0,3-5-70,-3 1 0,-2-3 44,2-2 1,0-6 77,5-4 0,5 3-449,-1-2 73,7-1 305,-3-4 1,6-1 71,0-4 0,6-1 11,3-4 0,6-1-2,4 6 0,3-6 137,6 2 0,2 2-33,3 3 1,-4 2-94,-1 2 0,-1 0 272,-8 0 1,-5 6-28,-4 4 1,-7 7-127,2 2 1,-10 7-88,-5-3 1,-4-1-98,-5 2 1,-3-2-7,-6 2 1,4-2-228,0-3 1,2-5-86,-1 0 0,-3-1 162,7-8 1,0-1-814,5-4 1021,0 0 0,-7-18 0,-1-6 0</inkml:trace>
  <inkml:trace contextRef="#ctx0" brushRef="#br0">15754 14984 8053,'9'19'-213,"1"0"0,-2 8 289,1 1 1,2 2 373,-6 8 1,1-1-248,-1 0 0,-4 5-45,4-5 0,-3 0 8,-2 1 0,-2-7-30,-3 2 1,4-3-207,-4-1 0,-1-5 231,1-1-651,0-5 0,4 1 23,-4-10 1,3-4-224,-2-10 1,2-9 373,2-10 1,2-9 315,2-5 0,4-3 0,7-2 0</inkml:trace>
  <inkml:trace contextRef="#ctx0" brushRef="#br0">15995 15069 8053,'29'-22'-207,"-1"2"2,1 6 1,-6 4 339,1 1 0,-7 5 236,2 0 0,-3 2-114,-2 2 1,1 2-49,-1 2 0,-1 9-208,-4 6 0,2 8 130,-6 1 1,1 7-241,-1 8 0,-4 1-117,4 3 0,-3-2-126,-2 2 1,0-4 107,0-6-1,0 3-87,0-7 1,-2-1-6,-3-9 1,2-2-230,-6-7 566,-1-6 0,-10 5 0,-2-5 0</inkml:trace>
  <inkml:trace contextRef="#ctx0" brushRef="#br0">15867 15240 8053,'7'-14'-246,"1"4"-127,6 1 0,6 4 208,4-4 1,3 5 62,1 0 1,-4 1 121,0-2 0,-7 3 285,2-3 1,-3 4-312,-2 1-134,-6 0-27,-2 0 1,-7 6 115,-4 4 0,-8 2-13,-6 3 0,-6 4 42,1-1 1,-2 8-14,-3-3 1,7-2 94,3-2 1,5-2 248,4 2 1,4-8 196,6 4-140,0-4 0,8-4-271,6-2 1,7-5 42,7-5 0,7-2-562,3-8 1,-3 0 136,-2-4 0,-3 3 287,-2-3 0,1-10 0,-1-1 0</inkml:trace>
  <inkml:trace contextRef="#ctx0" brushRef="#br0">15910 15084 8053,'14'20'-373,"-4"-1"261,-1 10 0,1-3-59,4 12 1,0 0 367,0 5 1,-6 3 505,-3-4 0,1 9-388,-1-8 1,0 2-162,-5-2 1,-5-2-84,0-3 1,-1 3-195,1-3 0,4 1-367,-4-1 0,3-8 289,2-6 1,0-11-600,0 1 362,0-9 438,0 1 0,7-25 0,1-5 0</inkml:trace>
  <inkml:trace contextRef="#ctx0" brushRef="#br0">16393 14828 8053,'15'-8'-305,"-1"3"-632,0 4 1239,0 1 1,-6 7-130,-3 8 0,-3-1 144,-2 5 1,-7 3-177,-2 2 1,-5-2-167,-5 1 1,3-4 11,-3 5 1,3-2-96,2 2 0,0-2 40,-1-3 0,3-3-136,2 3 1,2-8-20,4-2 56,2-6 238,2 4 1,10-12-35,9 0 0,-4-6 54,4 2 0,3-4-72,2-1 1,3 4 22,1 1 1,-4-1-21,0-4 1,-2 5 15,2-1 1,-4 7 60,-6-2-65,-6 4 103,-1 1 1,-19 6-69,-2 4 1,-9 4 12,-1 5 1,-3-2-61,-1 7 0,4-1 10,0 6 0,7 1-8,-2 3 0,5-8-3,4 4 0,4-5-307,6-1 184,0-2 0,8-9-179,6-2 1,0-4-7,5-6 0,3-1 5,2-4 1,3 2 36,1-7 0,-1 1 245,-3-5 0,3-1 0,-12-5 0,6-2 0</inkml:trace>
  <inkml:trace contextRef="#ctx0" brushRef="#br0">16422 14998 8053,'8'11'40,"-3"4"1,1 10 0,-1 3 0,-1 13 277,-4 11 1,0 4 481,0 1 0,0 0-446,0-1 1,0 1 158,0 0 1,0 0-389,0 0 1,0-5-371,0 0 0,0-11-446,0 2 1,7-16 100,2-4 1,4-7 589,1-6 0,7-10 0,1-8 0</inkml:trace>
  <inkml:trace contextRef="#ctx0" brushRef="#br0">16735 14984 8053,'14'-1'0,"0"-4"0,7-3 263,2-6 1,4 1-35,2 4 1,-2-4-15,-4 3 0,3-1-285,-8 2 1,0-4-965,-9 4 359,4 2-255,-11 1 350,-2 6 580,-15 0 0,0 13 0,-6 3 0</inkml:trace>
  <inkml:trace contextRef="#ctx0" brushRef="#br0">16863 14998 8053,'-8'21'-289,"1"-5"-71,7 3 0,0-4 499,0 0 0,2-7 445,3-4 1,3 3-601,6-3 0,5-1 82,0-7 1,5-9-244,-6-6 1,8-1-73,-3 1 0,3 3-103,-3-3 1,3 3 161,-7 2 107,0 6 249,-12 2 1,-2 6-178,-10 0 1,-4 11 356,-10 3 0,2 5-131,-7 0 1,0-2 84,-4 7 0,-2 0-10,-3 4 0,3 0 12,-4 1 0,4-1-81,2 1 0,1-1-157,3 1 0,6-7 79,8-3 1,4-8-4,6-2 1,8-6-171,6 2 0,6-3 4,9-2 0,1-5-76,3 0 1,0-11-64,10 2 1,-8-8-204,7 3 1,-2-6-9,2 1 1,-4-1-157,0 1 0,-9-1-319,-6 6-133,-2 0 984,-20 5 0,-2 1 0,-13 4 0,-7 1 0,-7 3 0,-1-3 0,1-6 0</inkml:trace>
  <inkml:trace contextRef="#ctx0" brushRef="#br0">17005 14998 7110,'0'-8'-19,"1"4"246,4 8 0,-2 6 354,7 9 1,-1-2-78,6 7 1,-6 6-71,0 8 0,-4 4-112,5 6 0,-7-2 99,2 6 1,-4-6-189,-1 1 1,0-4-39,0-5 1,0 1-92,0-6-116,0 0 200,0-4 1,0-2-1076,0-4 411,0-2 0,-1-13-276,-4-3 0,3-7 168,-2-7 1,-3-4-339,2-16 0,-6 4 547,2-8 1,1-3 374,-1-2 0,-7-3 0,-6-2 0</inkml:trace>
  <inkml:trace contextRef="#ctx0" brushRef="#br0">16934 15325 8053,'-8'7'0,"-3"5"130,6 7 0,-1 6 174,1-1 1,2 3-80,-7 1 0,7-4 0,-2 0 0,4-7-347,1 2 1,0-3 153,0-2-670,0-6 0,1-2 136,4-6 502,3-6 0,6-8 0,1-8 0</inkml:trace>
  <inkml:trace contextRef="#ctx0" brushRef="#br0">17062 15325 8053,'9'0'228,"1"0"0,-1 2 32,5 3 1,1 4 440,-1 10 0,5-3-448,0 3 0,0 1-401,-5-1 0,0 0 98,0-5 1,1-4-190,-1-1 1,0-5-1764,0 0 2002,0-2 0,1-15 0,-1-3 0</inkml:trace>
  <inkml:trace contextRef="#ctx0" brushRef="#br0">17332 14856 8053,'14'-6'0,"0"3"-289,1-7 1,0 7 68,4-2 0,-3 4 1212,3 1 1,-3 0-460,-2 0 0,-4 1-403,-1 4 0,-6 3-38,2 6 0,-5 2-134,-5 3 1,-4-2 121,-10 7 0,1 1-101,-5 8 0,-1-3-342,-4 4 1,-1-4 185,1-2 1,1 0-429,3 1 1,-1-7 92,6-3 0,-5-5-58,5-4 0,0-4 570,5-6 0,0 0 0,0 0 0</inkml:trace>
  <inkml:trace contextRef="#ctx0" brushRef="#br0">17289 15112 8053,'35'-14'-303,"-5"0"-17,3-1 1,-3 6 362,-1-1 0,-3 6 361,-2-6 0,0 5 146,-10-4-39,3 6-383,-15-3-335,4 6 1,-17 6-380,-3 3 0,-11 6 339,-4 4 1,1 3-38,-5 6 1,0 5 79,4 0 1,-1 1 69,11-6 1,2-1 138,7-3 0,4-4-25,6-6 1,2-1 207,2-4 0,9-2-65,6-7 1,1-2 24,-1-3 0,2-2-41,3-8 1,2 1-62,-2 0 0,-3 0-39,-2-1 1,-4 3-31,0 2 177,-1-2 175,-6 10-84,-2-4 0,-7 17-64,-4 3 0,-5 10-118,-9-1 1,2 0-3,-7 0 1,1 1-2,-6 4 0,5-4-30,1 0 0,5-7-188,-1 2 1,10-3-134,4-2-378,4 0 452,1-6 0,8-1 92,6-7 0,2 0 246,7 0 1,-4-2-93,5-3 0,-2-3-44,2-6 1,3 0-64,-4 0 1,-1-1 18,2 1 1,-2-5-55,2 0 0,1 0 113,-6 5 0,0-6 0,-5-2 0</inkml:trace>
  <inkml:trace contextRef="#ctx0" brushRef="#br0">17446 15169 8053,'9'1'583,"1"4"1,-6 3-312,6 6 0,-7 7 15,2 3 0,1 2 256,-1 3 1,4 7-134,-4 7 1,0-1-6,-5 6 0,4 2-145,1 3 0,0 8-147,-5 6 1,0 0-77,0 0 1,5-6-262,-1-8 0,3-1-124,-3-10 1,0-2-459,5-12 1,-6-1-842,2-3 1647,3-4 0,0-5 0,6-1 0</inkml:trace>
  <inkml:trace contextRef="#ctx0" brushRef="#br0">17929 14984 8053,'0'14'-72,"6"2"-93,4 3 0,4 5 412,5 9-151,-3-3 0,9 5-61,-6-7 1,0-1 70,-5-3 1,0-4-557,1-6 0,-3-4-105,-2-1 192,2-5 1,-10-4 42,3-10 320,-4-3 0,-13-1 0,-4 0 0</inkml:trace>
  <inkml:trace contextRef="#ctx0" brushRef="#br0">18043 15112 8053,'6'-8'0,"2"-3"82,6 6 1,7-4 107,2 4 1,6-6-69,4 2 1,-1-4-38,6-1 0,4 0-290,6-1 1,-9 6 139,-10-1-239,-1 7 196,-12-3 0,-5 14 129,-16 6 0,-11 7-126,-17 7 1,2 4 105,-7 5 1,1 1-6,-1 10 1,-1-2 68,6 1 1,-1-3 11,6 4 1,6-11-28,3-3 0,5-11 53,4-4-130,4-3 0,12-8 60,4-3 1,9-16-110,4-8 102,4-7-132,8-2 0,-3-2-218,6-3 1,-1 1 96,6-6 0,-7 7-333,-2-2 477,-11 9 0,-2-9 0,-7 3 0</inkml:trace>
  <inkml:trace contextRef="#ctx0" brushRef="#br0">18100 14842 8053,'8'20'0,"4"9"238,-2 9 1,-2 6 375,1 8 1,-1 2-248,1 12 0,-2-1-220,-7 1 0,0-2-36,0-8 0,0-3-225,0-1 1,0-7 47,0 3 0,4-6 83,1-4 0,2-4-1625,-3-11 249,-2-2-273,10-13 1632,-10-15 0,11-15 0,-5-14 0</inkml:trace>
  <inkml:trace contextRef="#ctx0" brushRef="#br0">18683 14998 8053,'7'15'448,"0"5"158,-7 4 0,-2 7-664,-3 3 0,-2 5 97,-8-1 0,0 1 21,-4-1 172,3 3-203,-5-11 0,2 4-199,0-11 0,2-2-205,7-7-140,-2-6 0,6-3 238,-4-10 0,4-6-104,6-13 1,6 0-423,4-9 803,2-3 0,2 6 0,1-5 0</inkml:trace>
  <inkml:trace contextRef="#ctx0" brushRef="#br0">18597 15197 8053,'24'-8'-611,"0"4"1,-7 5 757,2 9 1,-2 7 616,2 16 0,-3-1-258,3 6 0,-3-5-207,-2 5 1,0-7-47,1 3 1,3-6-109,1-4 0,5-4-168,-5-5 0,5-3 74,-5-2 0,4-4-180,-4-6 1,0-2-59,-4-2 1,-1-4-388,0-6 1,-6-2-33,-3-3 0,-5 1 58,-5-5 548,-3 5 0,-19-15 0,-3 3 0</inkml:trace>
  <inkml:trace contextRef="#ctx0" brushRef="#br0">18754 15140 8053,'9'15'330,"1"-1"1,-1 0-947,5 0 0,2-1 238,3-4 1,2 3 213,2-8 1,4 6 163,-3-6 0,3 1 0,1-5 0</inkml:trace>
  <inkml:trace contextRef="#ctx0" brushRef="#br0">19308 15226 8332,'6'14'699,"-2"0"-687,5 0 1,-6 5-98,2 0 0,1 0 19,-1-4 0,1 3-75,-1 1 141,-3 0 0,10 2 0,-4 1 0</inkml:trace>
  <inkml:trace contextRef="#ctx0" brushRef="#br0">19649 14629 7877,'8'14'-638,"3"5"841,-6 0 0,0 6-79,-5-1 1,0 3-179,0 1 0,-8 1 29,-6-1 0,-2-4-30,-8-1 0,0-1-26,-4 2 1,4-3-5,1-7 0,5-1-26,-1-4 1,4-1-131,0-3 223,7-4 0,1 4 4,2-10 1,3 2 161,-3-6-94,10 5 0,8-3 168,6 2 0,1 3-61,-1-3 0,2 5 103,3 5 1,1 3-46,-6 6 1,0 2 185,-5 3 0,0 3-62,0 7 0,-4 5 95,-1 4 0,-6 2 111,2-2-185,-3 3-181,-2-11 1,0 5-131,0-7 1,-2-1-295,-3-4-592,4-2 61,-5-7 59,6-6 1,0-13-202,0-9 1,0-11 53,0-4 860,6-5 0,-5-15 0,6-2 0</inkml:trace>
  <inkml:trace contextRef="#ctx0" brushRef="#br0">19877 14842 8053,'28'-27'0,"1"3"0,4-2-331,0 2 0,2-3 133,-2-1 0,-1-1 842,6 1-232,-7 6-208,-2 1 1,-9 8 8,-6 4-29,1 3 0,-3 7 107,-2 4 1,-4 14-134,-6 9 0,0 15-12,0 0 1,0 13 224,0 1 0,5 10-367,-1-1 0,-1-26 1,-1 1 123,-2 1 0,0 1 1,1-2-1,0 0-5,3 35 0,0 0-342,5-5 0,-4-5 157,4-14 0,-4-4-328,5-10 1,-7-5 92,1-10-16,-2 4-9,-2-11-1,-8-2 371,-6-9 0,-2-10-942,-8-4 0,-4-10 894,-5-5 0,0 4 0,4-1 0</inkml:trace>
  <inkml:trace contextRef="#ctx0" brushRef="#br0">19763 15069 7996,'16'-7'-116,"3"2"1,-2 3-170,7 2 0,0-5 162,4 1 0,0-6 255,1 5 1,-1-6-28,1 2 1,-7 1-197,-3-1-586,-3 5 677,-8-8 0,-2 10 0,-6-4 0</inkml:trace>
  <inkml:trace contextRef="#ctx0" brushRef="#br0">19891 15069 7996,'0'21'0,"5"1"179,0 6 0,6 1-36,-2-1 1,2 6 21,-1-1 0,1 1-164,-7 0 0,6-9 110,-5 3 0,-1-9 1,-4 0 0,-4-3-86,-1-2 1,-1-6-125,1-3 0,2 1 116,-7-1 1,5-7-467,-4-7 0,6-5 164,-2-5 0,-1 0 8,1-10 0,2 4-32,8-8 0,2 3-32,8 1 1,4 1 274,0 0 0,1 1 65,-1 3 0,3 8 249,7 7 0,-1 1 88,1-2 0,-3 4 318,-2 6 0,-3 3-323,-7 7 0,-2-1 70,-2 10 1,-5 3-47,-10 2 0,-8 3-22,-6 1 1,-6 1-837,1-1 1,2-1 181,-1-3 320,5-4 0,-9-6 0,5 1 0</inkml:trace>
  <inkml:trace contextRef="#ctx0" brushRef="#br0">18811 14202 7927,'-48'-19'0,"1"0"0,-13 2-613,-2 7-274,-12 4 1,0 6 1152,-7 0 1,13 14-35,2 10 1,4 12-149,31-11 1,1 2 0,-3 0 0,1 2-174,-4 5 1,1 3 0,-1 2-1,1 1 245,-2 4 0,2 2 0,3 7 0,1 1-265,2 0 1,1 1 0,5 6 0,2 1 311,3 2 0,3 0 0,4 6 0,3 1-58,0 4 1,2 2 0,4-1-1,2 1 79,1 4 1,3-1-1,2-8 1,4-2-101,4 4 0,5-1 1,2-8-1,4-2-13,4-3 1,3-2-1,5-3 1,2-4-75,5-2 1,2-3 0,-1-5-1,0-3-161,-3-5 0,2-4 1,5-3-1,3-3 184,4-3 1,1-2 0,6-3 0,1-2 52,6-4 0,2-4 1,-1-1-1,0-1-179,5-2 1,0-2-1,-2-3 1,0-2 75,-19-1 0,1-1 0,-1-1 0,0 1 0,-1 0 0,0-2-173,1-3 0,1-2 0,-1 0 0,-2 0 0,1 0 0,-2-1-65,1-2 1,-1-1-1,0-1 1,22-11 0,-3-1 121,-6 0 0,-2-2 1,-5-1-1,-1 0 54,4 0 1,-3-1 0,-8 1 0,-4-3-20,-6 1 0,-4-1 0,-7-2 0,-3-1 62,0-3 1,-4-2 0,-6 3-1,-2-1-2,1-1 1,-2 0-1,-5 1 1,-3 0 63,0-1 1,-1 0 0,-3-1 0,-2 0-42,-3-6 0,-1 0 1,0 3-1,-3 0 65,-5-5 0,-2-1 1,-1-1-1,-1 1-58,-6-2 1,-2 0-1,-3-2 1,-2 0 10,-5-3 1,-1 1-1,-3 1 1,-1 1-106,-5 4 1,0 1-1,4 6 1,-1 2 43,0 2 1,-1 2 0,4 4-1,-1 0 49,-2-1 1,-1 3 0,-2 5 0,-2 3-87,-7 3 1,-1 3-1,7 5 1,0 4 130,-2 4 0,0 4 1,4 0-1,1 3-207,0 3 0,0 3 0,-1 2 1,0 2-84,-2 3 0,1 2 0,5-2 0,1 0-600,-31 13 396,14-7 145,15 10 0,10-11 286,9 3 0,6-2 0,8 2 0,4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1848 8229,'0'-43'58,"0"1"0,0 6-58,0 2 0,-5 0 438,1 0 0,-6-5-213,5 1 0,-6-5-462,2-4 0,-4 3 195,-1-4 1,-6 9-37,-4 1 0,-9 5-24,-5-5 0,-5 6 116,-4-1 1,-10 5-213,-10 4 1,3 2 184,-3 3 1,1 5-389,-5-1 0,-7 3 381,39 9 0,-2 1 0,-4 0 0,0 1 8,-2 3 0,-1 1 0,-1-2 0,0 2-208,-1 4 1,1 1 0,-1-3 0,0 2 216,0 4 0,1 2 1,-5 1-1,0 0 66,-3 2 1,0 2-1,6 1 1,0 1-43,-2-1 0,1 0 0,3 4 0,-1 1 87,-2 2 0,0 0 0,0 3 0,1 1-56,-4 3 0,1 0 0,5-2 0,2 0-268,-1 4 1,1 1 0,2-2-1,1 0 242,1 1 0,1 1 0,2-1 0,-1 1-1,1-1 1,0 1 0,0 0 0,1 1-15,-2 0 0,1 2 0,4-1 1,3 3-7,3 1 1,3 1-1,1-1 1,1 1-158,4 0 1,0-1 0,-3 2 0,0-1 164,1 2 1,-1 0-1,0-1 1,1 1-23,1 2 1,1 1-1,2-3 1,0 0 7,0 2 0,0 0 0,3-2 0,1-1 1,-3 1 0,2 0 0,4 1 1,2 0 2,2-1 0,2 0 0,1-1 0,2 0 23,3 37 1,3-40-1,0 0-33,7 35 1,10-1-1,9-4 1,6 1-1,-14-37 1,0 1 0,1-1 0,-1-1 6,22 32 0,-20-31 1,1-2-12,23 29 1,-20-31-1,0 0 7,25 25 1,-21-27 0,1-1-30,3 1 1,2-1 0,1 1 0,1-1 25,3 1 0,1-1 0,0 0 0,0-1-1,-1-1 0,1 0 0,-2 1 0,0-2-18,1-3 0,1-1 0,4 3 1,1-2 21,6-2 0,1-2 1,-2-3-1,0 0 103,-1-1 0,0 0 0,0-1 0,0 0-61,3 1 0,-1 0 1,3-2-1,0 0 86,5 0 0,-1-1 0,-3-2 0,0-2-42,-4 0 1,1 0 0,2 0 0,1-1-26,3-3 1,1-1 0,1 0-1,-1 1-6,0-3 1,-1 0-1,-1-3 1,-1-1-9,0 0 0,0-1 0,2-3 0,1-2-8,7 1 0,0-1 0,-4-2 0,-2-1-65,-4 2 0,0-2 1,4-2-1,1-3-78,0-1 1,0 0 0,0 1 0,0 0 92,-5-1 0,0 0 1,-1 0-1,-2-1-30,-4-3 1,0-2 0,2 0 0,0 0 19,3-3 0,-1-1 0,-2 0 0,-2-1 16,-2 0 1,0-1 0,-4 2 0,-1-1-18,-4 0 0,-1-1 1,2-1-1,0-1 21,-2 0 1,0 0-1,1-2 1,0 0 23,0 0 1,-1-1 0,-4-1-1,-3-2 5,-3 2 1,-3-2 0,1 1 0,-2 1 81,-4 1 0,-1 0 0,17-33-37,-15 3 0,-2-1 170,-7 10 1,-6-7-24,-3 7 1,-10 2 294,-5 2 0,-9 8-440,-4-3 1,-10 6-13,-5 4 0,-10-2 350,-4 7 1,-3-5-392,-2 5 1,-5-7-148,1 2 1,-1 2-74,5-2 0,2 0-167,3-4 1,-3-1-105,2 0 0,-3 5-271,-6 1 0,4 3 74,-4-4 670,-3 7 0,4-9 0,-7 7 0,0 2 0,1 1 0</inkml:trace>
  <inkml:trace contextRef="#ctx0" brushRef="#br0">20147 1678 8046,'-33'-7'0,"0"-2"0,-5-2-59,5 1 123,-7-2 0,4 5-179,-7-2 1,-7-2 102,-7 6 1,-2-4-30,-7 4 0,6-6 109,-2 1 1,4-1-174,1 2 1,-2-4-277,-2 4 1,-7-4 436,28 6 0,-1 0 0,-35-3-5,34 5 0,-1 1 1,3 1-1,0 1-3,0-3 1,-1 1 0,-3 2 0,0 0 0,1 0 0,0 0 0,-6-2 0,-1 1 0,0 1 1,0 0-1,0-1 1,1 1-182,4 2 0,0 0 0,-6 0 0,1 0 185,2 0 1,1 0-1,-4 0 1,-1 0-83,0 0 0,0 0 0,3-2 0,0-1 15,2 1 0,-1-1 0,-3 0 0,-1 0-33,5 1 1,0-1 0,-4 0-1,-1 0 42,0-1 1,0-1 0,2-2 0,0 1-50,0 1 1,1 0 0,-1 0 0,0-1 44,3 2 1,-1-1-1,-6-1 1,-2 1-5,-4 2 0,1 1 0,5-3 0,1 1-232,1 1 1,0 1 0,0-1 0,-1 1 236,-1 2 0,-1 0 0,-1-2 0,0-1 22,-1 1 0,0 0 1,3-1-1,1 1 3,1 2 1,0 0 0,-2 0-1,0 0 47,0 0 1,-1 0 0,2-2 0,-1-1-35,-1 1 0,1-1 1,5 1-1,0 0 6,-1 1 1,0 2 0,2-1 0,0 0-21,-1 0 0,-1 0 0,-2 0 0,-1 0 2,1 0 1,0 0-1,2 0 1,0 0-39,3-1 1,0 2-1,1 1 1,0 2 40,-4 1 0,1-1 0,0 0 1,1 0-218,-4 1 0,0 0 1,4-1-1,1 1 198,2 2 0,0 1 0,-1-1 0,0 1-5,2 2 0,-2-1 1,-2-1-1,-2 0 12,0 1 1,1 1-1,3 1 1,0 0 1,1 1 0,0 0 0,1 1 1,0 1 2,1 0 0,0 0 0,0 0 0,0 1 3,-5-1 0,1 0 0,2 2 0,1 1 33,-1 0 1,0-1 0,5 1 0,1 0-20,-32 11 0,2 5 172,7 0 0,0 5-97,6-5 1,0 1 201,4-6 0,5 5-422,9 0 1,5 1 223,9-6 0,5 0-389,10 1 1,-2-7 405,6-3-127,0-3 0,-1 4 0,-2 2 0</inkml:trace>
  <inkml:trace contextRef="#ctx0" brushRef="#br0">12256 1436 8352,'-14'-14'384,"1"7"138,4 7 0,-2 15-205,6 13 0,0 2 155,5 8 0,0 1-687,0 9 1,0 1 107,0 3 0,0 3-224,0-3 0,0 4 133,0 0 0,0 1-41,0 0 1,0-8 128,0-6 1,-4-7 105,-1-7 1,0-7-13,5-3 0,0-8 124,0-2 1,6-7-4,4-2 1,12-8 251,11-11-1,16-11-503,17-13 0,-27 17 0,0-3-238,3-3 0,1-2 0,3-4 0,1 0 385,5-2 0,1-1 0,2 0 0,2 0 0,2-3 0,0-2 0,1-2 0</inkml:trace>
  <inkml:trace contextRef="#ctx0" brushRef="#br0">12540 10605 8066,'-28'-14'0,"-2"0"-104,-3 0 0,3 1-168,-3 4 0,3-4 844,1 4-269,1-4 0,-1 3-146,1 1 1,1 0-54,3-6 1,-1 6-200,6-1 1,-6 6 120,1-6 0,2 1-122,-2-6 0,-1 1 59,-8 0 1,1 0-38,-6 0 1,0-1 115,-4 1 1,-2 5-26,-4-1 0,4 1 58,-3-6 0,4 3 169,5 2 1,-1-1-184,5 7 0,0-6 13,0 5 1,3 1-204,-7 4 1,0-5 72,-5 0 0,1 0-34,-1 5 0,-3 0 54,4 0 1,-7 0-151,11 0 1,-7 2 209,8 3 0,-3-2 8,2 6 1,-5 1 96,1 4 0,-1 0-70,-4 0 0,3 1 116,1-1 0,0 5-86,1 0 1,5 1-24,4-1 0,3-1-45,2 5 0,5-4-104,5 5 0,-1-5-20,4 5 0,-2-5 97,8 4 0,-4-4-32,-1 5 1,4-2 24,1 2 0,4 3 29,-5-4 1,6-1-25,-6 2 0,6-2 10,-6 2 0,7 1 6,-2-6 1,2 6 4,-2-1 0,2-2-13,-6 2 0,4 1 4,-5 8 0,6-3 83,-6 4 0,5 0-79,-4 0 0,6 0 42,-2-1 0,-1-3-34,1 4 1,0 0 5,5 0 0,-4-1 2,-1-5 1,0 1-8,5-1 1,5 0 35,0 1 0,4-1-27,-4 1 1,6 1-36,-2 3 0,-1-3 29,2 3 1,-1-4-24,5-6 0,5 4-22,0-3 1,2-2-99,-2 2 0,-2-7 97,7 2 0,0 1-12,4-1 0,7 2 17,3-2 0,4-3 4,6 3 1,-4-4 24,3 0 0,2-1-29,-1 0 1,1 0 20,-2 1 0,-3-3 8,4-2 0,2 1-6,2-7 1,10 1 39,4-5 0,4 2-214,1 2 1,-6-2 332,-4 3 1,-1-4 45,2-1 1,3 0-82,6 0 0,5 0-50,-1 0 1,-2 0-59,-2 0 1,-9 0 30,4 0 0,0 0-104,1 0 0,4-1 73,5-4 0,-4 2-105,4-7 0,-5 3 23,-4-3 1,-3-3 58,-2 4 1,8-8 72,5-2 1,-34 9 0,-1 1-45,36-6 0,0-4 7,-5 1 1,0-8-28,0 3 0,-33 9 1,1 1-1,2-2 1,-1 1 0,-1 2 0,1 1-33,0-1 0,0 0 0,33-17-27,-2-4 1,-6 0-6,-8 5 0,1-5 54,4-1 1,-2-4-46,6 5 1,-6 0-31,2 5 1,-10-2 4,-5-4 1,-4 4 10,-5-3 0,-5-1-11,-9 0 0,1 1 106,-6 5 0,-5-5 6,-4-1 1,-7 0 135,2 0 1,-5 4-61,-5-3 0,-3 3 215,-6 2 1,-7 1-324,-2 3 0,-6-3-20,-4 4 1,-3 1-21,-7-2 1,-11 5-136,-3-5 1,-14 7-211,0-2 1,-3 3 210,3 2 1,-2 0 223,-3 0 0,-1-1-83,33 8 1,-2 0 0,0 0-1,-1 0-163,-5-1 1,-1 2-1,3 1 1,-1 0 189,4 0 1,0 1 0,-2 1-1,0 1 98,-8-3 1,0 0 0,5 4 0,0-1 10,-3 0 0,1 0 0,2-2 1,1 1-45,1 1 0,0 0 0,1-1 0,-1 1-74,0 2 1,0 0-1,1 0 1,0 0-71,2 0 0,0 0 0,1 0 0,2 0-289,-37 0 0,39 2 0,-1 2-311,0 0 0,0 2 681,-2 0 0,-1 0 0,-5 0 0,-1-1 0,1 2 0,-1 1 0,1 1 0,0 2 0,-1 2 0,0-1 0</inkml:trace>
  <inkml:trace contextRef="#ctx0" brushRef="#br0">2574 11814 8107,'0'14'-1287,"6"0"1289,4 0 1,2 2 558,3 3 1,5-1-235,4 5-301,3-5 0,1 2-47,0-6 0,1-4-4,-1-1 0,2-5 9,4 0 0,-4-2-3,3-2 1,-2 0-12,2 0 1,-1-6 52,6-4 1,1-3-66,9-1 0,1 0 34,3 0 0,2 0 0,-7-1 0,5 1 69,-4 0 0,-3 0 12,-7-1 1,3 6 111,-3 0 1,3 5-150,2 0 1,4 2 42,1 2 0,-1 0-30,-4 0 0,0 2-48,-1 2 1,-5 0-9,-4 5 1,0 0-22,-5 6 0,4-3 8,-8-2 0,1 2-12,-1-2 0,4 1 181,0-2 1,7 3-135,8-8 0,1 6 5,3-6 0,7 1-5,3-5 0,2 0 6,-12 0 1,5-5-17,-5 1 0,4-7-14,1 1 0,0-1 87,10 2 0,1-2 99,-1 6 0,-2 0-8,-8 5 1,-3 2-71,-7 2 1,-4 4 74,0 7 0,-6-1-83,1 0 0,-3 0-35,-2 0 0,3-1 2,2-3 0,3 1-148,7-7 0,4 6 26,0-5 1,6-2-204,-6-8 0,5-3 58,-5-6 1,1 1 113,-5 4 1,-1-4 53,1 4 0,6 1-50,3-2 1,2 7 214,-2-2 0,2 4 8,-7 1 0,-1 1 162,-8 4 1,1-2-106,-6 7 0,5-1 79,-5 5 1,7-1-197,-2-3 0,9 2-12,5-2 1,0-4-67,5-1 0,-3 1-1,8-1 0,-9 0-222,-1-5 1,-6 0-2,2 0 0,2 0-89,2 0 1,8 0 138,2 0 1,-5 0 79,-5 0 0,-1 0 245,1 0 1,0 0-88,-10 0 1,4 0 59,-8 0 1,3 0 43,2 0 1,6 0 111,3 0 1,-1 0-97,1 0 0,-2 0-73,2 0 0,-3 0-5,-6 0 0,-2 1-183,-3 4 0,3-4-126,-3 4 0,3 1 65,2-1 1,1 5 12,3-6 0,-2 3 43,2-3 0,-3-2 15,-1 3 1,-5-4 81,0-1 0,-5 5 110,5 0 1,-5 0-89,5-5 1,0 0 184,4 0 0,7 0-15,4 0 1,2 0-133,2 0 0,-2-5-55,-3 0 1,2 0 71,-7 5 0,2-1-164,-1-4 1,-3 3 64,8-2 1,0 2-25,9 2 1,-5-5 5,0 1 1,-1-3-18,-3 3 0,0 0 0,-1-5 1,-3 4 36,-6-4 1,8 6-79,6-2 1,1-1-105,8 1 1,-9 0 114,5 5 0,-12 0 68,7 0 1,-11 0-6,-3 0 1,-1 6 41,-4 4 0,5 1 131,4-2 1,4 4-135,6-3 1,0-4-10,-1-1 1,1-4-159,0-1 1,0 0 1,0 0 1,1-6-41,4-4 0,3-2 129,6-2 1,0 4 39,0 1 1,-6 5 19,-4 0 0,-8 2 119,-6 2 1,-1 2 154,1 2 0,4 9-57,6 6 1,-4 6-33,4-1 1,-3 1-72,7-1 1,-8 1-180,-6-6 0,4 5-66,1-5 0,12-7-197,12-7 0,5-5 80,-34-1 0,1-3 1,-4-2-1,0-2 112,1-3 0,0-1 0,-1-2 0,1-1 3,-1-1 0,2-1 0,0 2 0,1 0 37,3-1 1,-1-1-1,0 0 1,-1 1 154,-3 1 0,0 1 0,-3-1 0,0 0-93,29-4 1,-2 2 382,-3 7 1,2 4-76,-6 6 1,-2 2 32,-8 2 1,0 4-171,-9 6 0,3 5-5,-8 0 1,-2 5-239,2-5 0,0 2-35,4-3 0,3-2-262,2 3 0,4-5 147,6-4 0,-1-2-58,1-3 1,-1-4 126,-4 4 1,3-5 109,-3-5 1,5 2-20,5-6 0,2 1 121,7-2 0,1-2 112,-1 2 1,-7-1-38,-2 1 1,3-2 144,1 2 0,5 4-62,5 1 0,0 4 138,0 1 1,1 0-60,-15 0 1,7 1-120,-12 4 0,9 3-68,1 6 0,2 0-129,2 1 0,-4-1-157,-1 0 1,-12 0 179,-2 0 0,3-4-223,-3-1 1,12-5 18,-8 0 0,11-2-41,-1-2 0,4-11-115,1-3 1,-6-12 249,-4-2 1,2-2 90,-1-8 0,-26 21 0,2 1 80,0-3 1,0 0 0,33-19 80,-35 17 1,-1-1 0,30-16-22,-3 1 1,-2 5 269,-13-1 0,0 4-10,-4 6 1,-2 4 96,-3 9 1,2 4 25,-7 6 1,0 1-352,-5 4 1,1 8-154,-1 6 0,-4 8 23,0 1 0,-1 5 0,6 5 0,-1-3 0</inkml:trace>
  <inkml:trace contextRef="#ctx0" brushRef="#br0">11005 10591 8274,'-8'-14'-45,"-3"5"84,6-1 0,-1 2 119,1-1 1,4-4-95,-4 4 0,2-4-7,-2-1-25,3 0 1,-5-2 173,2-3 1,3 3-34,-3-3 1,-1-2 191,1 3 1,-4-6-152,4 5 0,-6-5-198,2 5 1,-4-1 84,-1 1 1,0 1-222,-1-5 1,-5 5 18,-4-1 0,-7-3 15,-3-1 1,-5 0 60,1 0 1,-9 4-152,-6-5 1,4 5 58,2-5 0,3 1 68,1-6 0,1-1 116,-1-3 0,0 3-84,1-3 1,-1 3 48,0 1 1,-4 3-21,-1 2 0,-5-1 4,1 6 0,3 0-50,1 5 1,1 1-120,4 3 0,-3 4 50,8 6 1,-1 0 69,1 0 1,-8 0-96,4 0 0,-4 5 75,3 0 1,-4 10-17,-1 0 1,1 4 62,4-1 1,2 5 10,3 5 1,-3 7-6,3 3 1,-1 4-85,1 6 0,-3-2 241,3 6 1,-2-7-90,3 3 1,-5 1 78,5-2 1,2 2-53,2-1 0,9-6-2,5 1 0,0-2-74,5-8 0,-2-4-7,11-6 1,1-5-80,4 1 0,-5-8-541,0-2-763,0-6 1123,5 4 248,0-7 0,-6-7 0,-2-1 0</inkml:trace>
  <inkml:trace contextRef="#ctx0" brushRef="#br0">8346 10222 8294,'-12'9'205,"2"1"1,4-1-205,6 5 1,0 7-367,0 2 0,0 12 511,0 8 0,0 4 535,0 5 1,0 4-96,0-4 0,0-3-202,0-2 0,0-4-45,0-5 1,0-5-61,0-9 0,5-4 102,-1-6 1,9-6-153,1-3 0,4-7-132,10-7 0,2-15-210,17-18 1,-19 13 0,1-1-260,10-7 0,3-2 1,3-3-1,1-1 58,6-7 1,1 1 0,-1 2 0,0 0 0,-2 1-1,-1 1 1</inkml:trace>
  <inkml:trace contextRef="#ctx0" brushRef="#br0">2531 5829 8394,'0'-14'-503,"0"-1"456,0 1 0,-1 1 217,-4 4 1,3-4 38,-2 4 0,-3 1 168,2-2 1,-6 3-193,2-3 1,1-1-13,-1 6 0,4-4 209,-5 4-217,7 0 0,-9 5-186,2 0 0,2 0 130,-1 0 0,-1 7-83,-4 2 0,0 9 55,0 0 0,-7 9-320,-3 2 1,-4-1 99,-5 5 1,1 4-70,-6 1 1,-4 1-2,-6-1 1,1 1 105,4-5 1,2 4 88,3-5 0,3 6 4,7-1 0,0 5 160,-1 4 0,7-3-94,3 4 1,-3 2 6,-2 2 1,-3 4-163,-1 1 1,-2-4 79,-3 4 0,-4-2 11,-5 12 1,4-7-13,0 1 1,6-4 13,-1-5 0,5-3-13,4-6 1,3 0 161,7-1 1,2 1-83,2 0 1,-3 1 135,4 3 0,1 2-90,-1 3 1,4 4 36,-5-4 0,6-2-142,-6 2 1,7 1-3,-2 3 0,-1 8-194,1 2 1,-1 2 114,1-2 0,4 2-29,-4-6 0,3 4 108,2-4 0,5 1-101,0-1 0,4 4 70,-4 10 0,0 1 35,-5 4 0,0-39 0,0-1 33,0 40 1,0-37 0,0 0-4,0 1 1,0 0 0,0 3 0,0 1-187,0-2 1,0 1-1,0-5 1,0 0 177,0 0 1,0 0 0,0-2 0,0 0 16,0 1 0,0 1 1,0 2-1,1 0-24,2 0 0,-1 0 0,-1-2 1,1 0 40,3-3 0,0 0 1,3 36-26,-4-36 1,1 0 0,8 35 16,-4 1 0,9 1-22,1-1 1,6 0-6,-2-5 1,6-2-11,4-2 0,-1 4-6,6 0 0,-22-34 1,-1 1-32,2 3 0,-1-1 0,-3-1 0,0-1 5,10 34 0,-4-1-77,5 0 1,-7-5 76,2 0 0,-3 1-32,-2 4 1,1-6 58,-1-4 0,0-2 11,0-3 1,0 0 68,1-4 0,-1 2 155,0-7 0,0 7 19,1-2 0,-1 2-114,0-2 0,0 1 8,0-5 1,5-1-99,0-4 1,7-2-121,-3-3 0,-1 1 331,2-6 0,0 1-310,4-6 0,-4 0 385,0 1 1,-5-1-474,4 1 0,-5-1 442,1 1 1,1-6-315,-1 1 0,0-7 281,-5 2 0,0-3-168,1-2 1,-1 1-59,0-1 1,-4-2 53,-1-2-58,-6 3 1,8-10-121,-6 6-477,0-6 25,-5 4 1,0-9 223,0-3 0,0-3-1027,0-6 1,-5-2 1322,0-3 0,-6-9 0,3-8 0</inkml:trace>
  <inkml:trace contextRef="#ctx0" brushRef="#br0">2617 7250 14190,'-10'-4'-1183,"1"-1"1,4-6 142,-5 1 1,2 2 645,-1-1 1,-4 4 704,4-4 1,1 4 237,-2-4-313,1 5 1,-5-2 14,0 6 1,-2 0-140,-3 0 0,3 0 158,-3 0 1,-3 6 123,-2 4 0,1 9-75,-6 5 0,4 4 2,-8 5 0,-4 5-181,-1 9 1,-3-1-195,-1 6 1,-6-1 83,1 1 1,4 0 51,5 0 0,7-4-31,-2 9 0,3-4 31,1 4 0,-1 8-160,-3 6 1,17-33 0,0 0 15,-2 2 0,-2 0 0,2 2 0,-2 0-138,0-2 1,-2 1 0,0-1 0,0 2 134,-2 3 0,0 0 0,2-4 0,0 2 41,-2 4 0,1 0 0,1-3 0,1-1 6,2-2 0,0-1 0,1-1 0,1 1 35,2-3 0,2 2 1,1 0-1,2 1-9,0 2 1,1 1 0,1-1 0,0 1 99,1 0 0,0-1 0,0 1 1,0 0-38,-1-1 0,1 1 0,0 2 0,0 2 38,0 0 1,0 0 0,0 2 0,0-1-75,-1-1 0,1 1 0,1 0 1,0 1-41,1-1 1,0-1-1,-1 0 1,1-1-29,2 2 0,2-1 0,-2 0 1,1-1-31,1 2 0,2-1 0,-1 2 0,0-1-42,0-3 0,0 0 0,0 0 0,1 0-5,1-3 1,1 1-1,0 1 1,2 0-29,2-1 0,0 0 0,0 1 0,0 0 29,0-3 1,1-1-1,6 37-107,0-1 0,0-2 112,1 2 1,3 1 133,-8-36 0,-1-1 1,3 1-1,0 0-19,7 35 1,-7-36 0,1 0 100,11 36 1,-11-35 0,1 0-85,0 0 1,0-1 0,1 1 0,-1 0 10,0-1 0,0 1 0,0 0 0,1 0-12,-1-3 0,0 0 0,0 0 0,1-1-105,13 35 1,2 0 98,-13-34 0,-1 0 0,9 36 17,-10-33 0,-1-1 0,11 34-58,-11-36 0,1 0 1,13 35 49,0-2 1,1 0-52,-1 0 1,1-2-1,-1-2 0,7-6-92,3-9 0,-3 2 160,-2-7 0,2 1-9,-2-6 0,0 1 148,-5 0 0,1-1-114,-1 1 1,-1-2 48,-3-3 1,1 2-44,-6-7 0,5 0 19,-5-5 1,6-1 146,-1-3 1,-1 1-235,6-6 1,-4 0 353,8-5 0,2-4-523,-2-1 0,5-1-28,-5 2 0,0 2-43,-4-2 0,-2-2-345,-4 1 0,-4 1 18,-9 4 0,1-5-620,-6 1 1177,-1-7 0,-10 10 0,-2-6 0</inkml:trace>
  <inkml:trace contextRef="#ctx0" brushRef="#br0">2787 8530 8399,'-14'0'-1312,"0"0"1709,-1 0 1,0-2-10,-4-2 0,1 2-287,-5-3 1,4 4 95,-5 1 1,0 0-209,-4 0 1,-1 4 73,1 1 1,-2 6-84,-3-1 1,6 2 91,-6 3 1,4 5 3,-9 4 0,5 3-141,-5 1 0,-4 2 88,-6 3 0,-7-1-341,-2 6 0,0 4 368,-4 6 1,4 5-199,5 0 1,1 8 102,27-28 0,1 1 1,-2 2-1,-1 2 19,-2 0 0,-1 0 0,0 2 0,0 0 7,-2-2 1,0 0 0,2 0-1,0 0-4,-2-3 1,0 1 0,1 5-1,2 3-282,-1 3 1,1 1 0,2 0 0,1 2 290,1 2 1,1 0 0,1-2 0,0 0 24,0-3 1,1 0 0,0 2-1,1 0-20,1-1 1,0-1 0,-2 0 0,1-1 22,1 2 1,0-1-1,1 0 1,0-1-32,-1 1 0,0 1 0,0 4 0,0 0-1,-3 0 1,1 1-1,3-1 1,1 0 34,3 0 0,0 0 0,0-1 0,1-1 53,3 0 0,1 0 1,-1 2-1,1 0 6,1 0 0,2 0 0,1 0 0,2 0-57,0-2 1,1 0-1,1-1 1,-1 0 66,0-2 1,-1 1 0,3 6 0,-1 2-59,-1 1 1,-1 0-1,2-1 1,1 0 26,-1 1 1,2 0 0,-1-1 0,0 0-30,0 3 0,0 0 0,0 3 0,0 0-2,0-1 0,0 1 1,0-1-1,0 0-9,0-9 0,0 0 0,0 0 0,0 0-7,-1-2 0,2 0 0,-1-1 0,1 1-175,1 0 1,1 0 0,0-3-1,2-1 188,1-1 1,2 0-1,-1-2 1,0-1 104,0-2 0,0 1 0,1 3 0,-1 0-63,-1-1 0,2-1 0,2 1 0,0-2 146,2 0 1,0-1 0,15 34-130,-13-36 1,0 0-1,3-1 1,1 0-31,1 1 0,0 0 0,-1 0 0,0 0-90,1 0 1,0-1 0,-1 1 0,1-1-33,19 24 0,-2 6 38,-3-6 1,-8-4 110,4-5 0,1-6-192,3 1 1,2-2 66,-2-3 0,-1-4 284,5 0 0,1-6-183,5 1 0,-2-3 134,-3-2 1,3-4-99,-3 0 1,-3-1 535,-2 6 0,-3-5-474,-2-1 1,1-1 353,-1 2 0,5 1-547,1-6 0,5 5 89,-1-5 1,3 2-103,2-3 0,-1 0 242,1 6 0,-2-7-166,-3 2 1,-2-3 3,-2-2 1,-9-5-15,3 1 1,-3-5 49,4 4 1,-7-6-15,-3 2 0,2-3-126,-3-2 1,8 0 117,-3 0 0,0 0-365,0 0 0,1 0-302,4 0 1,1 0-377,-1 0 0,5 0 1004,1 0 0,-1-7 0,-5-1 0</inkml:trace>
  <inkml:trace contextRef="#ctx0" brushRef="#br0">6868 13662 8472,'-15'-6'0,"3"3"-48,2-7 426,4 7 490,0-3-841,4 6 1,2 4-375,10 1 0,4 0 214,5-5 1,3 0-26,6 0 0,5-7 71,1-2 0,4 1 104,-5-1 0,5 5-6,-5 0 0,-5 2 61,-4 2 0,-2 0-6,2 0 1,1 6-41,-6 4 1,5 3 8,-5 1 0,4 0-30,-4 0 1,7 0-6,-3 1 0,4 2-110,2-3 1,-1 2 77,0-11 0,6-1-147,-1-4 1,6-1 22,-1-4 1,2-3 30,-2-6 1,-4-2 118,-5-3 0,-1 4 11,1-4 0,-3 9 399,-2 5 1,1 4-193,-6 1 0,2 1 340,-2 4 1,-3 8-203,3 6 0,1 6 8,-1-1 1,2 7-183,-2 2 0,-2-1-229,7-8 0,-1 1 64,6-6 1,6-2-423,3-7 0,1-5-171,-1-10 1,3-5 239,-3-9 0,3-3 79,2-6 0,-5 1 94,-1 3 0,-5-1 250,1 6 0,-3 2 237,-1 7 1,-2 4 395,-4 6 0,-2 0-187,-7 0 1,0 8 308,0 6 1,1 2-294,-1 7 1,5-5-153,0 1 0,8-5-577,1-5 0,7-2 83,7-7 1,1 0-112,0 0 0,11-11-234,2-3 0,9-5-619,-3 0 0,-2 3 267,-8-3 590,3 3 0,-11 2 1,5 0-1</inkml:trace>
  <inkml:trace contextRef="#ctx0" brushRef="#br0">15157 13520 7681,'1'14'164,"4"0"0,4 0 44,10 1 0,5-3-257,9-2 1,10 2 154,9-2 0,5-2-1,4 1 1,-2-6 11,3 2 1,1-3-10,-2-2 0,7 0-248,-1 0 0,8 0 328,6 0 1,-2-5 19,-38 3 0,-1-1 0,27-6 11,0 4 0,2-6-6,-2 2 1,10 1-75,-6-2 0,3 1-82,-2-6 1,-12 1-136,-4 0 0,-10 0-7,-3 0 0,-2-5-383,-8 0 1,0 0 193,-4 5 0,-2-2-499,-4-3 0,3 3 15,-7-3 758,6 3 0,-3 2 0,6 0 0</inkml:trace>
  <inkml:trace contextRef="#ctx0" brushRef="#br0">18156 13463 8058,'-14'-14'36,"6"6"1,4 2 54,8 6 1,4 0 315,6 0 1,7 4 61,3 1 0,4 0-250,5-5 1,10 4-315,9 1 0,8 2 43,2-3 1,-1-2-473,-4 3 0,0 1 148,0-1 0,0 1-123,0-1 499,6-4 0,2 6 0,6-7 0</inkml:trace>
  <inkml:trace contextRef="#ctx0" brushRef="#br0">20247 13435 8105,'-15'-15'221,"7"6"134,4-1 0,5 7-192,9-2 1,7 4 2,16 1 1,5 0-235,10 0 9,8 0 1,-2 5 93,3-1 0,3 3-414,6-3 0,12-2 398,-36 0 0,1 1 0,2-2 0,0-1-7,3 0 1,-1 0-1,-4 2 1,-1 1 81,34 2 1,-34-3 0,1 1-76,2-3 1,0 0 0,3-1-1,1 0-100,1-1 0,-1-1 1,-2 2-1,-2 1 170,-2-2 1,-1-1 0,37-3-8,-8 1 0,-1-1-234,-4 1 0,-4 3-12,-10-3 0,-6 4-34,-13 1 0,-1 0-739,-14 0 624,-5 0 1,-14 6 312,-14 4 0,1-4 0,-6 0 0</inkml:trace>
  <inkml:trace contextRef="#ctx0" brushRef="#br0">23943 13406 8094,'-14'-33'181,"0"0"-64,6 12 1,9 9-109,14 12 0,0 6-192,9 3 0,6 10 878,8 5 0,9 3-352,6 1 0,2-1-507,2-3 1,12 1 131,7-6 0,-32-11 1,2-2-201,4 0 1,0-2 0,-2-2 0,0-1 231,-1 1 1,1 1-1,2-2 1,-1-1 12,-1 0 0,-1 0 0,2 0 0,0 0-22,3 0 0,0 0 1,-4 0-1,-1 0-23,-1 0 0,-2 0 0,37 0-83,-6 0 1,0 0-154,1 0 1,-2 5-252,-34-3 1,0 1 518,35 8 0,-34-7 0,1 1 0,36 11 0,-4-2 0,-4-3 0</inkml:trace>
  <inkml:trace contextRef="#ctx0" brushRef="#br0">26900 13591 7977,'-22'-13'0,"3"-6"1631,-3 0-450,13 5-831,-4 8 1,16 6-99,7 0 1,9 0-385,19 0 1,7 0-179,17 0 1,-2 0-534,6 0 0,-2 0 843,7 0 0,-3-7 0,9 0 0</inkml:trace>
  <inkml:trace contextRef="#ctx0" brushRef="#br0">29659 13591 7911,'19'-5'884,"0"0"0,7 1-476,3 4 1,12 0-23,11 0 1,21 0 159,7 0-684,-36-3 1,-1-1 0,-1 3-1,0 1 196,-2-2 1,0-1 0,3 0-1,0 0-69,-1 0 1,1 1 0,-1-1 0,0 1-812,0 2 1,1 0 821,0 0 0,-1 0 0,25 7 0,2 0 0</inkml:trace>
  <inkml:trace contextRef="#ctx0" brushRef="#br0">6526 14870 8264,'-14'-12'507,"0"-7"62,6 0-301,2 5 0,7 7-67,4 7 0,5 2-136,8 3 0,0-2-157,6 6 0,-1 1 134,6 4 1,-1 0-194,1 0 0,4-1 100,0-4 0,2 4 37,-2-3 1,-2-3-106,7 3 0,-6-2 72,1 1 0,-3-1 74,-1-3 1,-6-3 46,1 2 0,0-2-35,4-2 1,1 0 13,-1 0 0,5-6-113,0-4 1,13-9 13,2-5 0,10 2-322,4-1 0,4 4 291,-4-5 0,-2 7 37,-8-2 0,-3 8 89,-7 1 1,-5 7 184,-4-2 1,-3 4 119,-2 1 1,-4 1-114,0 4 1,-5 4 45,4 10 1,-4-1-17,5 5 0,-5 0-38,5 0 1,-5 4 55,4-3 0,1 3-291,4 1 0,1-4 180,-1-1 1,1-5-44,-1 1 0,1-3-977,-1-2 1,5-6 417,0-4 0,2-4 74,-2-4 0,4-10 74,5-10 0,7-3 70,3-1 0,-1-1 196,1 1 1,-6-1 321,1 1 1,-7 6 31,-2 3 0,-11 3 324,1 2 0,-9 6-118,0 3 0,-3 5-138,-2 5 1,0 9-68,0 10 0,-4 3-136,-1 1 0,-4 0-209,5 1 1,-1-1-45,5 1 1,0-1-283,1 1 0,7-7 85,6-3 1,9-10-232,10-4 0,3-10 66,7-4 0,3-10 125,-3-5 1,2-3 145,-12-1 0,2-1-168,-2 1 1,2 1 365,4 3 1,0-1-107,-5 6 1,2 5-102,-7 4 0,1 7 50,-11-1 94,0 8 0,-4-4 0,-1 10 0,1 2 0</inkml:trace>
  <inkml:trace contextRef="#ctx0" brushRef="#br0">2915 7876 8501,'0'-33'-723,"0"0"0,5 4 536,0 5 1,-1 2 531,-4-1 0,0 2-4,0 7 53,-6 0 59,4-1-121,-4 8-364,6 0 1,2 9 48,2 3 1,4 2-58,7 8 1,-1-3 83,0-2 1,2 2-222,3-2 1,3-2 172,6 1 1,1-6-159,-1 2 1,2-3-17,3-2 0,-3-2 87,4-3 1,-3 2 54,2-6 1,-6-1 76,6-4 0,-11 5 9,7-1 1,-4 2-5,4-1 1,-1 1 31,0 3 0,-4 4 3,0-4 1,0 3 165,4 2 1,5 0-170,0 0 0,7 2 1,-2 3 1,-4-2-88,0 6 1,-4 1 74,-2 4 0,1 0-6,-1 0 0,-4 1-9,-1-1 0,-5 0-10,1 0 1,1-4-17,-1-1 0,2-6 7,-2 2 0,1-3-141,4-2 1,3 0 144,-4 0 0,6-7-159,4-2 0,-3 2 84,3 3 1,-3-3 33,-1 3 0,-6-1 48,1 5 0,-7 2 7,2 2 1,2 4 205,-2 6 1,0 1-79,-5-1 1,0 0-78,1 0 0,4 0 16,-1 1 0,8-7-236,-3-4 0,6-2 14,4-2 1,3-2-132,7-2 0,1-4 140,4-7 0,7-3 0,7-1 0,-1-4 94,-4 9 0,-6-3-78,-4 7 0,-4 4 287,-5 1 1,-4 4-157,-5 1 0,-6 6 181,1 4 1,-5 2-73,5 2 0,1 1-50,8-1 1,5-2-75,10-2 0,2 1-35,7-6 1,5-2-255,-1-8 0,1-3 92,-5-6 1,1-5-270,4 0 0,-4-5 291,4 5 1,-5 1 274,-5 3 1,-3 6-74,-7-1 1,-5 7 117,-4-2 0,-8 10-61,-1 5 1,-7-1 277,2 5 1,-3-3-139,-2 8 0,2-3-106,3-2 0,-2-1-85,7-4 0,1-2-14,9-7 0,-1 0-277,9 0 1,-1 0-27,12 0 1,-8-7 144,3-2 0,-6-2 37,-4 1 0,-3-2 12,-6 2 0,-6 4 257,1 1 1,-7 4-90,2 1 0,-8 0 467,-1 0-344,-1 0 1,5 1-115,1 4 1,-6 3-243,1 6 1,-1 0 117,5 1 0,1 5 0,-1 2 0</inkml:trace>
  <inkml:trace contextRef="#ctx0" brushRef="#br0">15285 14899 8375,'-15'0'0,"7"0"-923,2 0 500,12 6 1,4 0 770,9 4 1,0-4-225,9-6 1,4-1-192,10-4 0,3-9-60,2-10 1,-1-3 6,6-1 0,-6-2 58,1-3 0,-7 3 14,-2-4 1,-7 9 450,2 1 0,-4 12-231,-5-2 1,2 9 377,-2 0 0,1 15-159,-1 4 1,1 9 14,-6 1 1,7 3-137,-3 1 0,4 1-85,2-1 0,1-6-101,3-3 1,2-4-249,2-6 0,5-3-36,-5-6 0,9-8-199,2-6 1,10-6 59,-1-9 1,-3 2 193,-7 4 0,-4-3 323,-5 8 0,-5 3-132,-10 6 0,-2 6 226,-7-2 0,-6 11 318,-3 8 0,-4 2-239,-1 8 0,0 4 13,0 6 1,0-3-2,0-7 1,2 1-606,3-6 0,3 0-132,6-5 0,5-1-341,0-4 1,11-4 326,-2-10 0,15-9-198,0-10 0,9-4 586,0-5 0,9 3 0,4-5 0</inkml:trace>
  <inkml:trace contextRef="#ctx0" brushRef="#br0">18071 14885 8152,'-14'-15'-435,"6"7"441,-5 2 39,12 6 1,-4 0-78,10 0 0,0 0 69,9 0 0,-3 0-106,8 0 0,3 0 63,2 0 1,2-6-5,3-4 1,1-2 5,3-2 1,8-5-13,7 0 0,4 0 32,-5 4 0,2 1-15,-2 0 1,-7 5 82,3-1 0,-10 7-22,0-2 1,-5 10 110,-4 4 0,-3 9-85,-7 1 1,0 6 155,0-1 0,1-1-151,-1 6 1,0-9-5,0 9 1,5-10-159,0 0 0,8-5 92,1-5 0,9-2 52,10-7 0,-1-3-16,6-7 1,-5-1-18,6-13 1,-8 5-57,3-4 1,-9-1-114,-1-4 1,-6 4 62,1 0 0,-5 8-123,-4 2 0,1 1-47,-6 9 1,0-1 159,-5 5 1,1 8 510,-1 6 0,-5 2-106,1 8 1,-1-1-570,6 6 1,7-6 210,6 1 27,1-7 0,18 4 0,-3-7 0</inkml:trace>
  <inkml:trace contextRef="#ctx0" brushRef="#br0">21398 14814 8153,'-27'-5'-158,"4"0"0,2-4-554,7 4 524,0 0 194,-1 5 0,6 0-18,-1 0 18,7 0 0,-1 0 47,8 0 0,4 0-90,6 0 0,2 0-4,3 0 0,5-2-30,9-2 0,10 2 71,9-3 0,9-2 0,4-1 0</inkml:trace>
  <inkml:trace contextRef="#ctx0" brushRef="#br0">23332 14814 7847,'0'-8'262,"0"1"-135,0 7-131,12 0 0,4 0-54,13 0 1,7 5-274,7 0 0,6 0 331,7-5 0,14-7 0,3-1 0</inkml:trace>
  <inkml:trace contextRef="#ctx0" brushRef="#br0">26943 14927 8047,'-8'-6'-40,"3"-4"134,4 4 0,9 1-52,6 10-42,13-3 0,15 10 0,9-4 0</inkml:trace>
  <inkml:trace contextRef="#ctx0" brushRef="#br0">8531 16107 8591,'0'-46'11,"0"4"0,5 4 575,0 14 207,-1 4-583,-4 12 1,0 5-151,0 12 0,-6 7 141,-3 12 1,-4 9-228,-1 5 1,-1 2-187,1 9 1,-2-1 184,-3 5 1,4 6-628,-4 3 0,0-3 288,5-1 1,-4-10-18,9-5 1,1-9-16,-2-5 397,7-9 1,3-10 0,8-7 0</inkml:trace>
  <inkml:trace contextRef="#ctx0" brushRef="#br0">8844 16107 8459,'6'-12'129,"4"2"0,9 4 428,4 6 0,-1 1-101,2 4 0,-5-2-786,5 7 1,-5-6 41,4 6 1,-5-5-410,1 4 697,-3 1 0,-2 4 0,0 0 0</inkml:trace>
  <inkml:trace contextRef="#ctx0" brushRef="#br0">8744 16221 8539,'-22'0'0,"8"6"600,9 4 0,4 6-79,1 7 1,0 7 13,0 13 0,0 7-125,0 7 0,0 6-475,0 9 1,0 3 205,0 1 0,0-32 1,0 1-96,0 0 0,0 0 0,0-3 0,0-1 123,0 40 0,0-5-212,0-10 0,4-1-122,1-18 0,0-1 82,-5-8 0,5 2-134,-1-7 0,1-2-163,-5-7 0,0 1-110,0-6 1,0 2-56,0-2 1,0-8 94,0 3 1,-6-8 449,-4 4 0,-2-7 0,-3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12683 13534 7953,'8'-14'-545,"-2"0"0,-6-1 437,0 1 207,0 0 1,0 0 21,0 0 1,0-1 151,0 1 0,0 0 87,0 0 1,0-5-178,0 0 0,-2 1-3,-2 9 1,0-4-87,-5 4 1,-1-2-89,-4 1 0,0-1 66,0 6 0,-7-4-153,-2 4 0,-6 0-59,-4 5 0,-2 0 117,-3 0 0,-3 0 133,3 0 1,-1 0-114,1 0 0,-2 0 167,7 0 0,-5 0-36,5 0 1,0 0-29,5 0 0,-6 5-16,1 0 0,-6 4 4,1-4 1,-5 6-127,-4-1 0,1 2 69,-6 3 0,1 4-62,-1-1 0,3 8 60,6-3 1,1 0-112,-1 0 1,1 1 90,-1 4 1,-1 1-58,-4-1 0,4-4 31,-3 0 1,2-2-4,3 1 0,1-2 52,3-7 0,3 5-32,7 0 1,5 2 67,4-2 0,1-4-58,3 4 1,-2-1-4,7 1 0,-1-2-4,2 7 0,-2-2-1,6 2 0,-4 2-13,4-2 1,-5 3-4,6 1 0,-3 1-21,3-1 1,2-1 32,-3-3 0,4 3-7,1-4 0,0-2 0,0-2 0,0 1 15,0-1 0,1 0 31,4-4 0,1 0 6,4 4 0,2-3 14,-2 3 1,3-3 12,1-2 1,0 0-44,0 0 0,0 1 3,1-1 0,-1 5-35,0 0 0,2 0 37,3-5 0,-2 0 75,7 0 0,-2 2-83,2 3 1,3-3-4,-4 3 0,4-3-25,2-2 1,-1 0-4,0 0 1,1 1-46,-1-1 1,1 0 73,-1 0 0,-4 0-99,0 1 1,-2-1 69,1 0 1,3 0-17,-7 1 1,6-6 53,-1 0 1,2-1 94,3 2 0,6 2-59,3-2 1,1-2 17,-1 1 1,8-4 94,-4 5 1,0-1-115,-5 5 1,1-1-84,5-4 0,-5 4 85,0-4 1,0 4-208,4 1 0,1 1 2,0-1 0,10-5-22,4 1 1,0-2 125,0 1 1,-5 2-23,5-6 0,-2 6 141,-7-2 1,1-2-80,-2-3 0,8 3 166,7-2 1,6 4-303,-2-4 1,4 1 194,1-1 1,-11-4-56,-3 4 1,1-2-4,4 2 0,7-3 14,2 2 0,0-2-13,5-2 0,-5 0-79,-4 0 0,-4 0 69,-6 0 1,6 0-31,3 0 0,4 0 26,1 0 0,-2 0 9,-2 0 0,-6 5-109,-8-1 0,2 1 105,-3-5 1,5 0-1,4 0 1,-2 2-1,3 2 1,-1-2-41,-4 3 0,3-4 36,-8-1 1,-3 0-4,-1 0 1,2-1 0,2-4 1,4 2 34,0-7 0,4 6 13,-3-6 0,3 5 6,-8-4 1,2 4-16,-2-4 1,-4-1 2,-10-4 1,7 1-4,-2 4 1,9-4 10,0 4 0,-1-4-74,1-1 0,-6 0 56,1 0 1,-3-5-135,-1 0 1,-7 0 84,-2 4 0,-4 0-11,-2-4 1,0 3 229,1-3 1,-1-2-265,1 2 0,-2-4 100,-4 4 0,3-5-119,-7 5 1,0-6 110,-5 1 0,-2-3-65,-2-1 1,-4-1 145,-6 1 0,0 4-27,0 1 0,-1-1-32,-4-4 1,0 4 2,-9 0 0,3 0 17,-8-4 1,2 4-73,-2 1 1,-2 4 44,-3-5 1,-1 5-89,6-5 1,-6 7 67,1-2 1,-3-2-75,-1 3 1,-1-6 41,1 5 0,-7-5-5,-3 5 1,-4-6 8,-6 1 1,2 2 7,-6-2 0,2 2 7,-2-1 0,3-3-11,6 7 0,0-4 188,1 4 0,1-2-107,3 2 0,-8 3 80,3-2 0,-7-3-128,2 2 0,-5-2 4,0 3 1,4 0-81,2-6 1,3 7 99,1-2 0,1-3-121,-1-2 1,0 2 100,1-1 0,-7 4-123,-4-5 0,-7 0-98,-1-4 0,1 1 170,8 3 0,-2-1 44,7 6 0,-2-5 6,1 5 0,-4 0-8,-10 5 0,2 1 7,-6 4 0,-3-2-25,-3 6 1,5-4 0,10 4 1,-2 0-44,-2 5 0,-4-4 47,-6-1 0,-2 0-27,-3 5 0,8 0 35,-3 0 1,8 0-3,-3 0 0,4-2 196,-4-2 0,-2 2-121,-8-3 0,3 4 28,-2 1 0,8-5 139,6 0 1,1 1-39,-2 4 1,3 0-100,-2 0 1,-2 6-120,1 3 0,0 4-295,6 1 1,5 2-1321,4 3 1613,9-3 0,3 6 0,7-3 0,-1 5 0,1 2 0</inkml:trace>
  <inkml:trace contextRef="#ctx0" brushRef="#br0">11815 10677 8123,'7'14'346,"5"0"153,7 0 0,0 5-389,-5 0-114,7 0 1,1-5-32,7 0 0,-1-4-290,0-1 1,2-5 22,4 0 1,4-5 216,9-9 0,5-1-47,10-12 1,2-1-109,8-5 0,-6 1 226,0 0 0,-7 4-10,-2 0 0,-1 7 152,-3-2 1,-1 9-86,5 6 0,-8 4 352,7 4 1,-8 6-86,-1 9 1,-4 0-116,-5 9 1,0-4-237,-10 4 1,4 5 189,-9-4 0,0-2-131,0-4 0,1-5 282,4 1 0,7-5-230,3-5 0,9-2 38,6-7 0,7 0 173,1 0 0,4-7 77,-8-2 0,3 1-141,-8-1 1,8 5-204,2 0 1,6 2 188,-2 2 1,-3 0-110,-1 0 0,-4 0-15,-1 0 1,-6 5-144,-4 0 1,4 4 25,1-4 0,16 0-69,7-5 1,-33-3-1,0-1-446,3 0 0,0-1 1,-4-1-1,0-1 178,2 0 0,0 0 375,4 0 0,0 0 0,0-2 0,0 0 0,4 1 0,0-1 0,0 0 0,-1 1 0,2-2 0,-1 1 0</inkml:trace>
  <inkml:trace contextRef="#ctx0" brushRef="#br0">18583 14842 8124,'-14'-21'0,"0"7"-240,6 6 132,1 8 1,9 0 358,3 0 1,-1 7-92,11 2 1,-3-1-278,12 1 0,0-1 96,4 2 0,1 1-146,-1-6 0,2-1 16,3-4 1,4 0 37,5 0 1,2 0 61,4 0 1,1-6-28,3-3 0,3 1 111,-3-2 1,-1 7-64,1-2 0,-11-1 211,2 1 1,-9 1-54,4 4 0,0 1 91,5 4 1,1 3-44,4 6 1,-3 0-108,8 0 1,-6 5-27,5 0 0,-6 0 9,1-5 1,-3 1-191,-1-1 1,0-1 46,-1-4 1,14-3-97,5-6 1,7-1-195,3-4 0,0-3 359,1-6 1,-8 0 106,-2-1 1,-8 6 127,-2 0 1,0 5-69,5 0 1,-5 2 106,0 2 0,-6 6 158,1 4 1,-3 4-76,-1 5 0,-2-2-257,-3 7 0,0-5 124,0 5 1,1-5-389,14 4 0,0-7-122,9-2 0,7-1 202,7-8 0,3-1-96,-8-4 0,7-6-33,-2-3 1,1-4 162,-30 6 1,1 0-1,-6 0 1,1 0 31,4 0 0,1-1 0,-6 1 1,0 0 69,-2 0 1,0 0-1,38-7-54,-36 6 1,1 2 0,-2 1-1,0 0 113,4 0 0,0 1 1,-2 0-1,-1 0 37,-1-1 1,-1 0-1,39-6-76,-3 6 0,-35 1 0,1-1 18,3 3 0,0-1 0,3-2 0,-1 1-7,-2 1 1,0 1 0,0-1 0,-1 1 107,36 2 0,1 0-81,-1 0 0,-1 2 12,-36 0 1,0 1-1,-1 0 1,0 1-10,33 11 1,-5-1-40,-9 0 0,-7 0-80,-2 1 0,7 3 66,7 1 1,8-4-45,2-6 0,3-6-174,-8 2 0,10-3-313,-5-2 1,-32-3 0,2-1 388,3 0 0,1-1 1,-1-4-1,0-1 41,1-2 0,0 0 1,-3 1-1,0 0 19,-1-1 0,-1 0 0,1 1 0,1-1 66,2-3 0,1 1 1,-1 3-1,0 0-36,-1 1 0,-1 1 0,-2 1 0,0 0 284,-4 1 0,-1 0 1,35-5 184,-8 2 1,1 4-96,-7 6 0,6 0-537,-6 0 0,1 1 117,-5 4 1,-7-2-782,-2 7 1,1-6 220,-2 6 0,4-7-509,1 2 1129,0-4 0,16-1 0,-3 0 0,4 0 0,5 0 0</inkml:trace>
  <inkml:trace contextRef="#ctx0" brushRef="#br0">3669 10179 8403,'0'-22'-719,"6"1"-749,2 13 1468,6-4 0,0 10 0,0-4 0</inkml:trace>
  <inkml:trace contextRef="#ctx0" brushRef="#br0">3413 10378 8403,'-15'8'462,"6"3"-313,0-6 0,5 7 20,0 3 1,0 0 18,0 9 1,2 0 133,-3 4 0,-1 2 104,1 3 0,1-3-145,4 4 1,0-6 1,0-4 1,1 1-305,4-6 0,4-6-146,10-9 1,3-2-75,7-2 1,-1-2 96,1-2 0,1-11-69,3-8 0,-1-9 67,5-1 0,6-2 61,5 2 1,4 4 66,-5 1 0,2 3 18,-2 11 1,-7 3 280,3 11 0,-10 0-30,0 0 0,2 6-130,-2 3 0,-5 4-20,-4 1 0,0 0 1,4 1 1,1-1-71,-1 0 0,7 0 74,3 0 0,-2-4-130,2-1 1,-2-5 64,2 0 1,3-2-144,-3-2 0,-2 0 129,2 0 0,-6 0-110,1 0 1,-3-5 54,-1 0 0,-1 1-2,0 4 0,1 0 2,-1 0 1,1 0-5,-1 0 1,2 1-135,3 4 1,-1-3 137,6 2 0,-6 3-38,1-3 1,-3 1 61,-2-5 0,1 5 80,-1 0 1,-1-1-13,-3-4 1,-2 5 191,-3 0 1,-4 4-141,4-4 1,-1 1 74,1-1 0,-2 1-18,7 4 1,-1 1-43,6-6 0,1 1-201,3-1 0,8-4-40,7 4 1,5-10-181,-1-4 0,-1-4 183,1-1 0,-6-5-85,1 0 1,2-1 149,-1 1 0,-1 8-45,-4-4 0,4 11 251,1-1 1,-6 3-73,-4 2 1,-2 7 156,2 2 0,-3 5 7,-6 5 0,-3 3 57,-2 7 0,3-6-277,-3 1 0,1-2-117,-1 2 0,7-2 120,-2-3 0,10-10-192,4 1 1,7-7-197,12-3 0,-5-1 115,0-4 0,0-5-31,-5-9 1,-3 8 117,-2-3 1,-7 5-37,-3-1 1,1-1 216,5 6 0,-2 2 300,-3 8 1,1 0-77,-5 9 1,0-3 114,0 8 0,-4 1-89,3-1 1,-2 0-158,3-4 0,-3-3-295,7-2 1,0 1-56,5-7 0,12-5-60,7-9 0,9-9-73,0-4 0,-32 10 1,1-1 212,31-15 0,-3 6 130,-7-1 0,-4 5-109,-5-5 1,8 7 387,-3-2 1,-3 10-116,-7 4 0,2 3 2,-1 2 1,-2 0-118,-9 0 1,3 5-26,-7 0 1,5 0 346,-5-5 1,7 0-450,-2 0 0,9-2 14,5-3 1,10-4-239,4-10 1,-4 3 104,-5-3 1,-2 0 131,-8 5 0,-4-7 215,-5 12 0,-7-1 96,3 10 1,-6 0-71,-4 0 0,-2 7-28,-3 2 0,-3 10 135,3 5 1,-4 7-331,0 3 0,4 3-758,-1-3 818,14-1 0,-2-5 0,13 1 0</inkml:trace>
  <inkml:trace contextRef="#ctx0" brushRef="#br0">7948 16392 8182,'-6'-29'844,"4"7"-723,-4 1-121,6 7 769,6 6 1,-4 4-455,3 8 0,1 6-468,-1 9 1,-1-2-5,-4 7 0,-4 1-316,-1 8 0,-8 2-266,-1 3 1,0 3 340,-5-3 1,1-2 35,0 2 1,2-5 93,-3 5 1,5-8 82,4-1 1,2-2 216,3-8-30,4-1 37,-5-10 1,7-1 40,4-7 1,-2-2 187,6-3 0,1-3-102,4-6 1,0 2 50,1 2 1,4-1-27,0 6 0,0 1 265,-5 4 1,0 7-6,0 8 1,-1 7 13,-4 11 1,-2 5-153,-7 9 1,0 4-51,0 6 0,0 0-100,0-1 0,-5-5 111,0-4 0,0 1-368,5-6 0,0 3 83,0-12 0,2-3-466,3-11 0,-2-2-17,6-12 0,1-2-233,4-8 0,-1-9 264,-4-10 463,10-9 0,-9-9 0,10-9 0</inkml:trace>
  <inkml:trace contextRef="#ctx0" brushRef="#br0">8161 16448 8182,'23'-20'0,"2"-2"-200,-6-7 0,1 1 74,-1-1 0,-3 3 379,3 2 1,2 5-57,-2 9 1,-1-1-38,-3 7 1,-3 1-50,-2 7 1,1 10-4,-6 10 0,4 14 16,-4 5 1,0 12-24,-5-3 1,0 13-95,0-3 0,0-1 110,0 1 0,0-5-494,0-5 0,0 1 44,0-5 0,0-7-85,0-8 0,0-5 151,0-4 0,0-8 71,0-7 0,-7-5-152,-2 0 1,1-4 347,-2-4 0,1-11 0,-5-8 0,-1-4 0,1-2 0,0 1 0,0 0 0,6 1 44,3 3 0,4-1 130,1 6 0,6 0-81,3 5 1,4 1 114,1 3 0,7-2 149,2 2 1,0-1-1,0 2 1,1-5-263,4-1 0,1 1 106,-1-5 1,-4 8-58,0 2 1,-12 1 50,3-2-103,-4 4 1,-7 9 1,-8 7 0,-6 2-4,-14 17 1,-4-2-182,-5 10 1,-2 3 115,2 7 1,3 4-169,-3 6 1,3-8 209,1-7 0,7-5 149,3-9 0,10-1-169,4-3-13,3-4 0,13-12-41,4-3 1,8-10-5,1-4 0,8-10-238,1-5 0,6-4 95,-1-6 1,3 3-398,2-7 1,-2 6 185,-3-1 0,-5 8 365,-9 1 0,-2 5 0,-6-1 0,-2 4 0,-3 5 0</inkml:trace>
  <inkml:trace contextRef="#ctx0" brushRef="#br0">8432 17159 8182,'0'29'0,"0"1"-265,0 3 0,1 2 80,4 2 0,-4 5 630,4-5 1,-3 0-88,-2 1 0,0-5 83,0 5 1,0-11-327,0 1-539,0-9 83,6-5 1,-3-15 165,7-14 0,-6-11-248,6-12 0,-5-5 145,4-4 0,2 6 57,8-7 0,-3 13 119,3-2 0,3 5 251,2 4 0,-2 10 36,2 4 0,-2 9 356,1 0 0,-4 5 142,-9 5 0,1 5-256,-6 9 1,-1-2 89,-4 7 0,-1-1-98,-4 6 1,0-1-224,-9 1 0,1-1-70,-10 1 1,4-1-214,-5 0 1,5 1 4,-5-1 0,12-1-195,-2-3 1,4-4-1600,1-5 1389,2-8 1,7-14 486,0-17 0,0-16 0,0-10 0</inkml:trace>
  <inkml:trace contextRef="#ctx0" brushRef="#br0">8958 16605 8182,'14'6'733,"-5"2"-328,1 6 0,-2 7 107,1 2 1,2 0-374,-6 0 1,4-4-222,-4 5 1,5-7-812,-6 2 1,7-8 453,-1-1 1,-2-7 438,1 2 0,7-16 0,6-5 0</inkml:trace>
  <inkml:trace contextRef="#ctx0" brushRef="#br0">9413 16278 8182,'7'22'0,"0"6"275,-7 1 0,5 4 431,-1 5 1,1 8-153,-5-4 1,-2 9 68,-2-4 0,-6 10-307,-9-5 0,2 18-480,-7-4 1,12-27 0,0 1 156,-1 0 1,-2 1 0,1-3 0,0 1 70,-1-1 1,1 0-1,-14 35-942,-1-2 0,2-8 131,4-6 0,1-13 747,3-11 0,4-6 0,1-8 0,6-7 0</inkml:trace>
  <inkml:trace contextRef="#ctx0" brushRef="#br0">8858 16989 8176,'24'19'0,"-1"0"0,-4-1 845,5-3 0,0 0-112,4 4 1,2 4 92,3 5 1,4-4-317,5-1 1,4 1-142,6 5 1,2-6-499,12 1 1,-1-7 39,2 2 0,-4-3 140,-6-2 0,0-4-118,-1-1 1,8-6-1480,2 2 1,-1-3 1545,1-2 0,-1-5 0,1 0 0,-4 2 0,-4 1 0</inkml:trace>
  <inkml:trace contextRef="#ctx0" brushRef="#br0">10180 16207 7948,'-42'-29'0,"-1"1"413,0-1-364,1 1 0,-1 1 137,0 3 0,-4-2 313,0 2 1,-7-5-144,2-4 0,-10-8-587,29 18 1,0-1 0,-3-3 0,-1 0 183,-3 1 0,0 0 0,-3-2 1,0 1-123,-4-2 0,0 1 0,3 2 0,1 0 184,2-1 1,1 2 0,0 1 0,-1 0 32,-1-2 0,-1 0 0,-2 5 1,-1 1 6,-2-2 0,1 1 0,3 6 0,1 2-23,0-2 0,1 1 0,-36 2-23,38 6 0,0 2 0,-1 3 1,-1 1-71,-2 1 0,-2 3 1,2 2-1,0 3 34,-4 5 0,1 1 0,8-1 0,1 2 37,0 2 1,0 2 0,1 1-1,0 2 4,-1 2 0,0 2 0,-2 2 0,1 0 7,-1 4 0,-1 1 0,0 1 0,0 1 11,-2 3 1,1 2 0,0 4 0,3 2-260,7 0 0,3 1 1,-2 2-1,2 1 268,2 5 0,1 2 0,2-1 0,1 1 65,3 3 0,2 1 0,1 4 0,3 1 33,3-1 1,3 1 0,1 2 0,3 1-48,4 1 0,4 0 0,2-1 1,3-1 0,2-3 1,1 0 0,2 3 0,1 0-33,1-5 0,1 0 1,0 0-1,1 0-74,0-4 0,2-2 0,2-4 1,3-4 15,-3-6 0,3-2 1,7 1-1,4-2-65,3-3 1,3-1-1,0-1 1,1-2 74,4-2 1,1-3 0,0-2 0,0-1-79,4-2 0,1-1 0,3-3 0,3-2 108,4-1 1,2-1 0,-1-3-1,1-2-117,-1-1 1,0-1 0,10-2 0,1 0 199,-4-2 0,0-1 0,5 0 0,1-1-239,-1-2 1,0-2-1,2-4 1,0-3 265,1 0 0,-1-3 0,-4-1 0,-1-3 0,-2 0 1,0-3-1,3-2 1,-1-3-62,-4-1 0,-1-4 0,1-2 1,-2-1 113,-2-2 1,-2-1-1,-9 2 1,-2 0 75,-4-1 1,-1-1 0,-5-1 0,-1-1-90,2-1 1,0-2 0,-4-1 0,-1-2-51,-4 3 1,-2-2-1,-3-3 1,-2-1-147,-4 1 1,-4-2-1,-3-2 1,-3 0 20,-4 1 0,-4-1 0,-4-3 0,-4-1-120,-4-4 0,-5-1 0,-4-2 0,-6 1-147,-6-8 0,-5-1 0,9 18 0,-2-1 0,0 1-52,-3-3 0,-2 0 0,1-1 0,0 0 0,0 0 0,0 0 120,1-1 0,2 0 0,-2 1 0,-1 2 1,-1 1-1,0 0-81,0 2 0,0 0 0,-2 2 1,-18-16-1,-2 3 676,-1 4 1,-1 5 0,3 8 0,-2 5-298,-1 6 0,-4 6 0,-3 6 0,-4 8-128,-10 4 0,-4 9 0,20 7 0,-1 5 0,-1 4 6,-8 4 1,-2 3 0,1 4 0,15-3-1,0 2 1,0 3 0,-1 1-678,-6 4 1,-1 3-1,0 1 1,-1 1 681,-1 3 0,-1 1 0,1 1 0,0 1 0,13-8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11901 14771 8115,'-8'-21'101,"-5"6"0,5-6 1,0 2 166,4 0 0,-3 0 0,1 5 208,-2 0-496,5-1 0,-8 1 222,6 0 0,-4 0-352,4 0 1,-6-1-39,1 1 0,-4 5-52,-5-1 0,2 5 164,-7-4 1,0 4-128,-4-4 1,4 1-7,1-2 0,-1-2 140,-5 2 0,-4-2 84,0-3 1,-2 0-21,2-4 1,0 3 95,-10-3 1,2 3-50,-11 2 1,-2 0 146,-7 0 0,7 1-115,-3 3 0,5-1 19,0 7 0,-3-6-79,3 5 1,-10-1-237,-4 1 0,-5 4 128,-5-4 0,5 3 82,0 2 0,-4-4-101,9-1 0,-13 0 68,3 5 0,33 0 1,-1 0 22,-1 1 1,0-2 0,1-1 0,0-1 23,3 1 1,1 0-1,-2-1 1,0 1 0,-38 2 1,37 2 0,1 1 66,-3-1 1,-1 0 0,-1 4 0,0 0-40,-1-2 0,1 1 1,-2 3-1,2 1-16,4 0 0,0 1 0,-2 3 1,-1 0 2,-4-2 0,0 1 0,0 1 1,1 1-222,-2 0 1,2 1 0,5-1-1,1 0 203,3 0 0,0 0 0,0 3 0,1 0-5,1-1 0,0 1 0,-3 2 0,0 1 10,0-1 1,1 0-1,2 1 1,0 1-7,2 0 1,1 1 0,-30 21-148,9-1 0,5 6 159,4-1 0,4 0 73,5-4 0,2 1-55,2 4 0,6 4 9,0 9 0,7-1-29,12 7 0,-2-2-2,6 1 0,6 2-18,9-7 1,9 1-10,5-5 1,9 3-126,5-3 0,4 3 134,6-8 0,2-5 0,7-4 1,-20-22 0,2-3-3,3-3 1,1-1 0,4 2 0,1-2-178,1-4 1,2-1-1,-1 1 1,1-1 193,0-2 1,2 0 0,3 0 0,2-1 4,3-1 1,1-1 0,4 0 0,1-2 13,-4-1 0,1-2 0,12 1 1,2-1-120,-5-1 0,1-1 1,-1-1-1,1-1 158,-4-4 0,2-1 1,5 1-1,2 0-239,0-2 0,-1-1 1,-4 0-1,0-2 207,2-2 1,0-1 0,-2 0-1,0-2-3,2-2 0,0-1 0,-4 1 0,0 0 24,-6 0 0,0-1 0,3-1 0,-2-2-100,-7 2 0,-1-1 0,3 0 0,-1 1 97,-6 2 1,-1-1-1,-1 0 1,-2-2 15,-10 3 0,-1 0 0,-1-4 0,-1-1 489,19-17 1,-5-4-337,-14 0 1,-11 1-102,-13-6 0,-9 6-306,-15-2 1,-10 4-335,-13 2 1,-13 1-1160,-2 3 1683,-12 3 0,-1 2 0,-10 0 0,34 16 0,-1 0 0</inkml:trace>
  <inkml:trace contextRef="#ctx0" brushRef="#br0">7863 2858 6117,'8'0'43,"-2"0"28,-6 0 1,0 0 61,0 6 1,2-5-78,2 4 180,-2-3 1,4-1 0,-6 4 4,0-3 0,0 6-28,0-4 44,0-2 0,2 9 42,3-6 1,-2 6-80,6-2 1,-4 4-62,4 1 1,-1 0 23,2 0 0,2 1-171,-2-1 0,-2 0 141,1 0 1,-1 1-33,2-1 0,2 0 13,-2 0 0,-2-6-134,1-3 0,-4 1 245,4-1-145,1 0 1,4-7-9,0-3 0,1-4 17,-1-10 0,6-10-128,4-8 0,-2-6 119,2-5 1,0-2-547,4-7 0,0-6 255,1-3 0,-1 2-203,1 3 0,-6 2-49,1 2 0,0 2-620,4 3 1063,1-3 0,-1 7 0,1-2 0,-1 6 0,0 3 0,1 3 0</inkml:trace>
  <inkml:trace contextRef="#ctx0" brushRef="#br0">11403 14430 7509,'-8'0'-124,"2"0"128,6 0-231,0 0 285,0 6 1,0 2 74,0 6 1,0 2-65,0 3 0,0 5 32,0 9 1,0 1-6,0 4 1,0 8 110,0-3 0,1 7-38,4-2 1,-3 4 7,2-5 0,3 1-178,-2-6 0,4 1 121,-4 0 1,6-7-182,-2-3 0,-1-4-107,2-6 1,-2 3-538,1-8 705,4-5 0,-5 6 0,6-3 0</inkml:trace>
  <inkml:trace contextRef="#ctx0" brushRef="#br0">12540 9255 7925,'7'-10'408,"2"1"0,9 1 581,1-1-700,0-4 0,0 5-296,-1-6 1,8-5-202,-3 0 0,-2 2-187,-2 7 1,-3-1-401,-2 6-375,0 1 1170,-6 4 0,5 6 0,-5 2 0</inkml:trace>
  <inkml:trace contextRef="#ctx0" brushRef="#br0">12540 9653 7925,'-14'22'0,"6"-1"0,2-14 0,14-2 0,6-10 0,7-4 0,7-10 0,5-3 136,0-6 1,7-1-33,-2 1 1,-2-1-546,2 1 0,-5 1 78,5 3 0,-12 4 363,-3 5 0,-5 1 0,-4 0 0</inkml:trace>
  <inkml:trace contextRef="#ctx0" brushRef="#br0">12796 9326 7925,'8'0'260,"-1"8"147,-7 6 0,0 2-70,0 8 1,-2 1 110,-3 8 0,-3 3-267,-6 7 0,0 0-157,0-1 0,0 1 54,-1 0 1,3-5 97,2-1 0,-1-5-789,6 1 342,1-3-503,4-8-134,0-7 1,0-11 907,0-8 0,6-17 0,2-9 0</inkml:trace>
  <inkml:trace contextRef="#ctx0" brushRef="#br0">12811 9525 7925,'8'0'0,"3"6"199,-7 4 0,1 4 373,-5 5 0,0 3-84,0 7 1,2 1 92,2 3 1,0-2 99,5 7-245,0-6-272,-1-4 1,10-2-19,-4-8-108,10-5 3,-2-7 0,6-9-161,1-6 1,-2-9-9,-4-15 1,4 2-216,-3-7 1,-4-2 19,-1-7 1,-5 7-179,-4-2 1,1 7-1235,-6-3 767,0 6 383,-5-2 501,-7-1 1,-1-1 0,-6-7 0</inkml:trace>
  <inkml:trace contextRef="#ctx0" brushRef="#br0">13152 8999 7925,'8'0'166,"4"0"0,-8 2 331,5 2 0,-6 6-189,2 9 0,-3-2-56,-2 7 1,0 0-85,0 4 1,0-1-89,0-4 1,0 3-831,0-7 365,0 0 285,0-11 1,1 3-1259,4-7 706,-4 1 322,6-11 330,-1-8 0,-4-15 0,4-7 0</inkml:trace>
  <inkml:trace contextRef="#ctx0" brushRef="#br0">13294 8700 7925,'5'21'0,"0"3"0,1 3 206,-1 1 0,-4 2 367,4 3 0,-4-1 13,-1 6-212,0-7-210,0 10 0,0-9-157,0 6 106,0-7-322,0 4 0,0-11-273,0 0 0,0-7 208,0 2 1,0-8-360,0-2 633,7-5 0,-6-11 0,6-9 0</inkml:trace>
  <inkml:trace contextRef="#ctx0" brushRef="#br0">13450 8686 7925,'8'7'577,"-3"2"-206,-3 10-95,-2 3 0,-5 7-21,0-1 1,-4 0-171,4 1 0,-5 1-232,6 3 0,-6-8-40,6 4 0,-1-6-737,5 1-702,-7 3 1626,6-11 0,-5 4 0,6-5 0</inkml:trace>
  <inkml:trace contextRef="#ctx0" brushRef="#br0">13408 9013 7925,'6'-20'-364,"2"4"-45,6-3 0,0-2 352,1 2 0,4 0 324,0 5 0,0 0-54,-5 0-125,6 0-23,-4-1 1,3 6-102,-10-1-61,4 7 68,-11-3-108,4 6 0,-6 2 53,0 2 0,-6 4-228,-4 6 0,-2 1 146,-3-1 0,1 0 166,0 0 0,1 0 0,4 1 0,-4-1 0,12 0-31,-6 0-44,7 1 252,0-8 1,2 5 299,3-8 0,3 1-200,6-5 1,0 0 55,0 0 1,0 0-204,1 0 0,-6 0-439,1 0-790,-7 0 1099,3 6 0,-6 2 0,0 6 0</inkml:trace>
  <inkml:trace contextRef="#ctx0" brushRef="#br0">13294 9340 7925,'0'8'0,"2"3"147,2-6 0,-2 6 303,3-2 1,1 10-122,-1 5 0,-1-2 53,-4 2 1,5-2-164,0 2 0,0 1 14,-5-6 0,4 5-780,1-5 300,0 0-83,-5-5 0,5-5-345,-1 1 1,1-6-99,-5 6-605,0-7 1127,0-16 1,0 1 250,0-17 0,0 4 0,0-3 0,0-1 0,0 1 0,5-1 17,0 1 17,6-1 139,3-5 0,6 4 190,4-3 0,8-2-36,-4 2 0,10-5 54,0 5 1,1 1-29,-1 8 0,-3 4 46,-6 6 0,-7 6-291,-3 3 0,-4 3 103,0 2 0,-7 11-267,-4 4 45,-2 15-101,-2-7 1,-2 18-74,-2-3 0,-4 2-45,-7-2 1,1 1-236,0-6 1,0 0 36,0-4 0,-1-2-151,1-4 0,-5-7 579,0-6 0,-6-7 0,3 3 0</inkml:trace>
  <inkml:trace contextRef="#ctx0" brushRef="#br0">13436 9241 7925,'8'11'0,"-3"3"0,-4-1 126,-1 10-1,0 1 132,0 4 1,0 1 458,0-1 1,0 1-475,0-1 1,0-1-432,0-3 0,0 1 146,0-6 1,0-5-391,0-4-918,0-7 695,0 3 656,7-12 0,1-8 0,6-9 0</inkml:trace>
  <inkml:trace contextRef="#ctx0" brushRef="#br0">13621 9326 7925,'8'6'0,"3"4"0,-6 9 0,-1 3 724,-4 6-271,-6 1-293,5-1 0,-12 1-262,3-1 0,-2 0 79,-2 1 0,-5-1-125,0 1 0,-5-1-330,5 1 0,-2-6 243,3 1 1,2-5-356,-3 5 307,3-7 64,2 4 1,4-9 265,1-2 379,6 2 161,-10-10 1,13 4-282,0-6 0,8-6 160,11-4 1,5-7-30,9-2 1,3-6 179,7 1 0,6-3-364,3-1-1430,3-7 1041,2 5 0,-6-6-856,-4 3 992,3 3 0,-4-10 0,3 7 0,-4 1 0,-9 2 0,-5 2 0</inkml:trace>
  <inkml:trace contextRef="#ctx0" brushRef="#br0">14346 8757 7906,'-8'-14'0,"2"5"-780,6-1 128,0 7 666,6-10 0,2 10 223,6-6 0,1-1-323,-1-4 0,0 0-274,0 0 1,-4-7 359,-1-3 0,1-2 0,4-3 0</inkml:trace>
  <inkml:trace contextRef="#ctx0" brushRef="#br0">14318 8402 7906,'-15'14'0,"1"0"0,5 2 95,-1 3 0,7 3 259,-2 7 0,4-1-226,1 1 0,1 8-230,4 1 0,-3 5-368,2-10 0,3 0 244,-2-4 1,-1-6-45,-4 1 0,0-6 270,0 0 0,-12 5 0,-4-1 0</inkml:trace>
  <inkml:trace contextRef="#ctx0" brushRef="#br0">14190 8942 7906,'-8'8'-901,"-5"-2"945,12 1 288,-6-6 1,9 6-140,3-7 1,7-2 103,7-3 0,8-4-215,2-10 1,-3-3-159,3-7 1,2 1-39,-7-1 1,5 3-586,-11 2-67,1-3 408,-4 11 173,-7 2 185,-2 8 0,-6 12 0,0 2 0</inkml:trace>
  <inkml:trace contextRef="#ctx0" brushRef="#br0">14346 8928 7906,'-1'9'0,"-4"1"0,3-1-174,-2 6 196,2-8 88,2 6 0,6-10 179,4 7 0,-2-1-151,1 5 0,-1-4-131,1-1 1,3 1 21,-8 4-435,7 0-408,-9 1 438,4-1 143,-6-6-484,0 4 717,-6-10 0,-2 4 0,-6-6 0</inkml:trace>
  <inkml:trace contextRef="#ctx0" brushRef="#br0">14218 8942 7906,'8'0'-477,"-2"6"477,1 9 0,-6 2 0,4 7 0,-3-1 161,-2 6 0,-2 1 287,-3 3 1,-1-1-337,-3 6 0,-3-8-356,8-2-212,-7 0 265,3-12 25,0-2-729,2-7 416,6-14 479,0-7 0,0-14 0,0-9 0</inkml:trace>
  <inkml:trace contextRef="#ctx0" brushRef="#br0">14417 8999 7906,'21'0'0,"-5"0"110,3 0 0,-4 5 715,0-1-526,-1 8-136,0-5 0,-5 6-175,1-3 0,-7-3-741,2-2-371,-4-3 598,-1 4 526,0-6 0,-6-6 0,-2-2 0</inkml:trace>
  <inkml:trace contextRef="#ctx0" brushRef="#br0">14574 8658 7906,'15'-13'-240,"4"4"1,-3-4 263,3 4 0,-3 2 170,-2 3 1,-4 4-72,-1 4 1,-6 4 129,2 6 1,-3 7 64,-2 3-168,0 2-60,-7 3 0,4 1 57,-6 3-22,-1-3-161,-4 11 1,0-11-320,-1 3 194,1-3-37,6-8 0,-3-1-925,7-7 782,-7 0 1,3-7 340,-7-7 0,1-7 0,0-7 0</inkml:trace>
  <inkml:trace contextRef="#ctx0" brushRef="#br0">14588 8786 7909,'14'-8'0,"5"2"-48,0 6 0,5 0 25,-5 0 1,0 7 285,-5 8-190,0-1-29,0 6 0,-6-4-500,-3 3 210,-4-3-25,-1 11 1,-1-11-347,-4 3 617,-3 3 0,-12-7 0,-2 6 0</inkml:trace>
  <inkml:trace contextRef="#ctx0" brushRef="#br0">14531 9042 7909,'5'19'-103,"-1"0"0,6 6 329,-5-1 1,6 9 296,-2 5 0,-2 3 4,-3 1-314,4-5-53,-6 4 0,4-11-162,-6 3 36,6-3-147,-4-8 0,6-1-478,-3-7 140,-4-6 70,5-2 1,-6-8-239,0-2 248,0-11 194,0-7 0,-1-6-532,-4-1 385,4 1 324,-12-7 0,11 4 0,-2-7 0,2 6 45,2-3 1,0 12 31,0-1 0,0 7 52,0-2 0,2 3 287,2 2 1,4 0-171,6-1 0,1-1 2,-1-2 1,0 2 240,0-3-281,1 3-107,-1 8 1,0 0-167,0 3 1,-4 4 89,-1-4 1,-1 11 22,2 9 0,-4 7 10,-6 11 0,1 3-23,4 7 0,-3 0-32,3-1 1,1 1-101,-1 0 1,1-7-322,-1-3 0,1-3 187,3-2 1,-1-5-848,-3-4 529,-3-4 549,4-7 0,-12 5 0,-2-5 0</inkml:trace>
  <inkml:trace contextRef="#ctx0" brushRef="#br0">14545 9255 7909,'7'-8'288,"-4"2"134,6 6 0,1-5-235,4 0 0,0-6-127,0 2 1,0 1-415,1-2 233,5 1 142,-10 1 1,9 0-663,-10 3 369,-3 4 125,1-6 1,-7 9-74,0 3 1,-7 4 51,-2 10 0,-4-1-280,-1 5 0,0-1 366,0 2 0,-1 1 82,1-6 0,2 0 78,2-5 30,4 1-18,6-1 88,0-6 0,1-2 20,4-6 0,0-2-102,9-2 1,-1-4-13,10-6 0,-5 4-26,1 1 0,-2 1-34,2-2 1,-8 4-285,3 6 61,-9 0-30,1 0 214,-6 6 0,-1 4 270,-4 9-262,-3-3 33,-6 10 1,0-4 94,0 7 1,-5 1-11,0 3 0,0-3 199,4 3 0,6-7-111,0-3 1,5-10 67,0 1 0,4-9-215,4 0 65,4-4-7,6-1 0,7-11-107,3-3 1,3-8-63,1 3 1,0-5-253,1 5 0,-1 0 36,1 5 275,-7 0 0,5 0 0,-5-1 0</inkml:trace>
  <inkml:trace contextRef="#ctx0" brushRef="#br0">13251 10861 8031,'-8'0'0,"2"-6"565,6-3-324,0-4 1,6-1 101,4-1 0,4-7 290,5-6 0,3-2-740,7-8 16,-1 0-263,1-5 0,4 7-329,0 3 1,-2 5 355,-7 4 1,0 3-442,-10 7 768,3 6 0,-9 2 0,7 6 0</inkml:trace>
  <inkml:trace contextRef="#ctx0" brushRef="#br0">13479 10591 8031,'9'-9'0,"1"-1"271,-7 7-41,10-3-44,-12 6 1,7 1 470,-3 4-428,-4 9-93,12 2 1,-11 16-2,2-4 1,-2 8 11,-2-2 0,0 4-163,0-5 1,2 0-90,2-5 1,3-1-352,2-3 0,4-5-884,-4-10 693,-3-2 376,7-7 1,-11-2-476,2-3 434,4-9 312,-6-8 0,4-6 0,-6-1 0</inkml:trace>
  <inkml:trace contextRef="#ctx0" brushRef="#br0">13607 10492 8031,'9'-8'-278,"1"3"161,-7 4 227,10 7 0,-10 8 397,6 10 0,1 3-257,4 1 0,-5 7-66,1 3 1,-1 3-45,6 1 0,-6-1-15,1-3 1,-6 8-328,6-3 127,-7-4 82,10 2 0,-12-11-234,4 4 124,-4-4 37,-1-8 1,0-6-738,0-7 286,0-6 135,-6 3 1,1-7-122,-9-4 0,3-4 503,-8-10 0,-9-3 0,-2-7 0</inkml:trace>
  <inkml:trace contextRef="#ctx0" brushRef="#br0">13522 10847 8031,'0'-22'-389,"0"3"0,1 3 445,4 2 1,3 5 264,6-1 1,0 2 166,0-1-270,1 2 0,-1 3-345,0-1 79,0 0 64,-6 5 0,-2 2-138,-6 2 211,0 4-83,0 7 1,0-1 16,0 0 0,-6 7 76,-3 2 0,-4 4-19,-1 2 0,0-6 10,-1 1 1,6-7 12,-1 2 0,7-3-123,-1-2 110,2-6 48,2-1-525,0-7 185,0-7-40,6-7 0,2-8-94,6-7 1,1 1 85,-1 0 0,2-6-63,3 1 1,-2-5 163,7 5 0,-5-5 40,4 5 1,-1-5 44,2 5 80,3 0-130,-11 4 0,4 7 924,-5 3-361,-1 4 177,0 7-99,0-5 1,-6 18-207,-3-1 1,-4 9-130,-1 6 0,0 5-102,0 9 0,-1 0-194,-4 10 0,-3-4-32,-6 9 1,0-4 85,0-2 1,-1-4-628,1 0 279,0-6 142,0 3 1,4-13-568,1-3 519,-1-10 1,-2-6-22,2-12 1,-1-4 324,6-15 0,1 3 0,4-9 0,6 3 0,3-2 0,4 3 0,8-5 0,-4 6 0,7 1 0,-7 1 0,2 3 0,3 4 0,0 6 0</inkml:trace>
  <inkml:trace contextRef="#ctx0" brushRef="#br0">13920 10691 8031,'0'14'242,"0"0"0,-2 0 18,-3 1 0,4-6 110,-4 1 1,3-6-171,2 6 0,0-1-15,0 5 1,-1 1-144,-4-1-62,3 0 178,-10 7 0,6 1-228,-4 6 70,-9 7-56,10 1 0,-13 12-71,3-1 1,-8 7 80,-6-2 0,-7 2-91,2-2 0,-1 0 86,1-9 1,5-6 11,9-13 0,-1-3-486,6-7 303,0-6 1,11-5-31,3-13-562,3-5 357,2-14 178,0-6 1,8 1 44,7-4 1,5-2 88,9 7 0,-1-5 41,0 5 0,6 1 111,-1 9 1,0-2-39,-5 6 1,-4-4 482,0 9 1,-5-2-239,4 12 1,-4-6 928,5 5-588,-7 1-186,4 16 0,-7-1 79,0 13 0,-4 0-206,-1 4 1,-4 2-26,5 3 0,-6 4-61,6 5 0,-5 3-241,4 2 0,-6-3-333,2 4 0,-4-6 251,-1-4 0,0 0-456,0-9 1,0 1-338,0-11 497,-6-7 1,-2-7 109,-6-10 1,0-4 28,0-10 0,-2-10 324,-3-9 0,-3-3 0,-7-1 0</inkml:trace>
  <inkml:trace contextRef="#ctx0" brushRef="#br0">13749 11174 8031,'14'-6'-117,"-1"6"9,-4 0 0,-1 1 361,-3 9 0,-3-1 375,2 6 0,-2 0-233,-2 4-165,0-3-58,0 11 1,-6-5-198,-4 6 52,-3 1-6,-1-1 1,0 1-28,0-1 1,0-1-90,-1-3-626,1-4 296,0-12 1,6-5-423,3-12 1,5-2 315,5-13 0,3 2 531,6-2 0,0-3 0,1 4 0,4 2 0,-1 2 0,1 3 0,-4 2-43,-1 0 54,0 0 347,0 6 0,-6 3 301,-3 10 0,-3 3-106,-2 6 1,-2 2-167,-3 3 1,-1-2-80,-4 7-91,-2-7-111,4 10 0,0-11-281,3 3-187,4-3-214,1-2 0,0-8 250,0-6 326,6-6 0,2-15 0,6-1 0</inkml:trace>
  <inkml:trace contextRef="#ctx0" brushRef="#br0">14033 11032 8031,'15'-8'688,"-8"10"-411,-2 12 1,-8 5 44,-2 4 1,-6 9-192,2-3 0,-4 2-184,-1-2 0,0-1 112,-1 0 0,3-4-153,2 0 0,-1-12 50,7 3-321,-1-4-9,5-3 227,0-2 59,6-6 0,2-5 50,6 0 1,2-6-56,3 2 1,2-2-109,2 1 0,4-1 7,-3 7 0,3-6-241,1 5 0,-4-6 435,-1 2 0,1-4 0,5-1 0</inkml:trace>
  <inkml:trace contextRef="#ctx0" brushRef="#br0">14261 10520 8031,'8'0'-209,"4"0"-68,-2 0 0,-2 5 395,1 0 0,1 4 554,4-4 1,5 0-1011,0-5 1,5 0 77,-6 0 1,6-7-20,-5-2 0,5-5 127,-5-5 1,1 1-202,-1-5 1,-4 5 352,-1-1 0,-2 8 0,-7 2-51,0 6 1,-5 4-31,0 13 0,-6 2 140,-4 8 1,-7 4 84,-2 5 0,-5 5 352,5-5 1,-8 12-214,-1-3 0,4-1 404,-4-3-240,2-6-192,4 3 0,2-12-69,5 1 1,3-11-34,2 1 0,4-8-15,6 4 0,3-9 13,7-1 0,1-8 2,12-11 0,3-3-465,7-6 158,-3-7 87,5 5 1,-2-11-347,0 3 1,-3-3 205,-2-2 0,-4 6-400,5-1 0,-7 8 83,-8 1 0,-6 7-367,-3 8 891,-4 0 0,-1 6 0,0 1 0</inkml:trace>
  <inkml:trace contextRef="#ctx0" brushRef="#br0">14460 10406 8031,'14'0'-290,"0"8"252,1 7 0,-6 5 1183,0 9-508,-5 5-324,2 3 0,-6 5 33,0 1 1,0 4-133,0 1 0,0-1-29,0-4 1,0-1-90,0 1 0,0-2-175,0-3 0,0-3-585,0-7 1,-5-10-318,0-4 329,1-10 1,2 0 264,-3-14 1,4-6-77,-4-12 1,4-2 462,1-3 0,0 3 0,0-3 0,0 4-122,0 5 0,0 2 122,0 3 0,6 8 231,3-3 1,-1 8 84,2-4 111,-7 7 1,8-2-129,-6 10 0,-1 3-9,-4 6 0,0 0-107,0 1 1,-1-1-59,-4 0 0,-3 5-51,-6 0 0,1 5-175,4-5 1,-5 4-132,-1-4 38,1 7 217,-6-11 1,5 6-49,1-7 0,5 5 178,-1 0-71,7 0 0,-3-5-15,6 0 0,1-6 22,4-3 0,5-5-87,9-5 0,-4-4-6,4-10 0,2-3 70,-2-7 0,1 1-116,-1 0 1,-1-6-230,5 1 1,-4 2 103,5 7 1,-7 5 62,2 9 0,-8-1 103,-1 7 163,-7-1 1,3 11-32,-6 4 0,0 4 157,0 5 1,-6 3-19,-3 6 1,-4 6-102,-1-1 0,-1 2-38,1-2-31,0-3-51,0 11 0,0-11-115,-1 3 1,-4 2 98,0-2 1,-4 0-138,4-5 1,-6 6 13,1-1 0,-1-5-177,1-4 1,-1-2-271,6 2 1,0-10-100,4-9-33,1 3 349,6-13 13,2 3 315,12-18 0,9-2 0,7-7 0</inkml:trace>
  <inkml:trace contextRef="#ctx0" brushRef="#br0">14630 11217 8021,'34'-8'0,"-1"3"0,6-1 456,-1 1 0,3 0 684,2 5 1,3 7-560,-4 2 1,7 2-21,-11-1 1,2 2-708,-7-2 1,-1-2 145,6 1 0,-1 1 0,6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23090 10449,'0'-24,"0"5,0 19,19 0,-8 0,35 0,-8 0,17-4,-3-1,-9 0,4-1,-3 4,7-4,-2 6,-6 0,-1 0,-5 0,4 6,-11 2,11 6,-5 1,7-1,-1-6,1 4,0-10,-1 4,-5-6,4 0,-11 7,5-6,-7 6,-6-7,5 6,-11-5,4 12,-5-5,-1 6,6-6,2-2,7-6,12 0,3 0,13-6,0 4,0-10,-7 10,-1-4,-12 6,4 0,-11 0,4 0,1 0,2 0,5 0,7 0,2 0,-1 0,-1 0,-12-6,4 4,-11-4,4 12,-11-4,3 10,-3-10,5 4,7-6,-5 0,11 0,1-6,3 4,10-10,-11 10,5-4,-6 6,0 0,-1 6,1-4,-7 4,5-6,-11 0,5 0,0 0,1-6,13 4,2-4,5-1,1 6,0-5,-6 12,-2-5,-13 12,-1-11,-13 10,-2-4,-5 0,-7 5,4-12,-10 12,-24-12,-16 4,-13-3,-1-2,-2 0,-12 0,3 0,-8 0,12 5,-7-1,8 1,-9-5,-6 2,33 0,0 0,-39 0,39 0,-1 1,-33-2,-2-1,8 0,2 0,-7 0,-7 0,39 0,0 0,-40 0,4-5,6 1,-1-3,1 3,-1-4,-4-6,2 4,33 5,1 1,-28-1,2-5,7 6,7-6,-3 5,3-4,1 6,-1-2,2 2,-3-2,4 4,7-4,-1 3,-12 2,3 0,-5 0,2 0,10 0,3 0,13 7,9-6,12 6,1-7,33-7,-7-1,22-6,-19 0,5 6,-5 2,6 6,7 0,14 0,8-5,9 0,-7 0,-7 5,0 0,5 0,-5-4,0-1,-6 0,1 5,4-5,1 1,8-1,2 5,6-5,-2 1,-3-1,-1 5,-4 0,-1 0,2 0,2 0,5 5,10-1,2 1,2-5,-2 5,-7-1,0 1,0-5,6 5,-37-3,1 1,0-1,0 0,40-2,-6 0,-8 0,2 0,-2 0,1 5,-2 0,2 1,-7-1,0-3,-9 2,-10-2,6 4,12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23062 11245,'50'8,"5"5,-1-12,3 4,-3 3,3-5,-1 7,1-7,-14 1,0-2,-1-2,3 5,2 0,4-1,5-4,8 0,2 0,3 0,3 0,-8 0,-2 0,-2 0,2 0,2 0,7 0,0 0,1 0,-12 0,-4 0,-3 2,-1 3,1-2,-5 6,9-4,-5 4,11-4,-6 5,1-6,-6 6,4-1,-3 4,4-4,-3 3,-11-8,-1 3,1-3,6-2,3 3,-1-4,1-1,-6 0,15 0,-9 7,5-6,-8 5,-12-6,-3 7,-12-6,-7 6,-9-7,-31 0,-1 0,-29 0,1 4,-2 1,0 0,9-5,-5 0,-10 0,-1 0,-3 0,2 0,8 0,-3 0,-3 0,2 0,-6 0,-5 0,-5 0,5-5,5 0,6-1,-2 1,-3 4,-1-4,-4 3,-1 2,-4-1,-1-4,6 4,9-4,2 3,2 2,0-1,1-4,-1 3,0-2,1-3,4 3,-3-8,-2 5,-1-8,-5-5,6 4,6 2,2 1,13 12,1-6,19 1,-3 4,49-10,-15 10,43-4,-15 6,-2 0,-3 0,0 0,4 0,4 0,6 0,2 0,12 0,-1 0,1 0,-2 1,-8 4,3-2,2 7,4-5,6 4,2-6,3 2,-4 1,4-1,-5 4,-4-4,5 0,4-5,2 5,-36-3,1 0,-2 1,0-1,30-2,2 2,-12 2,7-2,-1 3,1-4,-2-1,4 2,-4 3,-5-4,-4 4,-1-3,-9-2,2 1,-2 4,-1-4,6 4,-1-3,1-2,2 1,-7 4,-4-3,-5 2,-7-2,10-2,-4 0,-7 0,-3 0,-20 0,0 0,-39 6,5-4,-33 4,13-6,-2 0,2 0,-9 0,-5 0,-6 0,6 0,-2 0,1 0,-4 0,-10 0,-5 0,36 0,0 0,2 0,1 0,-1 0,0 0,-37 0,4 0,35 0,-2 0,-1 0,-2 0,-1 0,0 0,1 0,1 0,1 2,0 1,-1-1,0 1,-3-1,0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23104 12127,'49'-8,"5"1,3 7,-2 5,-7 0,5 1,4-1,8-3,-8 2,6-2,3-2,7 0,-31 0,1 0,0 0,0 0,0 0,-1 0,34 0,0 0,1 0,-33 0,2 0,0 0,0 1,1 2,0-1,0-1,-2 1,-2 3,-1 0,2-1,-1 1,2 2,0 0,0 1,0 0,5 2,0-1,-5 0,0 0,2 2,1 1,-4-3,0 0,-1 0,-1 1,3 0,0 0,0 0,1-1,2 1,0-1,0-1,-1-2,-4 1,-1-1,-1-1,-1-1,34 7,-3-6,5 0,0-5,4 0,-4 0,-11 0,-8 0,-10-5,0 0,-7-1,-2 1,-13 4,8-5,-17 6,-2 0,-45 0,-4 0,-39 0,12 0,4 0,1 0,-3 4,-11 1,-1 0,1-5,5 0,0 0,-2 1,-8 4,-5-3,37 0,-2 0,1-1,0 0,0-1,0 0,-1-1,1 0,2-1,0 0,-5 0,-2 0,-4-2,-1-1,2 3,1-1,-1-1,1-1,4 2,0 1,1-3,-1 1,-2 2,-1 0,-3 0,-1 0,3-2,0 1,2 1,0 0,3-3,-1 0,3 3,0-1,-1-1,-1-1,-2 2,-1 1,1-1,1 0,3 0,0 1,3 1,2 1,-26-5,3-2,6 3,5-6,-1 6,8-3,-3 2,4 4,-5-5,5-1,1 6,21-12,9 11,51-4,0 6,29 0,-15 0,-14 0,-1 0,6 0,0 5,-1 0,1 6,0-2,6 4,3 1,6-1,9-4,-1 4,10-4,-7-1,-7 2,6-7,-6 1,12 3,-34-5,0 1,1-1,0 0,40-2,-2 0,-3 0,-3 0,2 0,-33 0,0 0,1 0,-1 0,3 0,0 0,1 0,-2 0,-2 0,-1 0,1 0,1 0,-2 0,0 0,2 0,-1 0,2 0,-1 0,2 0,0 0,36 0,-1 0,-12 0,-6 0,-4-4,-1-1,-5-2,1 3,-12 1,1-7,-15 7,13-10,-23 12,10-6,-26 7,-27 0,-9 2,-22 3,8-2,-3 6,1-4,-1 5,-5-7,0 1,-9 3,26-5,0 1,-1 0,-1 0,-5 0,0-1,4-2,2 1,-2 1,1 1,-2 0,-1 0,-2 0,-1-1,-5 1,-1-1,-1-2,1 0,1 2,0 0,3 1,1-1,-3 1,-1-1,-6-2,0 0,0 2,-1 1,1-1,0 0,1 2,2-1,4-1,0 0,1-1,-1 0,-2 1,-1 1,4-2,1 1,0 0,0 1,6-3,0 1,3 2,1-1,-32 1,1 2,8-4,10 4,4-3,7-2,5 0,-4 0,18-7,2 0,21-8,27-5,20-1,20-2,-1 2,-9 7,6 0,3-1,-25 8,1 0,2 0,2 0,4 0,1 0,1-1,0 2,3 1,-1 0,-2 0,0 1,4 1,0 1,1-3,0 0,2 3,-1 0,1-3,1 0,-3 3,-1 1,-3-1,-1-1,2 0,1 0,4 0,0 1,-5 0,-1-1,0 3,-1 0,-3 0,0-1,-2-1,0-1,1 2,-1 1,5-3,1 1,-4 1,-1 0,-2 1,-1 0,-3 2,-1 1,30 2,0 1,1-1,2-2,-3 6,2-4,-12 5,-1-7,-8 2,-9-4,4-1,-9 0,-1 0,-11 0,-18 0,-1 0,-39-6,18 4,-45-4,17 6,-20 0,5 0,5 0,-6 0,-7 0,-6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26275 11387,'-24'-15,"5"2,19 13,25 6,5 7,23 6,-4-7,-7-7,1 3,12-6,4 4,-1-6,-9-6,-14-2,-7-6,-6-1,-1 7,-13 2,-2 6,-31 0,0 0,-23 0,4 0,1 0,-6 0,-3 0,-3 5,-2 0,0 4,0-4,7 6,1-3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23190 13719,'-24'-8,"37"21,7-9,40 20,-13-19,1 1,-1-1,-3-4,-1 4,1-3,4-2,-1-5,10 0,0 0,14 5,2 0,7 0,-39 0,0 0,35 0,2 0,-3 0,6 0,-36 0,0 0,1 0,0 0,1 0,0 0,-3 3,-1-1,-2 1,-1-1,36 3,4-5,-37 2,0 0,2 1,0-1,-3 1,-1-1,35-2,-9 0,-6 0,-2 0,-2 0,-7 0,-3 0,-9 0,3 0,-11 0,-7 0,-58 0,-22 0,-11 2,21 2,-1-2,-9 3,2-2,-11 1,-9-2,33 0,-1 1,3 0,0 0,-3-1,0 1,2 2,0-1,-1-1,-1-1,-3 1,-1-1,-3-2,0 0,-2 0,0 0,-3-1,1 2,3 1,1 1,2-1,1 0,-5 1,-2-1,-3-2,0 0,2 0,1 0,4 0,1 0,1 0,1 0,2 0,0 0,2-2,-1-1,-1 1,0 0,4-3,2 0,-37 0,16-1,8 1,6 4,-3-6,11 1,9 4,17-4,50 1,9 1,18-6,-8 5,7-1,12 1,2 2,-38-2,0 1,2 2,0 1,-2-2,1 1,3 0,2 1,1-2,0 1,4 1,1 0,0-1,0 0,1 1,-1 0,-3 1,1 0,5 0,1 0,0 0,1 0,1 0,0 0,-3 0,-1 0,-1 0,0 0,-4 0,1 0,3 1,0 0,2 1,-1 0,-2 0,0 0,-2 2,0 1,-3-1,1 1,-3 3,0-1,2-2,0-1,5 1,1 0,-4-1,0 0,-2 0,0 1,-1 1,-2-1,32 0,-35 0,0-1,0-1,-1-1,37 3,-1-5,-9 1,-6 4,-9-3,-4 2,-10-2,3-2,-11 0,-8 0,-10 0,-49-6,-3-1,-31-2,5 3,4 6,-3 0,-6 0,-3-5,3 0,31 2,-1 1,-35 2,33 0,-2 0,-2 0,-1 0,-4 0,0 0,-3 0,1 0,1 0,0 0,-2 0,1 0,3 0,-1 0,1 0,0 0,-1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23019 10335,'8'-30,"5"10,-6 7,8 12,5-6,-4 14,4-6,-5 5,-1 1,-6-6,4-1,-4 5,0-10,5 12,-5-7,12 6,2-4,13 4,2 0,5 2,7 6,2-6,-1-1,-1-7,-12 0,4 0,-11 0,4 0,-5 0,6 0,1 0,0 0,5 0,-11 0,5 0,-13 0,5 0,-11 6,4-5,1 6,-5-7,11 0,-12 0,6 0,-7 0,0 0,1 0,5 0,-4 0,4 0,1 0,-5 0,4 0,1 0,1 0,6 0,1 0,6 0,1 0,13 0,-5 0,5 0,-6 0,-1 0,-5 0,4 0,-11 0,5 0,-7 0,-6 0,5 0,-5 0,0 0,11 6,-9-4,17 4,2-6,1 0,11 0,-10 0,4 0,-7 6,-5 2,4 0,-11 5,4-12,-5 12,6-11,1 4,7-6,-1-6,1 4,0-11,-7 12,5-6,-11 7,11 0,-11 0,5 0,-7 0,1-6,-7 5,-2-12,-5 11,5-4,-4 6,11 0,-5 0,6 0,-6 0,5 0,-5 0,7 0,-1 0,1 0,-1 0,1 0,5 6,-4-4,5 4,-6-6,-1 0,-6 0,-1 0,-7 0,-6 7,4-6,-4 5,6 1,7-6,-5 6,4-7,-12 0,5 0,-5 6,0-4,-2 10,0-10,2 4,6-6,-6 0,5 0,-5 0,0 6,-27-4,13 4,-20-6,20 0,4 0,-17 7,16-6,-16 6,5-7,-2 0,-11 6,5-5,-6 6,-7-7,-8 0,-1 0,-17 0,8 0,-16 0,10 0,-10 0,11 0,-9 0,10 0,4 0,10 0,-1-2,-4-3,4 4,-3-4,2 2,3-2,-1 4,-12-12,0 10,-7-7,7 7,12-2,-1-1,-4 1,4-6,-14 10,6-4,6-3,-8 7,8-6,-17 1,3 4,3-2,3-3,12 3,-1-6,0 5,-1-1,-3 1,3 4,-18-6,10 7,-11 0,6 0,0 0,-6 0,4 0,-10 0,10 0,-4 0,13 0,1 0,6 7,0-6,1 12,5-12,3 6,-1-14,5 0,-11-8,4 1,1 0,-5 6,17-5,-9 12,11-6,0 7,1 0,7 0,6 0,-4 0,10 13,8-3,4 4,10-8,1-6,1 0,6 0,14 0,-5 0,19 0,-6 6,7-4,0 11,0-5,0-1,3 5,-3-8,-2 1,-8-5,-1 0,6 0,-1 0,1 0,2 0,-7 0,0 0,-4 0,5 0,-1 0,2 0,-2 0,2 0,3 0,2 5,-7-1,1 1,-5-5,-1 0,1 0,-1 0,1 0,1 0,4 0,-4 0,3 0,4 0,3 0,3 0,-4 7,-5-1,-1 3,-6-2,5-3,-3 1,-2 0,-3-5,-1 0,6 0,0 0,12 0,4 0,12 0,-7 0,0 0,-8 6,-5-4,11 4,-10-6,11 0,-6-6,-7 4,-1-10,-12 10,-3-4,-11 6,-3 0,-6 0,-6 6,5-4,-37 10,5-10,-36 4,6-4,-3 2,3-2,6 3,0-4,1-1,-1 0,1 0,-6 5,1 0,-7 0,2-5,-10 0,-4 0,-8 0,-2 0,0-5,5 0,0-6,0 1,-7 3,38 2,0 0,-39-3,38 4,1-1,-34-8,-2 4,5 1,5-2,-5 7,0-2,-1-1,-3 1,5 1,9 4,-1-5,10 0,-4 0,0 5,-8 0,-2 0,1 0,-1 0,6 0,-2 0,15-4,4-1,10-6,-14 3,9-6,-11-1,0 1,5 6,-5 2,6 6,0 0,1 0,-7 0,11 0,-3 0,25 0,-3-6,17-2,-4 0,6-5,13 12,-4 1,12 1,-1 12,9-5,7 6,7 0,-5-1,-1-4,1 2,5-6,0 5,-1-6,1 7,0-1,-1-2,1 1,1-4,4 5,4-7,9 1,3 3,2-3,0 6,-9-5,3 1,-8-1,10-2,4 6,4-1,1 2,1 1,4-6,-9 1,-1-1,0-4,1 4,7-3,2-2,4 0,-4 0,-2 0,-7 0,-4 0,-6 0,0 0,0 0,3 0,-4 0,9 0,-8 0,2 0,-7 0,3 0,3 4,4 1,-3 0,-17-5,7 4,3 1,-1 0,1-5,-6 0,1 0,-7 0,-2 0,-7 0,17 0,-17 0,17-6,-25 4,4-4,-19 6,5 0,-50 6,28-4,-56 4,24-6,-16 0,0 0,5 0,3 0,-12 0,-1 0,-9 0,6 0,3 0,-2 0,-3 0,-9 0,-4 0,39 0,0 0,-40 0,4 0,6 0,-7-2,38 0,0 0,-3 1,0 0,-2-1,0-1,2 2,0 1,-3 0,1 0,2 0,0 0,0 0,0 0,0 0,-1 0,0 0,-2 0,0-2,-1-1,-3 1,1-1,5 0,1 0,2 1,1-1,-34-3,3-4,3-1,-3 7,3-7,-8 1,7 4,7 1,2 2,13-2,-6 4,6-4,-2 3,2 2,6 0,-7 0,12 0,-7 0,4-6,-10-2,-2-13,1-1,7-6,2-1,11 7,-11 2,11 12,8 2,9 6,45 12,-12-2,50 10,-13-6,12-6,8-1,-33-7,-1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1721 1024 8159,'0'-8'-612,"6"1"0,-4 9 1010,2 3 0,3 4-205,-3 10 0,6 3-39,-5 7 0,1 1-2,-1 3 1,-4-2 133,4 7 0,-2-6-91,2 1 1,-3 2 147,2-2 1,3 0-141,-3-4-49,1-7-85,-5 5 0,5-12-224,0 4 154,6-9 1,-3-5-100,6-10 0,0-5-78,0-9 0,0-9-268,1-10 0,-6-3-282,1-2 366,-7 1 139,3 5 0,-1-4 158,0 3 148,-1 10-127,-4-5 1,5 22 305,0-3-81,-1 9 0,1 10 309,0 9 0,4 16-84,-4 3 1,5 6 233,-6 4 0,9 0-228,1-1 0,2-1-22,8-3 0,-5-5-627,4-9 166,1-3-42,5-7 1,-1-6-84,0-3 1,-1-10 98,-3-5 0,-2-7-13,-3-2 1,-8-5-192,3 5 0,-9-6-204,0 1 0,-4 4-76,-1 1 1,0-2-1042,0 2 1622,-6 7 0,-2-7 0,-6 3 0</inkml:trace>
  <inkml:trace contextRef="#ctx0" brushRef="#br0">2389 1251 8159,'2'10'0,"2"-1"0,-2 0-344,3 6 160,-4-1 1,4 2 1510,0 3-773,-1-4 0,-4 11 216,0-7-1081,0 0 208,0-5-339,7 0 195,1-6 198,6-2 1,0-14-309,0-6 363,1-6 0,-1-9-268,0 1 290,0-1-177,0 7 0,-1-3 32,-3 6 0,-4 0 104,-6 5 1,0 0 22,0-1 1,-2 7-6,-2 4 0,-6 2 19,-9 2 0,2 2 121,-7 2-151,7-2 98,-10 11 0,11-5 147,-3 6 0,3-5-71,2 1-93,6-1 0,0-1-430,3-3-125,4 3 0,1-8 109,9 0 371,4-7 0,1-13 0,0-2 0</inkml:trace>
  <inkml:trace contextRef="#ctx0" brushRef="#br0">2688 1009 8159,'7'0'26,"6"2"168,-3 3 1,-2 4 366,1 10-61,-6 3-320,10 7 1,-12-1 60,4 1 1,1-1-90,-1 0 1,0 6-158,-5-1 0,0 0 263,0-5-658,0 7 324,-6-11 1,4 7-10,-3-12 312,4 0 31,-6-11-79,6-1-185,-6-14 1,7-7-119,0-10 1,7-7 227,2-2-698,4-7 419,1 10 0,2-9-19,3 5-390,-3-5 373,4 9 0,-1-3-60,0 9 0,0 0-45,-5 10 0,-4-2-679,-1 12 995,-6-1 0,10-2 0,-5 0 0</inkml:trace>
  <inkml:trace contextRef="#ctx0" brushRef="#br0">3256 1166 8191,'-14'-7'0,"0"6"-425,0-4 305,-1 4 1,1 1 271,0 0 1,0 0 300,0 0 1,-5 11-267,0 3-177,0 9 0,6-5 250,4 6-262,-4-7 159,11 10-135,-4-11 0,6 4-118,0-6 1,6-1 107,4-4 0,4-2-143,5-7 1,-2-2 77,7-3 0,0-9-180,4-9 0,1-6-312,-1-4 311,-6 3 10,5-11 0,-11 6-210,3-3 350,-3-3 54,-2 5 1,-5-2-7,1 0 1,-7 2-47,2-2 1,-4 3 120,-1 7 0,0 5 137,0 4 525,0 10 217,0 3-614,-6 12 1,-2 8 182,-6 10 208,0 9-403,-1 3 0,3 12 432,2-1-411,-2 7 0,5-10-30,-2 4 1,3-6-104,6-4 0,1-3-180,4-7 0,3-6-361,6-3 0,6-3-1774,4-2 1098,3-6 1037,8-1 0,1-14 0,7-1 0</inkml:trace>
  <inkml:trace contextRef="#ctx0" brushRef="#br0">3797 839 8048,'9'-5'-796,"1"0"530,-1 1 266,-1 4 1024,5 0-397,-6 6-139,8 2-530,-1 6 254,0 7-1,0 1-202,-6 6 0,-1-6 219,-7 5-197,0-5 1,-2 7-130,-3-1 0,-3-4 145,-6-1 0,-2 0-56,-3 0 1,-1 2 66,-4-6 29,-3 0-75,5-4 74,0-7 68,-5 4-87,11-10 8,-4 4 233,12-6 21,-5 0-217,12 0 99,-6 0 0,7 0-94,7 0 41,1 0-313,12 0-23,2 0 285,13 0-665,1 0-143,7-6 619,0 4 0,-2-6-506,-3 4 326,3 2 0,-11-11-854,4 12 634,-11-6 0,-3 3-171,-6-1 653,1 0 0,-1-1 0,0-2 0</inkml:trace>
  <inkml:trace contextRef="#ctx0" brushRef="#br0">4124 711 8048,'7'6'-5,"1"2"85,-3 6 1,-3 8 174,2 7 1,3 6-1,-3 7 1,1 1-32,-5 0 1,0-1-30,0 1 1,0-5 80,0 0-44,0-7-30,0-2 0,2-6 90,3-8-60,-4 2 177,5-9 157,-6 0-332,7-2 0,-4-12 11,6-4 1,-4-9-189,5-4 0,-2-11-298,1-3 0,4 0-269,-4-1 294,4 0 205,1-4 1,-1 1-1284,-4 3 548,4 3 192,-5 13 0,1 1-394,1 7 1,-6 6 186,6 3 761,-7 4 0,3 7 0,-6 2 0</inkml:trace>
  <inkml:trace contextRef="#ctx0" brushRef="#br0">4507 995 8048,'7'8'-25,"-6"5"0,6-10 654,-7 6 0,6 1-410,3 4 0,4-5-358,1 1 1,2-7 175,3 2 0,-2-4-89,7-1 0,-2-6-88,2-3-40,3-4 235,-11-8 1,4 4-271,-6-7 111,1 1-27,-1-6 1,-6 7-90,-4 3 1,-2-1 98,-2 1 0,-2 0-46,-2 5 1,-4 1 92,-6 3 1,-5-1-14,0 7 0,-7-1 417,3 5-176,2 6 141,-6 2 1,5 13 199,-6 2 1,4 4-89,0 2 0,7 1 116,-2 3 0,3-2-147,2 7 0,6-5 15,3 5 0,-1-6-162,1 1 0,7-4-124,7-6 0,6-2-465,4-7 255,3 0 124,6-6 1,7-2-1169,3-6 614,3-12-87,2 2 1,-7-15-445,-3 6 1,3-11 1065,2 2 0,3-10 0,2 1 0</inkml:trace>
  <inkml:trace contextRef="#ctx0" brushRef="#br0">5289 668 8048,'0'-8'0,"0"0"335,0 4-130,0 2-83,0-4 1,-6 6 449,-3 0-83,2 0-355,-5 0 0,-1 6 49,-6 4 0,-5 7 75,5 2 1,-4 6 110,4-1 0,-5 4-110,5 5 0,5-1 3,4 6 0,7-2-97,-1 2-113,2 3 0,4-11-386,2 3 185,10-3 162,9-1-36,-1-7 1,6-3-65,1-10 0,-1-2-157,5-7 1,2 0-274,-2 0 0,0-8-4,-4-6 0,-2-2-344,-4-8 0,1 5 865,-10-5 0,4 1 0,-11-6 0</inkml:trace>
  <inkml:trace contextRef="#ctx0" brushRef="#br0">4422 384 7993,'-28'-22'-345,"-5"1"-41,-1 7 0,1-2 804,5-3-109,-1 3-116,1-4 0,-7 6-236,-3-1 173,-9 1-279,-4 0 1,-13 0 23,-8 0 1,1 4-103,-5 1 1,5 5 164,5 0 1,-3-3 75,2 3 1,28 1 0,-2 1-7,-2 2 1,0 0 0,0 0 0,-1 0 168,-36 0-1576,9 0 1409,-5 0 1,13 0-32,-13 0 54,6 0-28,29 0 0,-1 0 0,-33 0 0,-5 0 1,12 6-87,2 4 1,6 9 253,3 4 0,-2 6-97,-2 4 0,26-13 1,0 1-10,-3 2 0,0 1 0,1 3 1,0 0-66,4-1 1,0 0-524,-3 4 0,2 2 548,5 0 0,0 1 0,-5 3 0,0 0 2,3 2 1,0 0 13,-3 1 0,0 1 18,5-1 0,0 1 1,-2 1-1,0 0-16,5-3 0,0 0 0,2-1 0,1 0 99,-15 30 1,11 1 569,13-7 1,6 6-528,8-6 1,12 1 149,7-5 1,24-7 199,9-2-460,-14-25 0,2-2-100,-4-3 1,2 0 0,8 2-1,1 0 42,-2-3 1,0-1 0,9 1-1,1-1 27,3-1 1,3-2 0,6 0-1,0-2-83,-6 1 1,1 0-1,7-3 1,1-1-6,-6 2 1,0-1 0,5-1 0,1 0-99,-2-1 1,2 0-1,5 0 1,1 0 65,-2 1 1,-1-1 0,0-2 0,1-1-3,2 1 0,0-1 1,-7-2-1,-1 0 169,1 0 1,0 0-23,1-3 1,0-2-300,2-3 1,0-3 0,0-1 0,0-3 635,-4-3 1,1-1-834,6-1 0,0-1 539,-2-1 0,0-2-430,4-2 0,-1-1 432,-11 0 1,-1-1-1,8-5 1,0-1-21,-3-1 1,-1 0 0,-2-4 0,-2-1-100,-6 1 0,-2-2 0,-4-1 0,-2-2 57,-2 2 1,-1 0 0,-2 3 0,-1 1 25,1 1 0,0-1 0,-8 2 0,-2 0-114,-2-1 0,-4-1 0,-3-3 0,-3-3 17,-5 2 1,-3 0 0,-3-1-1,-3 1-145,-5-31 0,-10 0 155,-8 0 0,-15 5 10,-13-1 1,14 35 0,-3 0-31,-6-2 0,-1 1 0,-1 2 0,0 1-3,-2 2 1,-3 4-1,-7 1 1,-2 4-7,-1 4 0,-1 2 1,-8 1-1,-2 4 101,-4 2 1,0 2-1,6 0 1,1 2-455,1 1 0,-1 2 274,-4 1 1,-1 2 10,-1 2 1,-1 2-1,-5 2 1,1 2-1014,4 2 0,1 1 486,-6 2 1,1 1 630,4-4 0,0 2 0,-5 2 0,0 1 0,1-1 0,0-1 0</inkml:trace>
  <inkml:trace contextRef="#ctx0" brushRef="#br0">10394 7009 8556,'0'-8'-1116,"0"1"964,0 7 317,0 0-106,0 7 1,1-4-14,4 6 0,-3-4-55,2 5 0,-1-6 75,2 6 1,-2-5 83,7 4 0,-5-6-66,4 2 0,0 1 0,6-1 1,-1 5-37,0-6 0,5 1 8,0-5 0,6 0-37,-1 0 1,3 0-15,1 0 1,1 0-28,-1 0 1,1 0 58,-1 0 1,0 0-90,1 0 1,-1 0 60,1 0 1,4-2-3,0-2 1,8 2-2,2-3 1,0 4-1,4 1 1,2 0 98,-2 0 0,5 0 2,-4 0 1,1 0 98,-2 0 0,-1 1-87,6 4 0,2-3-170,7 2 1,7-2-177,13-2 1,-8 0 202,2 0 0,-2-6 71,-7-4 0,4 2-18,1-1 1,-5 6 192,1-2 1,-1 3-127,5 2 1,-6 0 124,-3 0 1,-9 2-191,-1 3 1,1-4 40,3 4 1,1-3-11,0-2 1,5 0-5,-1 0 0,-4-2-15,-5-3 0,-1-3-169,1-6 1,-5 0 100,-9 0 1,3-7-19,-3-3 0,2 2-32,-2-1 0,-3 1 73,-7-2 1,-6 2-1284,-3 3 1285,-10 9 0,-1-10 0,-12 6 0,-7-7 0</inkml:trace>
  <inkml:trace contextRef="#ctx0" brushRef="#br0">9270 725 8309,'-9'-9'0,"-1"-1"-243,7 7 65,-3-3 1089,6 6 624,0 0-1215,6 0-143,2 6 0,6-3 27,1 7 0,-1 1-104,0 8 1,-4 3 16,-1 6 1,-6 2 25,2 3 1,-4 4-253,-1 5 1,0-4-146,0 0 174,-6 0 42,5-2 1,-6-7-176,7-10 264,0-3-156,0-9-42,7 6 1,0-19 72,8-4 1,-1-9-33,0-9 1,2-7 22,3-3 1,-3-3-141,3-2 1,-4 2 194,0 4-23,-1-5 6,0 12 0,-4 0 155,-1 7 27,-6 5-69,10 4 0,-10 3 453,6 6-405,-5 1 1,4 7 126,-4 6 0,-2 7-100,3 12 0,-4 2 185,-1 4 0,2 2 252,3 7-454,-4-1-16,12 1 1,-7-7 10,4-3 24,2-9-100,-4-3 1,6-9-130,1-2 0,3-4 112,1-6 1,0-1-79,-4-4 0,4-9 72,0-10 1,-1-5-130,-3-4 0,-1-3-141,0-7 99,-6 1 60,5 5 0,-12-2-973,4 6 472,-3 6 61,-2 0 0,-2 13-374,-3 0 0,2 1 303,-6 8 1,-1 2 599,-4 8 0,0 3 0,-1 6 0</inkml:trace>
  <inkml:trace contextRef="#ctx0" brushRef="#br0">9967 938 8149,'8'14'-66,"-2"1"66,-6-1 0,0 0 1580,0 0-622,0 7-584,0-5 0,0 11-110,0-4 1,-4-1-210,-1 2 1,0-7-429,5 2 197,0-3 0,2-3-563,2-4 739,4-2 0,13-14 0,1-1 0</inkml:trace>
  <inkml:trace contextRef="#ctx0" brushRef="#br0">10308 825 8116,'0'7'1103,"0"0"-524,0-7-292,0 0 1,7 0 83,2 0 1,10 0-119,5 0 1,3-5-1,1 0 1,2-4-137,3 4 1,-1 0-181,6 5 1,-7 0-1060,3 0 607,-11 0 105,4 0 0,-11 0-354,3 0 0,-3 0 235,-2 0 0,-5 0 529,1 0 0,-1-6 0,5-2 0</inkml:trace>
  <inkml:trace contextRef="#ctx0" brushRef="#br0">10735 668 8087,'0'10'-208,"0"-1"-52,0-6 1,6 8 1107,4-6-274,-4 0-353,7-5 0,-6 0 142,8 0-179,-1 0-37,0 0 0,5 0 47,0 0 0,0 0 230,-5 0-233,0 0 0,-1 6-101,-3 4 1,-4-2-133,-6 1 0,0 2-437,0 8 302,-6-3 126,-2 11 1,-11-5-847,0 6 473,0 7 98,-2-5 0,5 0-538,-2-6 864,2-7 0,1 4 0,1-7 0</inkml:trace>
  <inkml:trace contextRef="#ctx0" brushRef="#br0">11389 412 7049,'0'8'49,"0"5"725,0-4-445,0-2 0,0 5 32,0-2 0,1 2-109,4 3 0,-3 4 5,2-1 0,3 8 96,-2-3 0,1 4-20,-1 2-112,-4-1-41,6 1 1,-6-1-47,4 0-137,-4 1 39,12-1 1,-10-6-145,7-3 1,-2-3 149,1-2 0,4-6-112,-4-3 0,-1-5 149,2-5 0,-3-4 21,3-10 0,3-3-181,-4-7 120,-3 1 13,7-7 1,-10 4-303,7-7 130,-7 6-40,9-9 1,-8 5-93,5-7 1,-6 7 86,2 3 1,-2 4-126,2 5 0,-4 4-313,4 6-163,-3-1-76,-2 8 361,-7 7 481,6 14 0,-12 2 0,5 4 0</inkml:trace>
  <inkml:trace contextRef="#ctx0" brushRef="#br0">11773 768 7951,'8'14'1,"-2"0"895,-6 0 1,0 7-360,0 3 1,0 2-293,0 3 0,-5-1-323,0 1 1,-4-6-391,4 1 0,1-7 403,4 2 65,0-3 0,0-2 0,0 1 0</inkml:trace>
  <inkml:trace contextRef="#ctx0" brushRef="#br0">9256 1635 7947,'0'-8'-669,"0"2"1400,7 6-229,0 0-221,8 6 0,-1 7 4,0 6-91,0 6-39,0-3 0,1 8 48,-1 3 0,0-3-61,0 3 0,1-3-98,-1-1 1,-5-1 63,1 1 1,-6-7-182,6-3-169,-7-3 206,10-9-99,-12 0 1,7-7-15,-3 0 0,-3-2 46,2-3 0,-2-7-99,-2-7 0,5-8-60,-1-1 0,3-1-195,-3-4 0,-2 3 191,3 1 1,3-2-44,1 2 0,-3-1 560,-1 11-167,3 7-205,-6-1 421,4 12-207,-6-6 116,6 14 1,-4 7 268,3 10 1,-2 2-115,2 3 0,-4 4 139,4 0 1,1 0 35,-1-4-170,6-1-190,-3-6 0,4-1-313,-2-7 153,3-6-62,-5-2 0,6-6 19,0 0 0,0-11-77,0-3 1,-1-10-209,-4 1 0,4-4-60,-3-2 0,1-4-333,-2 0 0,2 6-815,-6 8 787,0-3 730,-5 13 0,-7-17 0,-1 11 0</inkml:trace>
  <inkml:trace contextRef="#ctx0" brushRef="#br0">9939 1805 7953,'14'7'32,"0"-4"333,0 6-61,1 1 0,-1 4 81,0 0 0,-6 1-153,-3-1 1,1 2 27,-1 3 0,-1-4-82,-4 4-110,0 3 98,0-6 1,0 6 61,0-3-166,-6-3-45,4 5 0,-9-2-166,7 0 1,-3-1 24,3-3 1,2-1-164,-3 0 0,4 0 104,1 1 0,6-6-12,4 0 0,-1-5 89,5 0 0,-3-2-173,8-2 1,-3 0-274,-2 0 313,0-6 85,1 4 1,-1-9-598,0 6 308,-6-6 443,5 3 0,-5-6 0,6 0 0</inkml:trace>
  <inkml:trace contextRef="#ctx0" brushRef="#br0">10209 1919 7953,'8'0'0,"4"0"0,-2 0 0,2 0 657,3 0-246,5 7-229,-4-6 1,11 5-158,-3-6 0,7 0-110,2 0 0,7-4-408,-2-1 0,-4-5 79,0 6 0,-6-3 414,-4 3 0,3 2 0,-5-4 0</inkml:trace>
  <inkml:trace contextRef="#ctx0" brushRef="#br0">10749 1777 7953,'8'6'-6,"5"-4"0,-10 9 127,6-6 0,-4 4 408,4-4-101,-5 6 1,7-8 206,-7 7 81,1-7-539,-5 9 1,0-4 57,0 7 1,0 0-694,0 4 261,-6-3 198,-2 11 0,-6-11-1464,-1 3 682,1-3 405,6-2 376,2 0 0,0 0 0,-2 0 0</inkml:trace>
  <inkml:trace contextRef="#ctx0" brushRef="#br0">11360 1493 7845,'0'14'77,"0"0"0,0 5 172,0 0-78,0 6 1,0 2-87,0 6 1,0 5 70,0-5 0,7 2 7,2-2 1,-1-4-8,2-1 0,-6-1-89,6-8 1,-1-2 79,6-7 1,-6 1 39,0-6 128,1-1 0,3-11-91,-4-8 0,2-5-216,-6-9-77,6 1 175,-10-1 1,12-5-110,-3-4 1,-2-3-51,1-2 0,-4 5-159,4 0 0,-6 8-31,2 2 0,-3 1-178,-2 8 0,0 5-770,0 4 593,0 7-32,0-3-322,0 18 952,0-2 0,-7 17 0,-1-5 0</inkml:trace>
  <inkml:trace contextRef="#ctx0" brushRef="#br0">11759 1734 7845,'12'10'-205,"-2"-1"1,-2-5 1756,-4 0-538,-2 4-322,10 0-481,-10 6-26,4 0 0,-6-4-96,0-1 0,0 1 141,0 4-160,0 0 1,-1 1 80,-4-1-289,3 0 0,-4 0 91,6 0 1,0-4-145,0-1 1,0-4 4,0 5 224,0-7-52,0 3 1,6-4 6,4 2 0,3-2-32,1 3 1,2-4-96,3-1 0,-4-1-74,4-4 1,2 3-311,-2-2 0,5-3-51,-6 3 1,-3-6 568,-6 5 0,1-6 0,4 3 0</inkml:trace>
  <inkml:trace contextRef="#ctx0" brushRef="#br0">9484 2559 7901,'0'-8'-15,"0"-5"1,-7 12 381,6-12 54,-6 12-238,7-6 0,0 6 234,0-4-258,0 3 0,0-2-8,0 8 0,5 0 37,0 5-147,6 7 72,-9 6 1,9 6-72,-7 1-54,7 6 205,-9 1-377,11 7 155,-5-7 0,1 3 119,0-5-361,-5 5 197,2-9 1,-1 0 70,-1-6-186,1-7 211,2-3-170,-6-1 123,5-11-32,-6 4-150,7-12 170,-6-2 18,6-13-508,-1-1 305,-4-6 0,5-2 11,-2-4-8,-3 4 1,9-9-99,-6 6 224,6 0 75,-10 10-163,12 3 241,-12 6 63,12 6-70,-11 1 0,6 15 201,-4 7 0,-1 5-176,7 9 601,-7-1-459,3 0 0,1 6 57,2-1 41,-3 6-105,7-15 0,-7 8 168,4-14-49,3 1-186,-6-4 0,3-7 239,-1-4-217,1-2-15,4-2 0,-4-6-112,-1-4 98,1-9 0,2 0-94,-2-9-57,2 2 1,-4-15 179,6 3-735,-6 4 418,5-7 0,-7 9-89,4-6-554,-4 7 202,0 2-730,-4 2 658,4 11-9,-6 2 671,0 8 0,0 6 0,0 0 0</inkml:trace>
  <inkml:trace contextRef="#ctx0" brushRef="#br0">10223 2772 7846,'8'0'413,"5"7"53,-12 0-255,5 1 192,-6 5-245,0-5 1,0 6 158,0 0-470,0 1 156,0-1 0,0 0 17,0 6 0,-1-4-166,-4 3 1,2-5-153,-7-4 215,7 3 22,-3-6 0,4 3-163,-2-1 41,2-5 79,-4 8 255,6-10 280,6 4-281,2 0 1,6-4 111,0 3 0,-4-4 130,-1-1-120,1 7-76,4-6 142,0 6-187,1-1-66,-8-5 1,1 7 106,-3-3-33,-3-3-215,4 10 1,-12-5-14,-4 2 0,-2 2-222,-3-6 1,1 4-959,0-4 627,0 6 363,-1-9 0,1 9 259,0-6 0,0-1 0,0-4 0</inkml:trace>
  <inkml:trace contextRef="#ctx0" brushRef="#br0">10678 2801 7891,'-6'-8'0,"-1"0"0,-2 3 1001,3 4-599,6-6 0,6 7-136,3 0 0,6 0-80,3 0 1,5 0 12,5 0 1,0 0-7,1 0 1,-1 0-87,1 0 0,4-1-70,0-4 1,5 2-266,-5-7 0,0 7-1011,-4-2 568,-7 4 229,5 1 0,-11 0-247,3 0 1,-8 0 173,-2 0 515,-6 0 0,4 0 0,-7 0 0</inkml:trace>
  <inkml:trace contextRef="#ctx0" brushRef="#br0">11104 2644 7891,'23'0'0,"3"-4"-5,-2-1 0,-2 0 52,2 5 0,-7 0 7,2 0 0,-3 0 15,-2 0 0,-4 2 58,-1 2 0,-6 0 44,2 5 0,-3 0 18,-2 6 0,0-1-87,0 0 59,0 0-30,-7 1 0,0 4-178,-8-1 1,1 6-31,0-5-341,-7 6 254,6-9 43,-12 11 1,11-11-272,-3 3 189,3-3 101,2-9 102,6 6 0,-11-5 0,3 6 0</inkml:trace>
  <inkml:trace contextRef="#ctx0" brushRef="#br0">13948 554 7057,'0'10'495,"0"-1"-466,0-5 49,0 8 0,2-5 93,2 2 152,-2 4-245,4-5-20,1 6 1,-4 2 151,6 2-128,-6-2-12,4 11 1,-6 2 13,4 8 0,-3 5 50,2 0 1,-2 7 22,-2 3 1,0 4-27,0 0 1,5 0 31,-1-4 1,3 3-123,-3-3 1,0 4 77,5 0 0,-6 0-801,2-4 1,1 3 392,-1-3 0,0-1 289,-5 1 509,0 0-13,0-1-208,0 4 1,5-5-24,-1 7-196,1 0 1,-5 0 23,0 0 0,0-2 68,0-3-49,0 4-32,0-12 1,5 5-43,-1-7 38,1 7-80,-5-4 0,5 8 9,0-5 0,-1 4 3,-4-5 1,0 2-14,0-1 1,0-9 60,0 4 1,0-9-2,0 4 0,0-1 82,0 1-101,0-4 0,7 1 0,-6-3 152,4 6-136,-3-7-44,-2 4 0,0-5 237,0 3 1,0-8-237,0 4 1,4-10-202,1 0-68,0-3-449,-5-2 60,0-6 249,0-2 0,0-23-1213,0-7 1613,6-12 0,-4-13 0,4-10 0</inkml:trace>
  <inkml:trace contextRef="#ctx0" brushRef="#br0">14318 469 8276,'-7'-14'-1733,"-1"0"1681,-6 6 662,6 1-214,2 1 279,0 5-536,4-6-22,-4 7-15,6 0 1,6-4 292,4-1-271,2 0-6,2-1 0,1 3 60,-1-7 0,0 7-41,0-2 1,7-1-11,3 1 0,-2 0-22,1 5 0,-4 0-17,5 0 1,-5 5-208,5 0 239,-1 6-19,12-9 1,-2 4-138,10-6-60,-4 0 92,17 0 1,-12 0 20,3 0 0,-1 0-16,2 0 0,-9 0-91,4 0 1,-10-2 159,0-2 1,2 2 2,-2-3 1,2 4 234,-2 1-145,3 0 0,7 0-82,0 0 78,-1 0-601,1 0 498,0 6 0,-1-4 36,1 2 1,-2-2-60,-3-2 1,1 0-26,-5 0 0,5 0 26,-1 0 0,3 0-127,2 0 0,-1 0 51,1 0 87,0 0-37,-7 0 1,3 0 118,-5 0-99,-1 0 1,-5 0 1,-1 0 265,-3 0 1,-2 0-263,-3 0 1,-3 0 2,3 0 0,-2 0 0,2 0 0,-3-2-10,3-2 1,-4-3-97,0-2 111,5-4-23,-4 5 1,5-1-90,-7-1 94,0 7-22,0-3 1,0 1 5,1 0-25,-1 1 6,0 4-78,0 0-14,-6 0 57,5 0 39,-12 0-3,6 0 1,-6 0-60,4 0 57,-3 0-59,4 0-7,-6 0 76,0 0 5,0 6 1,0 2 2,0 6 1,0 0 4,0 0 1,0 1 89,0-1-110,0 0 9,-6 7 0,4-4 23,-3 7-23,4-7-58,1 10 1,0-7-11,0 4 0,0 5 13,0-1 0,-2 2-12,-3 8 0,4 1 18,-4 9 1,4-2-10,1 6 0,0 0 28,0 5-534,0-7 520,-7 6 0,6-11 114,-4 7-118,3-6 97,2 10 0,0-6 123,0 7 1,0 3-85,0-3 131,0 3-1126,0-10 954,0 7-55,0 0 26,0 0 1,0 0 0,0 0 0,2 4-98,3 1 1,-4 1 57,4-1 0,1-4-68,-1 4-774,0-4 783,1-1 1,-4 0 73,2 0 1,3 4-79,-3 1 67,1 0 5,2-5-1,-6-1-152,12 1 151,-5 0 0,4-5-250,-2 0 239,2-6 1,-4 9 0,7-9-482,-1 6 212,-6 1 333,4-3 1,-5-7-578,2-10 1,-3-3 129,-6-2 1,0-6-727,0-3 1135,0-9 0,0 9 0,0-3 0</inkml:trace>
  <inkml:trace contextRef="#ctx0" brushRef="#br0">14289 3384 8019,'-28'0'-552,"-1"0"1007,7 0 185,8 0 0,11 0-254,12 0 0,9 4-128,15 1 0,5 0 331,9-5-171,-3 0-453,18 0 0,-2 0 695,16 0-1456,-34 0 0,1 0 933,6 0 1,2 0 0,0-1 0,0-1-26,4-3 1,-1 0-1,0 0 1,0-1-294,5-5 1,0-2 0,1 2-1,0-1 296,9-2 1,0-1 0,-9 2 0,0-1-71,-1 2 0,0 1 1,0-2-1,-1 0 76,2 3 1,-1 1-1,-3 2 1,-2 0-91,-3 2 0,-2 1-21,-2 2 0,-1 1 6,33-6 1,-37 7 0,0 0-160,38 0 1,-4 0-730,-5 0 1,-6 8-1728,-8 6 2599,-7 1 0,1 7 0,-7-3 0,-1 4 0,-4 4 0</inkml:trace>
  <inkml:trace contextRef="#ctx0" brushRef="#br0">13052 2047 8037,'-8'0'151,"2"0"39,19 0 1,-2 2-29,12 2-116,1-2 42,5 4 0,1-1-160,3 0 1,2-2 195,2-8 1,5-1 45,-5-4 1,9-2-118,2 2 1,-3-1-193,-7 2 0,-4 3-1001,-11 6 564,-2 0 288,-7 0 288,0 0 0,-6-7 0,-2-1 0</inkml:trace>
  <inkml:trace contextRef="#ctx0" brushRef="#br0">13507 1862 8048,'21'0'0,"-4"5"-39,7 0 0,-5 4 61,5-4 1,-1 6 126,6-1 1,-6-3 30,1 3 1,-7-2 188,2 1-71,-3 4-196,-2-11 1,-6 10 541,-3-2-217,-3 2-260,-2 3 1,-2-1-193,-3 0 1,-10 13-64,-14 6 1,-12 6-380,-11 4 0,-3 0-1124,-2-1 1591,6 1 0,-4 0 0,4-1 0</inkml:trace>
  <inkml:trace contextRef="#ctx0" brushRef="#br0">21412 910 8348,'0'-10'-1138,"0"1"1007,0 6 1,0-5 136,0 3-21,0 4 0,2-6-28,3 7-10,-4-6 54,6 4-32,-7-4-4,6 6 32,-5 0 1,6 0-12,-7 0 895,0 0-652,0 6 52,0-4 58,0 4-263,0-6 642,0 0-691,6 0 10,-4 0 13,4 0 143,-6 0-1197,0 0 826,0-6 82,0 4 265,0-4-45,0 0 43,0 4-169,0-4 1,-2 6 264,-2 0-270,2-7 100,-4 6 14,6-5-7,0-1-56,0 6 0,0-7-12,0 3-11,0 3 200,0-10-189,0 10 18,0-4 211,0 6 265,0 0-476,0 6 0,0 2 24,0 6 1,-2 2-55,-3 3 0,4-2-19,-4 7 1,4 0 40,1 4 1,0 2-28,0 3 0,0-1 95,0 6-66,0 0 30,6 5 0,-5 1 23,4 3 1,2-1-75,-3 6 1,6 0 5,-6 5 0,6 0-14,-5 0 0,4 0-10,-4 0 0,0-2 177,-5-3-1020,0 3 861,0-4 0,0 10 169,0 1-153,0 6-19,0-16 0,0 10 283,0-10-254,-7 3 29,6-4 1,-6 2-37,7-5 0,-4 5-12,-1 0 0,0-3 6,5 2 0,0-6-36,0 1 1,0-2 54,0-3 0,0-1 0,0-3 0,5 2 13,0-7 1,-1 0 429,-4-4 1,5 4-396,0 0 0,0-5 89,-5-4 1,0-5-194,0 5 1,0-7-257,0 2 166,0-3 124,0-2 19,0-6-933,0-2 379,-7-12 315,6-2 1,-6-6 186,7 0 0,0-7 0,0-1 0</inkml:trace>
  <inkml:trace contextRef="#ctx0" brushRef="#br0">22436 810 8112,'-8'-14'-403,"2"0"-50,6 0 0,-2 4 657,-2 1 496,2 6-182,-4-4-377,6 7 0,0 7 5,0 2 0,0 10 90,0 5 0,4 9-3,1 5 1,5 3 4,-6 2 1,6 2 9,-5-2 1,6 3-197,-2-8 129,-3-4-37,7 7 0,-10-15-81,7 2 1,-2-9 199,1 0-94,4-3 0,-10-8-26,6-3 1,-4-4-35,5-1 1,-6-11 32,6-3 1,-1-10 63,5 0 0,1-9-362,-1-5 1,0-3 113,0-1 0,1-1-260,-1 0 0,-5-2 90,1 2 1,-2-1-31,1 11 0,-3 4-71,-6 5 1,0 12-587,0-2-162,0 2-588,0 5 1649,0 0 0,7 14 0,1 0 0</inkml:trace>
  <inkml:trace contextRef="#ctx0" brushRef="#br0">22834 1095 8011,'0'14'2081,"0"5"-1955,0 0 1,0 0 72,0-5 1,0 0-220,0 0 1,-1 1-259,-4-1 1,3 0-909,-3 0 1013,4 0 173,1 1 0,6-7 0,2-2 0</inkml:trace>
  <inkml:trace contextRef="#ctx0" brushRef="#br0">23118 1308 7740,'0'9'421,"0"1"1,-1-1-430,-4 6 0,-1 0-311,-4 4 0,-2-3-46,2 3 0,4-3 365,1-2 0,-3 0 0,0 1 0</inkml:trace>
  <inkml:trace contextRef="#ctx0" brushRef="#br0">23716 753 7526,'0'15'-329,"0"-4"630,0 3 1,0 3-95,0 12 1,0-1 23,0 1-130,0 5 1,4 3 160,1 5 0,5-4-104,-6 0 0,6-1-133,-5 0 0,4-2 42,-4-6 1,6-6 30,-2 1 1,-1-8 263,2-2-187,-7 0 0,5-12 286,-4 3 314,-2-4-615,4-7 1,-4-7 26,3-6 1,-2-6-261,6 1 1,-4-3 50,5-1 0,-3-7-5,3-3 0,4-8-47,0-1 0,1-5-247,4 5 0,1-4-239,-1 8 0,0 5 205,-5 15 1,0-1-244,1 10 0,-6-2-206,1 11-334,-7 1 1138,3 10 0,-6 8 0,0 8 0</inkml:trace>
  <inkml:trace contextRef="#ctx0" brushRef="#br0">24085 1109 8156,'5'9'-60,"0"1"1,6-5 19,-2 4 1,-1-6 379,2 2 0,-6 1 505,6-1 0,-7 6-427,2-1 0,-4-3 63,-1 3-370,0-1 1,-1 6 22,-4-1 1,-3 0-249,-6 0 0,4-4 106,1-1 0,0 1-179,-6 4 0,3-5 54,2 1 0,2-7-273,4 2 175,2-4 222,-4-1 0,12 0-15,3 0 1,4 0 3,1 0 0,2-4-161,3-1 0,-3-5 40,3 6 119,3-1-1070,-6-1 683,4 4 0,-1-9 409,0 6 0,0-6 0,-5 3 0</inkml:trace>
  <inkml:trace contextRef="#ctx0" brushRef="#br0">24412 1322 8137,'15'0'0,"-1"0"-611,0 0 679,-6 0 499,-2 0 0,-7 0-360,-4 0 0,-3 6-284,-6 4 1,-2 7-81,-3 2 1,3 2-662,-3-2 818,10-3 0,-4 4 0,5-6 0</inkml:trace>
  <inkml:trace contextRef="#ctx0" brushRef="#br0">25137 697 8008,'10'0'-767,"-1"0"494,-5 0 337,8 0 0,-9 3 313,7 6 1,-7 2-38,2 13 0,1 1-108,-1 8 0,-1 4 145,-4 5 0,5 1-221,0 0 1,0-1-12,-5 1 0,4-7 20,1-2 1,6-6-85,-1-4 1,1-4 77,-2-6 0,4-6-24,-4-3 1,-1-3 233,2-2 0,-2-2-142,1-3 0,4-4-172,-4-10 1,-1 1 24,2-5 1,-2-1-170,1-4 1,2-6 120,-6 1 1,4-9-119,-4 4 0,5-11-79,-6 6 1,6 2-290,-6 3 1,1 11-114,-5-1 0,0 9-112,0 0-600,0 3 630,0 8 649,0 2 0,0 6 0,0 0 0</inkml:trace>
  <inkml:trace contextRef="#ctx0" brushRef="#br0">25635 967 8008,'6'8'0,"-4"4"-211,4-10 211,-6 10 0,-6-8 477,-4 5 1,-2-4-95,-2 4 1,-2-1-580,-3 2 1,3 2-56,-3-2 68,10-4 227,-4 0 0,10-1-18,-7 0-61,7 0 76,-3-5-313,12 0 145,2 0 3,6 0 140,1 0 69,-1 0 1,2 0-115,2 0 0,-2 0 290,3 0 1,-1 4-21,1 1 1,-5 6-16,0-1 0,-1 2-28,-9 3 1,1-1 179,-5 0 0,0-5-102,0 1 1,-6-2-48,-4 1 1,-2 4-414,-3-4 0,0-1-188,-4 2 0,3-5-839,-3 4 540,3-6-337,2 3 1008,6 1 0,2-6 0,6 6 0</inkml:trace>
  <inkml:trace contextRef="#ctx0" brushRef="#br0">25948 1265 8008,'9'5'0,"1"0"380,-7 6-138,3-3 0,-6 1-127,0 1-115,0-7 0,0 9 0,0-4 0</inkml:trace>
  <inkml:trace contextRef="#ctx0" brushRef="#br0">26829 640 8079,'0'9'-120,"0"1"0,0-1 206,0 5 0,0 2 107,0 3-97,0 3 0,0 7 116,0-1 0,0 5 34,0 0 0,5 1-152,0-6 1,6 1 99,-2-1 0,4-4-111,1-1 0,5-10 2,0 1 1,0-3 32,-5 3 0,5-6 55,0-3 0,-5 1 183,-4-1-142,-1 0 0,1-5 84,-1 0-193,-6-6 1,4-4 77,-7-9 1,5 2-260,-1-7 1,7-1-32,-1-8 0,1-5-45,-2-10 1,4 4-22,-4-3 0,4-1-241,1 6 0,-1 2 19,-4 12 0,3 1 80,-8 3 1,1 8-809,-5 7 1123,0 6 0,6-4 0,2 7 0</inkml:trace>
  <inkml:trace contextRef="#ctx0" brushRef="#br0">27284 967 7736,'0'-8'510,"0"1"0,0 9-243,0 3-13,0-4 259,0 12-185,0-5-104,0 6 0,0 0-35,0 1 1,0-1-20,0 0 0,0 0-22,0 0 1,0 5 10,0 0 0,0 2 64,0-2-260,0-3 0,2 4-83,3-6 190,-4-6-84,12-1 0,-10-7 39,6 0 0,-5-2 29,0-3 57,-2 4 3,4-12-57,-4 11 12,4-4-207,-6 6 1,2 0 80,2 0-321,-2 0 170,11 0 1,-5 0 104,6 0 1,-5-5 39,1 1 1,-1-6-13,5 5 0,5-4 35,0 4 1,5-4 18,-5 4 1,6-4-138,-1 4 0,1-5 107,-1 6 0,1-6-666,-6 5 37,0-6 64,-5 10 257,-6-6 359,-8 7 0,-14-6 0,-8-2 0</inkml:trace>
  <inkml:trace contextRef="#ctx0" brushRef="#br0">27526 967 7929,'8'0'56,"-2"1"93,-6 4 1,0 5 327,0 8 1,-1 0-94,-4 6 1,2-2-146,-7 1 0,1 4-53,-5-3 0,1 1-94,3-1 1,-1 1 1,7-6 1,-1 5-271,5-5-583,0 6 1,0-9 162,0 3 596,6-10 0,8-2 0,9-7 0</inkml:trace>
  <inkml:trace contextRef="#ctx0" brushRef="#br0">27938 1279 9409,'-6'13'439,"-3"-3"1,1 1-480,-2-7 40,1 1 0,-6 1 0,1 2 0</inkml:trace>
  <inkml:trace contextRef="#ctx0" brushRef="#br0">28450 725 7403,'6'-8'-393,"-4"2"1,4 12 717,-6 4 0,5 4-109,0 5 1,0 3 80,-5 6 0,1 7-14,4 3 0,-4-2 107,4 2 1,-2-5-218,2 5 1,-2-6-130,7 1 1,-1-9 113,5-5 0,1-3-9,-1-2 1,0-2-7,0-2 29,1-4 0,-1-6 218,0 0 0,-1-6-187,-4-4 0,2-4-127,-6-5 0,4 2 2,-4-7 1,6-1-185,-1-8 0,-4-4 150,-1-5 1,1-4-124,-1 3 1,4-6-370,-4 11 1,0-3-46,-5 13-125,0-4 1,0 16-800,0-2-610,0 8 2027,0 10 0,-7 14 0,-1 8 0</inkml:trace>
  <inkml:trace contextRef="#ctx0" brushRef="#br0">29005 1052 7954,'0'9'-640,"0"1"1,0-5 1048,0 4-152,0 1 1,0 4 32,0 0 1,1-1-111,4-4 0,-2 4-7,7-4 0,-6-1 45,6 2 0,-5-6 9,4 6 0,-6-5-153,2 4 259,-3-6-181,-2 4-86,0-7 0,-2 4-114,-3 1 0,-4 5 105,-10-6 1,-3 7-153,-7-1 1,1 2-76,-1 3 0,6-1-316,-1 0 1,2-1-365,-2-4 1,8-1-215,7-3 1064,6-4 0,-4-1 0,14-14 0,1-8 0</inkml:trace>
  <inkml:trace contextRef="#ctx0" brushRef="#br0">29019 1066 7954,'8'0'-663,"4"-6"0,-4 4 675,7-2 1,-1 2 416,0 2 1,0 0-514,0 0 1,2 0-995,3 0 1078,-3 0 0,11-6 0,-5-2 0</inkml:trace>
  <inkml:trace contextRef="#ctx0" brushRef="#br0">29460 554 8002,'14'-9'-993,"0"-1"1,0 7 992,0-1 0,1 0 72,-1 0 1,0 2 260,0-3 0,-4 4 59,-1 1-159,1 6 0,4 0-158,0 4 1,-4 1-20,-1-6 1,-4 6 42,4-2 0,-5-1 35,0 2 0,-2-6-1,-2 6 0,0-1 4,0 6 0,0-1 10,0 0 0,0 5-39,0 0 1,0 6 20,0-1 1,-5 7-41,0 3 0,-4 10-127,4-2 1,-4 4-44,4-3 0,-5 3 94,6-4 0,-6 11-92,6-6 0,-1 2 74,5 3 0,-5 5-146,0 4 0,1 6-82,4-6 0,1 3 186,4-3 0,-2-6 86,7 7 0,-6-5 18,6 9 0,-7 1-54,2 4 1,-4 0 9,-1 0 0,0 0-145,0 0 0,0 0 64,0 0 0,-5 0 20,1 0 1,-7-4 51,1-1 0,4-6 81,1 2 0,-1-4-56,1-1 1,-4-6 277,4-4 0,-5 2-87,6-2 0,-6-1-93,5-8 1,-4 0 65,4-10 0,-6 2-169,2-11 1,-4-6-148,-1-8 0,-2-4 112,-3-1 0,2-8-525,-7-6 0,-1-6 536,-8-9 0,-4 1 0,-5-1 0</inkml:trace>
  <inkml:trace contextRef="#ctx0" brushRef="#br1">22180 1706 8258,'0'9'-1431,"0"1"1167,0-7 199,0 3 0,0-4 249,0 3-36,0-4-8,0 6 8,6-7-74,-4 0 1,4 1 65,-6 4-216,0-3-496,0 4 350,0-6 1,0 1 1052,0 4-97,0-3-464,0 4 0,2-6 206,3 0-309,-4 0-1,6 0-14,-1 0-79,-5 0 0,7 0-247,-3 0 240,-3 6 38,4-4-181,0 4-42,2 1 99,0-6 0,0 5-7,-3-6 0,-2 2 49,6 3 1,-4-4 13,5 4 0,-1-3 1,5-1 2,1 4 1,-1-3 12,0 2 0,0-2-23,0-2 1,-4 5-79,-1-1 90,1 1-17,4-5 1,0 0 5,0 0 0,5 2 12,0 2 0,0-2-1,-4 3 0,0-4 0,4-1 0,-1 0 6,5 0 1,-5 5-10,1 0 0,3 0 1,2-5 0,-2 0 46,1 0-40,1 0-20,-2 0 0,5 0 8,-3 0 1,3 0 9,1 0 0,-4 0-5,-1 0 0,1 0-24,5 0 0,-6 0 4,1 0 0,-2 0-130,2 0 135,3 0-6,-12 0 0,12 0 32,-3 0-34,3 0 35,1 0 1,-4 0 5,0 0 1,1 0-43,8 0 0,-3-2 2,3-3 0,-3 4-16,-1-4 1,-1 3 3,1 2 0,-6 0 14,1 0 1,-5-1 2,5-4 0,-5 3 178,4-2-179,-5 2-25,9 2 0,-5 0 4,6 0 1,-1 0 17,-3 0 0,2 0-4,-2 0 0,3 0-22,1 0 1,-1 0-15,-3 0 1,1 0-22,-6 0 57,0 0-17,2 0 0,-10 0 244,3 0-7,-3 0-113,-3-6-39,5 4 1,-10-6 147,6 4 13,-6 2 0,5-6 79,-3 3 37,-3 4-421,10-12 283,-4 5-107,6-6 0,-1 5-112,-3-1 0,-3 5-305,-2-4 393,-3 6 91,10-4-20,-10 7 74,4 0-704,-6 0-151,0 0 1,-6 0-1,-2 0 1</inkml:trace>
  <inkml:trace contextRef="#ctx0" brushRef="#br2">22180 1720 7839,'0'-14'-388,"6"0"820,2 6 452,7 2-559,-1 6 1,-5 6-46,1 3 1,-7 4 77,2 1 0,1 2-167,-1 3 1,4-3 30,-4 3 1,1 1-62,-1-1 0,1 2 12,4-2 1,2-4-3,-2 4 1,-2-8-189,1-1 0,1-5 105,4 4 0,0-6-6,0 2 0,1-2-77,-1 2 0,5-3 55,0 2 1,4-2 14,-4-2 0,7 0 6,-3 0 1,4-5-3,2 0 0,-1-1-11,1 1 0,-1 4-107,0-4 1,1-1 11,-1 1 0,-1 0 91,-3 5 0,1 0 83,-6 0-88,6 0-8,-9 0 1,9 0 71,-6 0-67,0 0-45,2 0 1,-4 0 19,7 0 1,-2 0 44,2 0 0,4 0-11,1 0 0,1 0-17,8 0 0,-5 0 16,5 0 1,-2-5-31,2 1 20,3-7-39,-5 9 1,1-9 17,-4 6 0,-3-1 3,-2 1 0,-1 4-5,-3-4 0,1-1-31,-6 1 0,6 0-8,-1 5 0,1-1-40,-1-4 1,3 3 66,-3-3 1,2 4-56,3 1 1,1-2 38,3-2 0,-3 2-5,3-3 1,-3 4-10,-1 1 1,-1-2 0,1-3 0,-1 4-10,0-4 0,-4 3 0,0 2 1,-7 0-66,2 0 76,3-6 1,-6 5 0,5-6-8,-7 7 6,0 0-32,0 0 0,5 0-6,0 0 1,2-1 40,-2-4 1,-4 3 2,4-2 0,2-3 4,-2 3 1,5-3 7,-5 3 0,-1 0 102,-3-5 0,-1 4-113,0-4 1,-4 4 135,-1-5 1,-4 6-54,4-6 0,-6 1 167,2-5 1,-3 4-172,-2 1 0,0-1 28,0-4 1,-2-5-85,-3 0 0,4-5-132,-4 5 0,4-6-630,1 1 348,0-2 231,0 3 1,0-2-637,0 6 368,6 0-187,2 5 1,1 1-1433,1 4 2050,-1 3 0,5-1 0,1-1 0</inkml:trace>
  <inkml:trace contextRef="#ctx0" brushRef="#br2">26730 1322 8455,'0'-8'-58,"0"-4"140,0 10 205,0-11-91,0 12 0,0 1 183,0 9 0,1 4-140,4 1 1,-2 0-34,7 1 1,-6 4 15,6-1 1,-1 1-5,6-4 1,-1-1-88,0 0 0,0 0-126,1 1 0,3-1-7,1 0 1,2 0 81,-2 0 1,-3-1-91,3-4 1,-4 4-15,0-3 1,-1-2 40,0 1 0,0-4 3,1 4 0,-1-6-4,0 2 0,2 1-89,3-1 0,-3 0 76,3-5 1,1 0-80,-1 0 0,2 0 97,-2 0 0,-2 0 65,7 0 1,-5 0-34,4 0 1,1 0 3,4 0 1,2 0-47,4 0 1,2 0 7,7 0 0,-1 0-44,1 0 1,1 0-11,3 0 1,-7 0-64,3 0 1,-9 0 95,4 0 1,-5 0-37,5 0 1,-4 0 48,3 0 0,3 0 1,7 0 0,5-5 44,10 0 0,-5-4 155,0 4 1,0-6-119,-5 2 0,-5 1 20,-4-2 1,0 1 40,-6-5 0,3 4-78,-2 1 1,-3-1 59,-7-4 1,0 4-9,1 1 1,-7 0-10,-3-6 0,-5 1-79,-4 0 0,1-2-3,-6-3 1,-1 2-102,-4-7 0,0 5-264,0-5 1,-1 7-288,-4-2 0,2 2 273,-7-2 1,1 8-187,-5-4 1,-2 11-95,-3-1 622,-3 3 0,-7 2 0,1 0 0</inkml:trace>
  <inkml:trace contextRef="#ctx0" brushRef="#br2">27910 1948 8199,'0'-8'-1093,"1"1"964,4 7 260,-3 0 1,4 7-295,-6 2 1,0 4 136,0 1 0,0 5 174,0 0 0,-5 2 74,1-3 1,-1 0 196,5 6 0,-2-1-185,-2 6 0,2-1-88,-3 1 0,-3-1-103,-1 0 0,-4 1-121,-1-1 1,-2-4 62,-3 0 1,-3-1 117,-6 6 0,-5-1 2,-1 1 1,0-6-14,0 1 0,-2-5 79,-7 5 1,7-7-165,3 2 1,-2-5 15,2-4 0,0 1-7,4-6 0,1-1-124,0-4 1,-7 0 79,-3 0 1,0-1 54,-5-4 1,2-3 111,-11-6 1,0 0-28,-5-1 1,5 1 86,0 0 1,6-5-187,-1 0 0,1-6 14,-2 1 0,-4 2-155,-9-2 0,1 1 152,-7-6 0,2 1-138,-1-1 1,8 1 76,6-1 1,6-1 111,-2-3 0,6 2-77,4-7 1,-3 1 6,3-1 1,-3-1-6,-2 6 1,2-5 8,3 5 1,0-5-28,10 5 1,-2 1-1,11 8 0,0-1 32,5 6 0,-1 2-30,1 7 1,5-1 283,-1 6-241,7-6 14,-3 10-93,6-5 0,1 6-82,4 0 161,3 0 0,6 1-15,0 4 0,1-2 205,-1 6 0,-5 1-143,1 4 1,-5 0 57,4 1 0,-6 4-117,2 0 1,-5 6 16,-5-2 0,2 0 4,-6 0 1,4-4-15,-5 5 1,6 0-28,-6 4 1,2-4-134,-1-1 1,-4 1-137,4 5 1,-4-3 71,-1-2 1,4-3-234,1-7 1,4 0-619,-4 0-210,5-6 786,-2-1 0,6-14 477,0-2 0,6-17 0,2-4 0</inkml:trace>
  <inkml:trace contextRef="#ctx0" brushRef="#br2">25649 1820 8195,'14'-7'-113,"5"4"-57,0-6 0,11 6 936,-1-2 0,7-1-222,-3 1 1,12-2-796,-3 3 1,-1 2 87,-3-3 163,-6 4 0,3 1 0,-7 0 0</inkml:trace>
  <inkml:trace contextRef="#ctx0" brushRef="#br2">23616 2104 8178,'-9'0'0,"-1"0"-502,7 0 255,-3 0 179,6 0 0,-5 2 398,0 2-280,0 4 50,5 13 1,0 1 157,0 6 1,2 1-107,3-1 0,3 1 135,6-1 0,0 5-80,0 0 0,2 1-2,3-6 1,-2 2-238,7 3 0,1-4 138,9-1 0,-3 0-105,7-4 1,2-3 44,7-2 0,4-10 27,5-4 1,1-4 89,0-1 0,0-7 205,0-8 0,0-4-237,0-4 0,6-3-226,3 7 0,-3-4 225,-1 4 1,-5-6 65,-5 1 1,2 2-139,-7-2-75,0 7 68,2-10 0,0 6-115,4-2 1,2-3 14,-3 7 1,-3-6-119,-2 1 1,-9-1 33,-5 1 0,-3-4-162,-1 0 0,-7-1 31,-3-4 0,-10 5 88,-4 4 0,-3-1-440,-2 6 1,-8 0 273,-6 4 1,-2 6-329,-8-1 0,5 7 246,-4-1 0,4 2 424,-5 2 0,6 0 0,0 0 0,-5-6 0,1-2 0</inkml:trace>
  <inkml:trace contextRef="#ctx0" brushRef="#br2">25137 1891 8178,'10'0'18,"-1"0"1,2 0 241,8 0 0,-3 0-16,3 0 1,3 0-135,2 0 196,3 0-167,1 0 0,1 0 14,-1 0 0,1 0 116,-1 0 1,-4 0-2,-1 0 0,-4 0-92,5 0 0,-8 1-4,-2 4 1,-1-2-31,-9 7 1,1-1-14,-5 5 1,-3 2-149,-6 3 1,-3 8 65,-11 6 0,-1 8-108,-4 2 0,-2 0 54,-4 4 1,4 2-226,-3-2 1,3 2-170,2-1 1,6-4-487,3 3 0,8-9-423,1-5 1310,7-3 0,3-1 0,8-1 0</inkml:trace>
  <inkml:trace contextRef="#ctx0" brushRef="#br2">27739 2573 8227,'-8'6'-224,"2"2"0,6 8 320,0 3 1,-2 3 22,-2 7 1,1-1-178,-7 1 0,-4 1 102,-5 3 1,-6-3-135,1 3 0,-8-3 169,-1-2 1,-5 1 3,5-1 1,-5-4-2,5 0 0,-5-7 117,5 2 1,-7 1-141,2-1 1,-3-4 13,-1-6 0,-7-1-44,-3 2 0,-4-4 67,0-6 1,-1 0-54,0 0 0,5 0 24,-1 0 1,6-6 57,-5-4 0,3-3-113,-8-1 1,2-2-221,-12-3 1,3 4 203,-3-4 0,9-3-149,6-2 0,6-3-22,-1-1 0,7-2 185,2-4 1,5-5-125,-5-13 0,5 4 132,-5-8 0,13 3-8,1 1 1,7 3 55,2 7 1,6 1 302,-1 3-269,7 3 0,-3 8 0,6 3 164,0 5-455,0 4-25,0 7 320,0 1-54,0 7 0,0 2-114,0 3 1,-5-2 173,1 6 0,-6 1-27,5 4 1,-4 2 177,4 3 0,-4-3-155,4 3 1,-6 3 94,1 1 1,-2-1-117,-3 2 1,1 5 53,0 4 0,-5 0-391,0-5 0,-1 6-127,1-1 1,4 0-140,1-5 1,2-6 43,7-3 0,-2-8-855,3-1 1151,2-7 0,8-22 1,10-12-1</inkml:trace>
  <inkml:trace contextRef="#ctx0" brushRef="#br2">25663 2459 8221,'16'2'-284,"3"3"1,3-2 983,7 6 0,6-4-187,2 5 0,6-2-728,4 1 1,2-3-261,4-6 0,0 0 475,-5 0 0,-1 0 0,-4 0 0</inkml:trace>
  <inkml:trace contextRef="#ctx0" brushRef="#br2">23175 2232 8167,'-14'0'-262,"0"0"1,4 0-434,1 0 1,6 6 850,-2 4 1,2 9 378,-2 4 1,4 11-280,-4 4 0,3 3-194,2 1 1,0 2 37,0 4 1,0 4-42,0 10 0,7-4-27,2 4 1,4-4 44,1-1 1,6-5 109,4 0 1,5-8-68,4-1 0,5-2 29,9-8 1,4 0 17,5-4 0,5-7 5,-5-3 0,12-5-237,-1-4 0,10-4-142,-32-5 0,0-2 1,-1-2-1,1 0 186,2-1 0,0-2 1,-7-2-1,-1-3 41,2 0 1,-1-1 0,33-17-68,-33 13 0,0-1 0,0 1 0,-1 0 56,2-3 1,-1 0 0,-1 3 0,-1 1-62,33-18 0,-12 3 60,-7 1 1,-6 1 17,-4-1 1,-5 1-244,-4 0 1,-8 4 84,-1 0 1,-2 2-85,2-2 0,1-3 4,-6 4 0,0 2-273,-5 2 0,-1-1 667,-4 1-1265,4 0 1255,-12 5-172,6-1 0,-20 7 0,-3 2 0</inkml:trace>
  <inkml:trace contextRef="#ctx0" brushRef="#br2">24938 2644 8167,'10'0'-377,"-1"0"0,2-6 501,8-4 1,5 3-72,9-3 0,-1 2 319,6-1 1,0-2-142,4 6 0,-4-1-297,0 1 0,-2 3 254,2-2 0,-8 4 156,-6 4 0,-8 4-274,-2 6 1,-6 9 10,-8 5 0,-13 2-146,-6 8 0,-19 1 54,-9 9 1,-2-4-2236,-3 3 2246,6-9 0,-3-3 0,7-7 0</inkml:trace>
  <inkml:trace contextRef="#ctx0" brushRef="#br0">25464 199 8097,'7'-41'0,"2"3"0,-1-1 193,2 5 0,-7 1 379,-1 18-276</inkml:trace>
  <inkml:trace contextRef="#ctx0" brushRef="#br0">25094-1 12062,'-23'29'117,"-15"22"191,5 6 1,-5 12-468,21-29 0,1 1 0,-1 1 1,2 1 253,3 2 0,1 0 1,-2-2-1,0 0-26,3-1 1,1 1-1,0 4 1,1 1-4,2-3 0,3 0 0,-1 1 0,3-1-191,2-4 0,3-1 0,-1 0 0,1 0 99,11 31 1,10-3 155,3-11 1,10-1 33,0-4 1,11 1 2,8-5 1,5-6-39,4-4 1,0-12 29,-9-3 0,3-7-25,-8-6 0,4-4-3,1-6 1,-1-13 135,1-6 0,0-19-64,0-9 0,0-8-267,-28 24 0,-1 0 0,-2-1 0,0-1-175,1-2 1,-2-1 0,-4-2 0,-1-1 81,2-1 1,-1-1-1,-4-5 1,-1-2-126,1-2 0,-1 0 0,-3-1 1,-2-1 193,-1 3 1,-1-1-1,-4-3 1,-1 0 1,0-2 1,-3 1-1,-3 2 1,-2 0-110,-2 1 0,-3 2 1,0 6-1,-2 1 61,-18-29 0,-2 14 231,-7 14 0,-8 20-1186,-15 13 492,-11 7 597,-7 16 0,37-11 0,-1 2 0,0 5 0,1 1 0,-1-1 0,1 1 0</inkml:trace>
  <inkml:trace contextRef="#ctx0" brushRef="#br0">9469 3753 7094,'2'11'768,"3"3"1,-4-1-141,4 11-454,3-1 1,-6 7 13,2 4 1,3-3 21,-3 7 0,1-2-144,-5 2 1,5-3 144,0-6 0,4-1-341,-4 0 78,6-5-40,-10-3 0,7-7-50,-3-4 0,-2 2 81,7-6 21,-7 0-2,10-12 0,-12-5-10,4-7 1,-2 0-204,2 5 249,-4-7 12,6-1 0,-7-6-308,0-1-17,0 1 281,6-1 1,-3 6-30,7-1 1,-6 6 84,6 0 1,-5 3 160,4 6 0,-1 4-49,1 10 0,4 4 263,-3 10 0,-3 8 6,3 6 0,-5 2-65,4-2 0,-1-3 362,1 3-259,4-9-99,-5 3 0,6-16-11,0 3 0,1-9 8,-1 0 1,0-7-31,0-7 1,5-2-202,0-13 1,5-5-217,-5-4 1,6-11-265,-1 1 1,3-4 279,1 0 0,-6 4-1900,-3 0 879,-3 1 230,-8 12 0,3 1 887,-6 10 0,-1-3 0,-4 0 0</inkml:trace>
  <inkml:trace contextRef="#ctx0" brushRef="#br0">10223 3924 8241,'0'9'-24,"0"1"1,-5-1-3,1 5 0,-8 1 442,3-1 1,-4 2-75,-1 3 1,0-2-548,0 7 101,6-7 129,1 4 0,3-7 128,-1 0 1,2-1 3,8-4 0,4 2 4,10-6 0,-2 0-85,7-5 0,-5 0-1,5 0 0,-5 0-206,4 0-53,1 0 245,5 0 0,-1-2-502,0-3 1,-4 2 0,0-6 1,-7 1-203,2-2 1,-8-1-183,-1 7 824,-7-8 0,-10 5 0,-8-8 0</inkml:trace>
  <inkml:trace contextRef="#ctx0" brushRef="#br0">10351 3966 8205,'0'15'0,"0"5"200,0 4 1,0 3 393,0 1 0,0 2 95,0 3-262,-6-3-211,4 11 0,-9-11-371,6 4 139,1-11-262,4 4 0,1-13-248,4 1 1,3-3 229,6-7 0,0 0 296,0-5 0,7-7 0,1-1 0</inkml:trace>
  <inkml:trace contextRef="#ctx0" brushRef="#br0">10621 4094 8119,'24'5'51,"-1"0"0,1 0 145,5-5 0,-1-7 370,0-2 0,7-5-396,3-5 0,-3 3-348,-2-3 0,-4-2 4,-6 2 0,2 0-782,-6 5-294,0 0 1250,-4 0 0,-7 0 0,-2-1 0</inkml:trace>
  <inkml:trace contextRef="#ctx0" brushRef="#br0">10991 3853 8119,'14'-2'0,"0"-3"0,2 4-165,3-4 1,-3 3 164,4 2 0,-1 0 0,0 0 0,5 0 455,-5 0 1,5 0 673,-6 0 0,6 0-523,-5 0 0,0 0-18,-5 0 1,1 0-397,-1 0 0,-5 7 37,1 2 1,-9 4-222,-1 1 55,-6 7-303,-15 1 0,-4 11-359,-13 0 0,-8 11 167,-15-1 0,29-17 0,-1 0 188,-2 0 0,-1 0 0,0 4 0,1 2 0,-1 0 0,1 1 0</inkml:trace>
  <inkml:trace contextRef="#ctx0" brushRef="#br0">11659 2545 8222,'-8'-7'-541,"2"0"1,4-3 761,-3 1 0,4 5 160,-5-2-125,6 6 1,0 2-68,0 2 0,1 6 17,4 9 0,4 8 24,10 6 1,-1 6 153,5-1 0,-4 8-118,5 1 1,-2-5-8,2-9 0,1-5-172,-6-4 133,0-4-27,-5-5 0,0-8 60,1-2 1,-1-5 38,0-5 1,-1-4 8,-4-10 0,4-8-229,-4-6 1,4-13-254,1-1 0,-1-2 139,-4-3 1,2 8-142,-6 1 1,5 3-1469,-6 12 752,1-4-424,-5 17-837,0 0 1311,0 9 849,0 12 0,6 2 0,2 6 0</inkml:trace>
  <inkml:trace contextRef="#ctx0" brushRef="#br0">12100 2616 8222,'0'14'-133,"0"0"-60,0 0 1,0 1 443,0-1 0,0 0 374,0 0 0,0 2-213,0 3 1,0-3-144,0 3 1,0 1-197,0-1-120,0 0 119,0-4 0,6-6-156,4 0 1,4-5 51,5 0 0,-2-2-148,7-2 0,-1-6 22,6-4 0,-1-2-120,1-3 1,-7 1-962,-3 0 561,-10 6 105,4-5 573,-11 5 0,-2-6 0,-8 0 0</inkml:trace>
  <inkml:trace contextRef="#ctx0" brushRef="#br0">12185 2786 8222,'0'8'0,"0"5"-84,0-4 0,6 4 258,-4 8 1,9-4 54,-6 7 0,-1 1-277,-4 8 1,5-3-577,0 3 624,0-3 0,-12 5 0,-1 1 0</inkml:trace>
  <inkml:trace contextRef="#ctx0" brushRef="#br0">11631 3511 8304,'0'-14'102,"0"6"220,0 2-82,0 6 1,4 3 63,1 7 1,5 2-97,-6 17 0,7 1 0,-1 8 1,2 7 47,3-2 1,-1 9 16,0 0 1,0-3 151,1-1-168,-1-10-64,0-4 0,0-7-435,0-3 209,1-10 62,-1-1 0,-2-13 102,-2 0 1,3-8-17,-4-11 0,-1-10-94,1-8 1,-1-9-102,2-2 0,2-5-270,-2 1 0,1 4-877,-2 6 637,-2-1 364,-7 7 0,5 6-628,-1 6 297,1 6 235,-5 11 322,0 0 0,0 7 0</inkml:trace>
  <inkml:trace contextRef="#ctx0" brushRef="#br0">12100 3867 8157,'-2'19'568,"-3"0"1,4 6 156,-4-1-331,4 3-137,-6 1 1,6 0-77,-4 1 61,10-7-270,3 5 1,6-7-246,0 4 0,5-8 141,0-7 0,1-1-135,-1 2 0,-3-4 169,3-6-133,-3 0 156,-8 0-58,-2 0 74,-6 0 1,-8 2-309,-6 2 94,-7 4 134,-7 6 0,0 5-170,-1 0 0,5 2 73,1-2 0,1-8-120,-2 3 1,-1-9 355,6 0 0,-7-4 0,4-1 0</inkml:trace>
  <inkml:trace contextRef="#ctx0" brushRef="#br0">12071 3981 8157,'21'-37'0,"-4"7"233,7 7 1,0 5 428,4-1 1,2 3 665,3 2-647,4 6-335,5-4 1,1 5-553,0-2 1,5-2 205,5 6 0,2-12 0,2 1 0</inkml:trace>
  <inkml:trace contextRef="#ctx0" brushRef="#br0">14815 1621 8787,'15'-7'-114,"5"6"32,4-4 1,4-1 405,5 1 0,-1-6-78,6 1 0,-7 3-435,3-3 1,-4 2-100,-2-1 1,-6-2-160,-3 6 0,-3-5-144,-2 6 591,-6-1 0,-2 18 0,-6 2 0</inkml:trace>
  <inkml:trace contextRef="#ctx0" brushRef="#br0">14886 1990 8390,'19'-1'0,"0"-4"0,11-3-415,-1-6 0,2 0 134,-2-1 1,-1 1 527,1 0 0,-1 0-338,1 0 0,-7 6-872,-3 3 963,-4 3 0,-7-4 0,-1-2 0</inkml:trace>
  <inkml:trace contextRef="#ctx0" brushRef="#br0">14815 1777 7968,'10'16'872,"-1"3"0,-6 4-233,2 11 0,2 8-81,-3 10 1,1 5-180,-5 5 1,0 3-284,0 6 1,0 0 321,0 0 0,-2 2 145,-2 2 1,1-2-472,-7 3 1,7-10 127,-2-4 0,4-10-838,1-5 0,1-10-416,4-9 1,9-6 1033,10-8 0,3-1 0,1-3 0,1-4 0</inkml:trace>
  <inkml:trace contextRef="#ctx0" brushRef="#br0">16450 2331 9042,'15'0'521,"5"0"-477,4 0 226,3 7 0,3-6 32,3 4 0,3 1-125,7-1 1,4 0-125,1-5 0,4-2 52,-5-2 0,5 0-242,-4-5 1,-3 1 129,-7-1 0,2 2-272,-7 7 0,-6 0 279,-8 0 0,-10 0 0,-2 0 0</inkml:trace>
  <inkml:trace contextRef="#ctx0" brushRef="#br0">17204 2161 8329,'20'0'88,"3"5"175,5-1 0,2 6 45,3-5 1,-3 4 125,3-4 0,2 4-123,-2-4 1,0 4-35,-4-4 1,-5 2 608,-1-3-314,-12 4-290,8 0 0,-17 6-66,3 1 1,-7 5-254,-7 8 0,-15 7-382,-19 3 0,-12 14 379,23-24 1,-2 1-307,-6 10 0,-3 1 0,-2-3 0,-3 0 0,-5 9 0,-1 0 0</inkml:trace>
  <inkml:trace contextRef="#ctx0" brushRef="#br0">18583 2488 6849,'0'-8'1100,"6"2"-849,-4 6-162,4 0-11,1 0 0,-6-2 83,4-3-70,-4 4 4,-1-6 67,0 7-132,0 0-1,0 7 4,0-6-13,0 6-11,0-7 107,0 0-87,0 6-7,0-4-7,0 4 10,0-6 5,0 0 45,0 6 10,0-4-48,0 4 4,0-6-1531,0 0 1490,-6 0 0,-2 0 0,-6 0 0</inkml:trace>
  <inkml:trace contextRef="#ctx0" brushRef="#br0">17659 2872 8102,'6'-8'-743,"-3"0"925,7 3 162,-7 4-422,3-6-154,-6 14 1,-6 2 82,-3 10 0,-4-3-149,-1 3 1,-1 1 131,1-1 1,0 0 27,0-5 0,4 1 138,1-1 0,6 0 0,-10-6 0,11-2-20,-4-6 20,6 0 111,0 0 233,0-6 6,6 4-286,-4-4 6,4 6 243,-6 0-225,0 0-27,7 0-129,-6 0-355,6-6 147,-7 4 276,0-4 0,0 0 0,0-2 0</inkml:trace>
  <inkml:trace contextRef="#ctx0" brushRef="#br0">17417 3213 7324,'14'0'-261,"1"0"231,-1 0 75,0-6 1,0 2 130,0-5 0,5-1-172,0-4 0,0 0 1,-4 0 1,-1 4 86,0 1-53,-6 6 8,5-4-125,-12 7 105,5 0-20,-6 0 0,0 11 0,0 4 0,-4 10 38,-1 3 0,-6 6 0,1 3 1,4 5 81,1-5 0,-1 0 164,1 1 0,1-2-64,4 2-110,0-10-61,6-1 1,-3-13-104,7 1-37,-1-7 106,-1-8 1,5-2 2,-4-3 1,2-9-146,-1-10 1,2-3-270,-2-1 0,-2-5 124,1 0 265,-6-13 0,4 8 0,-7-11 0</inkml:trace>
  <inkml:trace contextRef="#ctx0" brushRef="#br0">17673 3014 8198,'14'-6'-279,"2"2"-71,3-5 1,-2-1 389,7-4 1,5 0 271,4 0 1,5 0-148,-5-1-37,6 1-52,-9 0 1,4 1 339,-11 4-301,4-4-26,-17 12 1,9-6 14,-10 7 1,-3 2 7,-1 3 0,-3 4 13,-2 10 0,-2 5 24,-3 9 0,-3 5-16,-6 9 0,0-1-32,0 6-1030,0 0 881,6 11 0,1-9-364,7 3-312,0-10 655,0-4 1,5-3-210,0-7 1,4-5-232,-4-4-394,0-7 491,-5 4 659,0-13 0,-7-2 0,0-6 1</inkml:trace>
  <inkml:trace contextRef="#ctx0" brushRef="#br0">17815 3128 8193,'14'-2'0,"1"-3"0,4 2-250,0-6 0,-5 5-998,-5 0 715,-6 2 533,4 2 0,-7-6 0,0-2 0</inkml:trace>
  <inkml:trace contextRef="#ctx0" brushRef="#br0">17687 3142 8193,'0'8'35,"7"4"78,2-2 1,-1 2 68,1 3-185,-5 5 187,8 2 1,-10 2-40,3 0-123,-4-7 16,-1 10 0,-1-11-263,-4 3 0,3-3 180,-2-2-50,-4-6 1,4 3 15,-5-7-82,6 1 1,-3-11-223,6-4 194,0-2 59,0-2 0,6-2-286,3-3 177,10 3 104,3-11 1,7 10 37,-1-7 0,2 8 52,3 2 0,-4 1 134,-1 9 1,-1-6-28,-8 5 1,5 1 226,-5 4 1,-5 0-19,-5 0-125,-5 0 0,2 1 785,-6 4-442,0 3-367,-6 0 1,-4 4-27,-9-2 0,2 3-104,-7 1 1,0 5-253,-4 0 0,1-2 93,3-7 1,4 1-255,6-7 421,-1 1 0,1 1 0,0 2 0</inkml:trace>
  <inkml:trace contextRef="#ctx0" brushRef="#br0">18171 3000 8193,'9'6'-74,"1"3"1,-2 4 3,1 1 0,-1 1 255,-3-1 1,-4 5 316,4 0 1,-3 4-378,-2-4 0,-5 7-237,0-3 0,-1-2-635,1-2 388,3-3 95,-4-2-500,6 0 391,0-6 86,-6-2 0,4-7 287,-2-4 0,2-16 0,2-9 0</inkml:trace>
  <inkml:trace contextRef="#ctx0" brushRef="#br0">18242 3014 8193,'24'-13'-681,"-1"4"340,1 2 438,4 1 1,1 5 444,-1-4 1,1 3-292,-1 2 0,1 2-105,-1 3 0,-6-2-41,-3 6 0,-8-6-204,-1 2-318,-7 3 264,3 0-6,-19 6 1,1 0-644,-17 1 491,-2 5 48,-12-4 0,-1 9 263,-4-6 0,4 6 0,-5-3 0</inkml:trace>
  <inkml:trace contextRef="#ctx0" brushRef="#br0">18156 3241 8193,'8'-6'0,"10"-3"-603,-4-10 354,10 3 189,-9-5 0,12 2-15,-3 0 0,8-1 83,1 1 0,-2 3-196,-7-3 1,0 3 163,-10 2 24,3 0 0,-15-7 0,4-1 0</inkml:trace>
  <inkml:trace contextRef="#ctx0" brushRef="#br0">18228 2815 8193,'9'0'-943,"1"0"1028,-7 0 1,8 11 436,-7 3 1,6 10-253,-5 0 1,-1 4-49,-4 5 1,0-3-79,0 3 0,0 2-227,0-2 0,-4 0 45,-1-4 0,0-5-440,5-1-236,-6-5 423,4-4 198,-4-8 0,8-7-262,2-4 65,-2-3 26,11-13 0,-7 4-60,3-7 0,2 2 324,-6-2 0,1-1 0,-1 6 0,-2 2 0,7 7 0,-7 3 0,2 2 272,3 3-68,-7 2-18,6 8 1,-7 11 181,0 0 0,-2 6-70,-3-1 0,-3 3 43,-6 1 0,0 1-108,0-1 0,-2 1-260,-3-1 0,5-1-179,-1-3 1,3-4 99,7-6-460,-6 1 313,9-8-8,-4 0-22,6-7 87,6-7 76,9 0 0,2-8 10,7 1 0,-1 0 34,6 0 0,-1-1 131,1 1 0,-2 2-56,-4 2 1,3-1 320,-7 6 2,0 1-65,-12 4-148,0 0 0,-7 1 217,0 4 0,-8 4-149,-6 10 1,-4-1-8,-10 5 1,3-1-93,-9 2 1,3 8-98,-2-4 1,7-1-5,-2-3 0,4-2-211,0 2 0,6-4-416,8-6 301,-3 1 349,12-8 0,-12 0 0,5-7 0</inkml:trace>
  <inkml:trace contextRef="#ctx0" brushRef="#br0">18455 3469 8190,'22'14'0,"-1"-1"133,-7-4 0,5 7 280,0-7 0,0 7-499,-5-6 1,0 2-1024,0 3 1109,1-1 0,5-6 0,2-2 0</inkml:trace>
  <inkml:trace contextRef="#ctx0" brushRef="#br0">19308 3057 8072,'0'-8'-696,"6"1"1091,-4 7-338,4 0-8,-6 0 231,7 7 233,-6 1-366,6 6 1,-7 0 6,0 0 0,0-4 67,0-1-95,0 1-22,0 4 1,0 0-66,0 0 1,-5 7 113,0 2 0,-6 4-287,2 2 81,-4-1-78,-1 1 1,-1 4-83,1 0 1,0 5 102,0-5 0,6 0 30,3-4 0,4-2-226,1-4 0,0 4 243,0-11 0,6 4-41,3-5-13,4-7 113,1 4 0,0-4 83,1 6 0,-1 2-86,0 3 1,0-2 138,1 7 0,-1-2-95,0 2 1,-6 3 97,-3-4 1,1 4-39,-1 2 1,-1-6 4,-4 1 0,0 0 63,0 4-106,-6-6-79,5 5 0,-12-6-294,3 2 354,-2 4-78,-2-5 1,4 1-131,1-5 1,4 3 103,-5-2 1,7 2-136,-2-3 0,4-2 115,1 3 0,1 2 0,4-2 1,-2 6 157,7-1 18,-7-4-94,10 7 1,-12-6 106,4 2 0,-3 4-11,-2-3 0,0 3 151,0 1 1,0 1-66,0-1 0,0 0 64,0 1 0,0-1-68,0 1-91,-7 5 2,6-4 0,-7 12 99,3-5-65,3 5-46,-4 6 0,1-2-45,1 6-730,-1 1 736,5-3 1,-5 4-29,0-7 1,1 5 63,4-4 0,0 5 21,0 0 1,0 2-169,0 2 139,0 0-16,0-1 1,0 1 6,0 0 0,0 0 36,0 0 1,1 1-201,4 4 1,-3 3 195,2 6 1,3 1 5,-3 4 1,1-1-26,-5 5 1,1-39 0,0 0 28,1 4 1,0 0-1,0 1 1,0 0 56,2 1 0,1 1-742,-4-2 0,1-1 630,4-2 1,1 0-1,-4-1 1,0-1-31,2 0 0,0-1 1,1 1-1,0 0 197,4 35 1,1-4-301,-2-10 1,4-2-76,-4-13 0,-1-2-667,2-12-57,-7 0 248,3-23 1,-6-3-1395,0-21 2036,-6-9 0,-8-33 0,-8-2 0</inkml:trace>
  <inkml:trace contextRef="#ctx0" brushRef="#br0">18825 3583 7400,'0'14'-396,"0"2"929,0 3-281,0 3 1,0 6 32,0 0 0,0 7 151,0 3 1,1-2 156,4 2-360,-3-12-44,4 7 0,-1-22 465,-1 3-421,7-9-15,-9 1 0,11-9 160,-4-6 0,4-9-281,1-15 1,0-3-203,0-7 0,5 5 85,0 0 1,0 5-112,-4-5 1,-3 7-1299,-2-3 647,2 11 219,-10 2-885,4 7 598,-6 6 420,0 2 0,0 7 430,0 4 0,0 9 0,-6 8 0,-2 7 0</inkml:trace>
  <inkml:trace contextRef="#ctx0" brushRef="#br0">19066 3824 8060,'7'8'90,"-6"5"1,6-5 239,-7 6 0,0 2 124,0 3 0,0-2-204,0 7-200,0-7 139,0 10 0,-5-10-918,0 7 383,-6-7 265,10 4 81,-6-1 0,1-4 0,-2 5 0</inkml:trace>
  <inkml:trace contextRef="#ctx0" brushRef="#br0">18711 4350 9017,'0'16'253,"0"3"1,5 3-339,-1 7 283,1-1 1,-5 5 388,0 0-360,0 7-49,0-10 0,0 9 84,0-6 1,5-1-117,0-8 1,1-1-215,-1-8 333,-4 2-155,12-15 1,-5-9-340,6-12 145,0-6-232,1-3 1,-1-6-774,0 1 833,-6-6-29,4 9 0,-5-5-233,2 7 1,-1 5 517,-3 5 0,-4 2 0,6 2 0</inkml:trace>
  <inkml:trace contextRef="#ctx0" brushRef="#br0">18924 4706 8005,'14'6'142,"-4"-3"113,-1 7 1,-4-6 160,5 6-189,-7-1 43,3 6 0,-6-1 234,0 0 1,0 2-203,0 3 0,-1-2-50,-4 7 0,-2-7-104,-2 2 0,-4-2-232,4 2-373,3-3 335,-7 5 59,11-13-142,-4 4 36,12-10 104,-4 4 1,12-6-243,0 0 0,2-6 5,8-4 1,0 2-137,4-1 0,-4 0-102,-1-6 0,0 6 540,0-1 0,4 1 0,-5-5 0</inkml:trace>
  <inkml:trace contextRef="#ctx0" brushRef="#br0">18640 5203 7872,'0'14'-665,"0"1"0,0-1 1591,0 0-389,0 7-249,6-6 1,-3 8 75,7-5 1,-5 3-66,4 3 1,-6 3 158,2-4 0,1-2-167,-1-2 0,5 1-49,-6-1 1,3-6 132,-3-8-148,4 3 0,6-13-98,1 0 0,-1-12-88,0-7 0,0-4-255,1-6 1,-3 4-181,-2-3 0,2 3-436,-2 2 0,-2 6 341,1 3 1,-4 4 488,4 6 0,-6 3 0,4 6 0</inkml:trace>
  <inkml:trace contextRef="#ctx0" brushRef="#br0">18867 5544 7872,'10'0'-274,"-1"0"517,-6 0 1,9 2 1202,-8 3-1135,1-4 1,-5 12-316,0-4 1,-6-1-292,-4 2 1,2-1 99,-1 5 0,-1 1-232,-4-1 223,6 0 162,2 0 0,1 1-390,0-1 216,1-6-106,4 4 277,6-10 1,2 4 143,6-6 0,0 0 81,1 0-68,-1 0-51,0 0 1,-1 2-287,-4 3-11,4-4 28,-12 12 1,6-10-677,-7 6 884,0 1 0,-7 10 0,-1 3 0</inkml:trace>
  <inkml:trace contextRef="#ctx0" brushRef="#br0">18668 5900 7872,'0'14'36,"0"0"1,0 0 104,0 1 0,0 0 53,0 4 1,0 2-4,0 3 0,5 3 40,0-4 1,1-1 179,-1 2 1,-2-7-212,7 2 0,-6-3 6,6-2 1,-6-6-51,6-3 0,-2-5 68,1-5 1,4-3-228,-4-6 0,4-6 76,1-4 0,1-5-90,-1-4 1,5 3-86,0-3 0,0 5-283,-5 4 0,-2-1-84,-2 6 1,-2 1-1392,-3 9 377,-4 3 1483,5 6 0,-12 0 0,-2 0 0</inkml:trace>
  <inkml:trace contextRef="#ctx0" brushRef="#br0">18882 6099 7872,'-2'8'176,"-3"-4"321,4 4 52,-12 0 189,5 6-393,0 1-160,2-1 1,12-1-198,4-4 40,2-3 36,9-6 1,-4 0-252,7 0 166,0-6-251,4 4 0,1-10-291,-1 2 1,-1-2 211,-3-3 351,-4 1 0,-6 0 0,1 0 0</inkml:trace>
  <inkml:trace contextRef="#ctx0" brushRef="#br0">18953 6255 7872,'8'8'-749,"-2"-2"749,-6 1 0,0-4-124,0 6 0,0-4 124,0 5 0,-6-1 0,-2 5 0</inkml:trace>
  <inkml:trace contextRef="#ctx0" brushRef="#br0">18811 6653 8080,'0'8'-579,"0"-2"78,0-6 350,0 0 0,0 0 0</inkml:trace>
  <inkml:trace contextRef="#ctx0" brushRef="#br0">18796 6795 7872,'0'8'390,"-6"5"674,4-11-448,-4 4-517,6 0 1,0-3-14,0 7 0,2-5-223,2 4 137,-2-6 0,11 16 0,-5-3 0</inkml:trace>
  <inkml:trace contextRef="#ctx0" brushRef="#br0">18668 7350 7815,'-8'0'-445,"2"-6"883,0 4 681,4-4-808,-4 6 0,6 1-146,0 4 1,0 3 64,0 6 0,0 2 31,0 3 0,1 3-38,4 6 1,2 1-60,2-1 0,4 5-58,-4 1 1,4-1 59,1-5 1,0-4-81,0 0 1,-1-7 48,-3 2 1,2-5-28,-2-4 1,2 1-122,3-7 1,-1-5 36,0-9 1,0-4-116,0-5 0,1-9-77,-1-10 1,-5-5-877,1-4 586,-1 3-35,5-12 1,-4 14-482,-1-1 1,-5 4-79,0 10 1052,-2-3 0,4 10 0,2-6 0</inkml:trace>
  <inkml:trace contextRef="#ctx0" brushRef="#br0">19066 7492 7815,'-9'2'325,"-1"2"-122,1-2 1,-4 11 333,4-4 1,-2 5-183,6 5 0,0-1-134,5 5 0,0 1-202,0 4 1,5-1 1,0-3 1,6 1-41,-2-6 1,-1 0-33,2-5 0,-6-4-276,6-1 1,-7-7 193,2-2 0,-4-6-130,-1-9 1,0-5 0,0-4 1,0-3 33,0-1 0,5-1-66,0 1 201,0 0 53,1-1 1,-3 2-2,7 4 0,-6 2 78,6 7 1,-5 1 166,4 4 1,-4 4-67,4 10 0,-6 4 167,2 10 1,1 5 136,-1 9 0,5-1-34,-6 6 0,7-2-381,-1 2-125,-4-3-16,7-7 0,-4-1 114,10-4 0,-3-2 0,5-7 0</inkml:trace>
  <inkml:trace contextRef="#ctx0" brushRef="#br0">19052 5246 8208,'-36'-8'0,"1"2"-198,7 6 0,-1 0-130,1 0 1,-5 0-1,-1 0 391,3 0 1,2 0 28,6 0 0,-4 0-5,3 0 1,-3 0 32,-1 0 0,4 0 129,1 0 0,4 0-78,-5 0 0,5 0 162,-5 0 0,7 0-64,-2 0 1,1 6-110,0 3 1,0 4-49,-6 1 0,6 2 90,-6 3 0,0 3-244,-4 7 1,6 1 32,3 3 1,3-3-93,2 3 0,1 2 43,3-2 0,4 6 55,6-1 0,6 2 75,4-2 0,4 1-40,5-6 0,10 1 74,8-6 1,9-6-64,2-3 0,12-3 41,1-2 1,4-6-125,-3-3 1,4-4 13,-9-1 1,8-1 21,-4-4 0,1-3-9,-5-6 0,-2-2-85,-3-3 0,-4 2 68,-10-7 0,-4 0-5,-5-4 0,-7-1 21,-3 1 1,-3 0-88,-2-1 1,-6 1 76,-4-1 0,-2 2-262,-2 4 0,0-4-137,0 3 0,-6-3-571,-4-1 994,4-1 0,-13-5 0,3-3 0</inkml:trace>
  <inkml:trace contextRef="#ctx0" brushRef="#br0">19706 3156 8360,'-14'0'0,"5"0"-615,-1 0 1,5 0 151,-4 0 743,6-6 63,-10 4-127,11-4 185,-4 6-284,6 0 1,0 1 136,0 4-154,0-3 0,2 6 73,2-4 3,-2-2-199,4 11 0,-1-10-45,0 6 1,0-4 100,-5 4-176,0-5 202,0 8-166,6-10 134,-5 10 1,11-8-2,-8 5 1,3-6 7,-3 2 0,-1 1 54,7-1 3,-7 6-59,10-3 0,-7 6-39,4 0 0,1-4 35,-7-1 0,3 1-47,-3 4 0,0-1 28,5-4 0,-1 4-9,1-4 1,4 2-12,-3-1 1,-3 1-2,3-6 0,-5-1-7,4-4 0,-4 5 19,4 0 1,-4 1-23,5-1 1,-6-4 17,6 4-3,-7 3 10,10 0 0,-12 6 4,4 0 5,-4 1 1,-1-1 2,0 0 0,0-4-14,0-1 1,0-4 5,0 4-11,-6-6 9,5 4 0,-7-6 33,3 4 0,2-3 16,-7 2 1,6 3 5,-6-3 1,5 8 33,-4-3-36,-1 4 1,-4 4-68,0-3 0,1 4 44,4-9 1,-4 4-73,4 1 1,1 0 61,-2 0 0,6-4-39,-6-1 1,7-4 35,-2 5 0,-1-6-3,1 6 0,-1-6 73,1 6 27,4-7-103,-6 10 1,6-7 12,-4 4 0,3 2-27,-2-2 1,2 2 29,2 3 0,0-1-75,0 0 1,2-5 51,2 1 0,-1-1-2,7 6 6,-1-1 0,6 0 7,-1 0 1,0-6-27,0-3 1,1 1 18,-1-1 0,5 0-30,0-5 0,0 0 28,-5 0 0,0 4-130,0 1 0,0 0 94,1-5 0,-6 1-12,1 4 1,-6-3-83,6 3 16,-7 2 91,10 1-56,-12 7-8,12-1 24,-12 0 4,6 0 0,-7-4 21,0-1 0,6-6 149,-4 4 1,4-6-139,-6 4 1,0-2 121,0 7 0,5-6-100,0 6 116,-1-1 0,-4 5-83,0 1 0,0-6-47,0 1 0,-1-2-58,-4 1 20,3 4 0,-6-7 31,4 3-13,2 4 0,-6-5 10,3 6 1,4-4-1,-4-1 0,-1 1 17,1 4 1,-6 0-9,2 0 0,-4 1-163,-1-1 1,-1 0 133,1 0 0,0-4-9,0-1 0,1 1 37,4 4 0,-4-5 0,4 1 1,-2-5 8,1 4 1,-1-4-76,6 4 96,1-6-32,4 10 1,0-10-103,0 7 0,0-6-27,0 6-26,0-7 132,0 10 1,1-7-6,4 3 0,-2-2 89,6-7 1,-4 5-146,5-1 56,-1 7 0,5-8 13,1 7 1,4-7 30,0 2 0,-1 1 39,-3-1 0,-1 1 29,0-1 1,-4-3 38,-1 2-81,1-2-30,4-2 0,-6 0 0,-2 0 0,-6 1-196,0 4-98,0-3 369,0 10 0,-6-5 19,-4 2 0,2-1-42,-1-3 1,4-4 71,-4 4-20,-1 3 0,-4-5-52,0 7 1,1-6 46,4 6 0,-4-5-30,3 4 0,-2 1-52,-2 4 1,-1-5 19,1 1 1,0-1-4,0 5 1,0-4 2,-1-1 0,6-1-6,-1 2 1,6 1-52,-6-6 1,5 4 55,-4-4 1,6 1-125,-2-1 109,3-4 0,1 10-60,-4-6 1,4 2 48,-4-3-24,3-2 17,2 10 0,2-5-2,3 2-20,-4 4 0,7-7 19,-3 4 1,-2 1-98,6-6 94,-5 6 0,8-4 1,-5 8-7,2-1 1,-1-5-2,-3 1 0,-4-5-12,4 4 9,3-6 33,0 10-24,6-5 1,0 1 20,0 1-24,1-7 1,-1 8 4,0-6 0,0 1 1,0-1 2,1-4 1,-1 10-1,0-6 1,0 0-1,1-5 1,-6 5 2,1-1 1,-1 1-5,5-5 1,0 0 21,1 0 0,-1 0-3,0 0 0,2 5 3,3 0 0,-2-1 41,7-4 0,-7 0 10,2 0 1,2 2 4,-2 3 1,6-4-46,-1 4 0,-2-3 98,2-2 0,-1 0-84,6 0 1,-6 0 104,1 0 0,0 0-92,4 0 0,-4 0-11,0 0 0,-2 0-46,1 0 0,3 0-2,-7 0 0,6 0 43,-1 0 1,-2 0-10,1 0 1,-4 0 49,5 0 1,0 0-46,4 0 0,-4 0-50,0 0 1,-5 0 53,4 0 1,-1 0-103,2 0 1,-2 4 43,-3 1 0,-3 0-17,3-5 1,1 0-6,-1 0 1,0 0-7,-4 0 1,-1 0-48,0 0 0,-5 1 78,1 4 0,-5-3-50,4 2 1,-1 4 41,2 2 1,1-2-78,-7 1 1,3-1 76,-3 1 0,-2 4-2,3-3 1,1-2 27,-1 1 0,4-4-37,-4 4 1,1-4 66,-1 4 1,-3-4-63,2 5 53,4-7-30,-6 9-30,4-4 1,-6 2 20,0-1 0,0-4-18,0 4 47,0-5-36,0 8 38,0-4 1,-1 5-38,-4-4 33,3 4 1,-9-10-24,6 7 1,-1-7-13,1 1 16,4 4-4,-12-6 124,5 11 0,-6-10-112,0 6 0,4-4 7,1 4 1,-1-5-1,-4 0 0,0 3-13,0-3 0,0 6 22,-1-5 1,1-1-42,0-4 0,0 5 46,-1 0-20,1 0 1,0-5 33,0 0 1,0 4-39,-1 1 0,1 0 131,0-5 1,0 0-65,0 0 0,-5 5 102,0-1 0,0 3-110,4-3 1,0-2-67,-4 3 1,3-4 4,-3-1 0,3 2-11,2 3 0,0-4-28,-1 4 63,1-4 1,0-1 19,0 0-40,0 0 0,-1 0-10,1 0 9,0 0 0,0 0 2,0 0 1,-1 0-5,1 0-6,0 0-14,-7 0 0,6 0 20,-4 0 0,3 0-23,2 0 1,-1 0 17,1 0 0,0 0 1,0 0 1,4 0-1,1 0 0,-1 2 86,-4 3-81,0-4 0,0 6 3,-1-7 0,1 0-4,0 0 1,0 0 5,0 0 1,-1 0-47,1 0 0,0 0 41,0 0 1,4 0-57,1 0 0,-1 4 46,-4 1 0,0 0-42,0-5 1,-1 0 29,1 0 1,5 0-3,-1 0 0,1 0 39,-6 0 1,6 1-53,0 4 58,-1-3 0,-4 6-32,0-4 0,4-2-16,1 3 1,1-2-7,-2 2 15,-2-4 0,4 10 11,-7-6 0,6 1-3,0-1 1,1-2-9,-2 7 0,-2-6-1,2 6 0,-3-5-32,-1 4 1,5-1 33,-1 1 0,1 3-77,-5-8 1,4 6 50,1-5 72,-1 6-61,-4-4 6,0 8 101,-1-1 0,6 0-93,-1 0 1,7-4 153,-1-1 0,2-4-9,2 5-105,0-1 1,2 4-5,2-4 0,-1 2-3,7-6 1,-1 6-15,6-2 0,-1-2-28,0-3 130,0 4 0,5-1-88,0 2 1,0-1 55,-5-3 0,1-4-48,-1 4 1,5 1-14,0-1 0,0 0 26,-5-5 0,0 2-36,0 2 1,-4-2 22,-1 3 1,1-4-16,4-1 0,-4 5-25,-1 0 44,0-1-51,6 3 1,-3-4 34,-2 6 0,-2-6-183,-4 2 168,-2 3-4,4-6 1,-7 9 46,-4-7 1,2 6 5,-7-5 0,6 4 70,-6-4 1,2 6-103,-1-2 1,-4-1 66,4 2 0,-4-2-48,-1 1 1,0 4-30,-1-4 1,3 4 30,2 1 0,-2-4-15,2-1 0,-3 1 0,-1 4 0,0-5-10,0 1 1,4-5 32,1 4 1,1-4-19,-1 4 1,-3-4 40,8 4 0,-3-4-31,3 5 0,2-6 153,-3 6-27,4-7 12,1 10-102,0-5-43,6-1 1,-3 5-95,7-8 0,-6 1 109,6-5 1,-5 5-105,4-1 0,-4 1 108,4-5-15,1 0 1,4 5-32,0 0 1,-4-1-7,-1-4 1,1 5-3,4 0 4,0 0 0,0-1-86,1 1 0,-6 0 92,1-5 0,-3 1-135,3 4 1,-2-3 101,-3 2-38,-4-2 1,5 0-13,-6 2 167,0-2-76,0 11 0,-1-7 123,-4 3 0,2 4-81,-6-3 0,4-3-36,-5 3 1,6-1-9,-6 6 1,2-6 57,-1 1-94,-4-1 0,5 5 54,-6 0 1,4-1-6,1-3 0,4 2 19,-4-2 0,4 2 2,-4 3 1,4-6-67,-5 0 1,6 1 29,-6 4 1,5 0-18,-4 1 0,4-3 27,-4-2 1,6 2-58,-2-2 1,3-2 48,2 1-12,0-6 21,0 10 1,5-10 1,0 7 1,6-6-128,-2 6 0,4-7 109,1 2 0,0 1-86,0-1 1,2 4 77,3-4 1,-8 5-26,4-6 1,-4 6 5,3-6 1,-2 8 31,-2-3 0,-2-1 20,-3 1 1,-4-4 45,4 5-20,-4-1 1,-1 5-41,0 1 0,0-1 79,0 0 1,-4 0-65,-1 0 0,-6 2 209,1 3 1,-2-2-67,-2 7 1,1-5 76,3 5 1,-2-7-266,2 2 1,-1 2 110,2-2 0,-2 0-95,6-5 1,-4-5 158,4 1-294,-6-1 0,9 5 47,-3 1 1,4-6-1809,1 1 1896,0-1 0,0 5 0,0 1 0</inkml:trace>
  <inkml:trace contextRef="#ctx0" brushRef="#br0">21498 5488 8209,'6'7'68,"3"0"1,10-7 456,5 0 1,3-5-124,1 0 1,2-1-137,4 1 0,-3 4 7,7-4 0,-6-1-33,1 1 1,3 0-32,2 5 1,3 0-259,2 0 0,-2 0 117,-3 0 1,1 0-518,-5 0 1,3-5 268,-3 1 0,-1-3-708,-5 3 1,-4 0 389,0-5 1,-7 4 497,2-4 0,-10-1 0,-2-4 0</inkml:trace>
  <inkml:trace contextRef="#ctx0" brushRef="#br0">22109 5317 8332,'-8'6'112,"2"-4"0,12 4-12,4-6 1,9 0 138,4 0 1,4 0-267,2 0 1,1 0 84,3 0 0,-3 2 47,3 2 1,-3-2 90,-2 3 0,1 1 21,-1-1 1,-4 4 93,0-4 1,-2 5-117,1-6 1,-4 7 36,-9-1 0,-4 2 10,-6 3 1,-3 4-254,-6 0 0,-9 7 75,-15 3 1,-5 7-380,-9 12 1,-12-1-133,24-19 1,-1 1 0,-2-2 0,-1 1 446,-3 5 0,-2 0 0,-1-2 0,-1-2 0,-1 3 0,1 0 0</inkml:trace>
  <inkml:trace contextRef="#ctx0" brushRef="#br0">22962 9880 7801,'0'-7'-58,"0"0"605,0 7 1031,0 0-1435,0 7 0,0 0-5,0 8 0,2 0-7,2 4 0,-2-1-146,3 5 0,-4 0 98,-1 0 0,0 4-72,0-3 1,0 3 98,0 1 0,0 5-198,0 0 1,5 2 28,0-2 1,0 4-33,-5 5 1,0-1 134,0-3 1,0 8 93,0-3 0,0 3 79,0-4 1,0 1-102,0 0 0,0 4-64,0 0 0,0 1 53,0-6 1,0 3 79,0 2 0,-5-1-131,0 6 1,0-6 20,5 1 0,0-3-32,0-1 1,0 0-111,0-1 1,0-4 6,0 0 1,0 0 99,0 5 0,0-2 109,0-3 1,0 3-130,0-3 1,0 1-23,0-1 0,0 2 79,0-7 1,0 5 82,0-5 0,0 0-55,0-5 0,0 1-34,0-1 0,0 5-10,0 1 0,0-1 14,0-5 0,0 5-114,0 1 0,0 0 69,0-1 1,0-3-93,0 4 1,0-4 8,0-2 0,0 1 22,0-1 0,0-4 22,0-1 1,0-1-6,0 2 0,0 3-47,0-3 0,0-2 54,0 1 0,0 0-53,0 0 1,0 4 46,0-3 0,0 3 7,0 1 0,-4 5 37,-1 0 1,0 1 2,5-6 1,0-3 0,0 4 0,0-4 97,0 8 1,0-7-21,0-3 1,0 1-74,0 4 0,0 1 84,0-1 1,0 1-54,0-1 1,0-4-117,0-1 1,0 1 23,0 5 0,0-1-47,0 0 0,0 1 110,0-1 0,0 1-19,0-1 0,0-4 68,0 0 1,0-2-81,0 1 0,0 4 160,0-3 1,0-2-70,0 2 0,0-1 98,0 6 0,0-5-117,0-1 0,0-4-38,0 5 1,0-2-9,0 2 0,0 3-4,0-4 0,0 3-102,0-3 1,0 4 62,0-3 0,2-2-91,2 2 0,-2-7 59,3 2 0,-4-3-126,-1-2 1,0-5-436,0 1-325,0-7 480,0 10 1,0-13-205,0 0 1,0-13 648,0-11 0,-6-9 0,-2-3 0</inkml:trace>
  <inkml:trace contextRef="#ctx0" brushRef="#br0">23104 9738 7907,'-8'0'233,"2"2"629,6 3-247,0-4-398,0 5 1,6-6 212,4 0 0,9 5-99,5 0 0,-2 1 43,1-1 0,1-3-206,4 2 0,1 3-143,-1-3 1,1 3 78,-1-3 1,1-2-46,-1 3 1,0-4-166,1-1 1,-1 0 102,1 0 0,1 2-43,3 3 0,-6-4 22,6 4 0,-6-3-40,6-2 0,-1 4 67,1 1 1,-2 1 1,7-1 0,-4-2 37,3 7 0,-3-7-3,4 2 1,-7 1 21,2-1 1,-3 1-29,-1-1 0,-1-4 164,1 4 1,-1-3-95,0-2 1,1 0 164,-1 0 1,9 0 39,5 0 1,7-7 8,8-2 1,0-4-210,0-1 1,0 1 21,0 4 0,-7-4-158,-2 4 0,1 2 125,-2 3 1,2 2-251,-2 2 1,4 0 17,6 0 0,-5 0 132,0 0 0,-6 0 63,1 0 1,-4 0-7,-5 0 1,1 0-63,-6 0 0,2 0 22,-2 0 0,4-1-3,5-4 1,-4 3 46,0-3 0,0 4-119,5 1 1,-7 0 80,-3 0 0,-3 0-82,-1 0 1,-2 1 30,-4 4 1,-1-2-5,-3 7 1,-3-5 19,3 4 0,-3-4-1,-2 4 1,2-6-29,3 2 0,-3 2 29,3-3 1,1 1-35,-1-5 1,6 0 28,-1 0 0,3 5-27,1-1 0,2 1-1,4-5 0,-4 0-1,3 0 1,2-1 13,-2-4 0,1 2-5,0-7 1,-4 6 6,3-6 1,-3 5-7,-2-4 1,-1 6 79,-3-2 0,3 2-65,-4-2 1,3 3 2,-3-2 1,3 2-2,-7 2 1,1 0 2,-1 0 1,-3 0 50,3 0-13,-3 0 1,-2 5 148,0 0 0,0-1 65,0-4-208,1 0 0,-1 0 15,0 0 0,-4 0-176,-1 0 1,-4 0 37,4 0 79,-6 7-6,4-6 0,-6 10-24,4-6 0,-3 1 144,2-1 0,-2-2-118,-2 7 1,0-6 131,0 6-100,0-1 0,0 6-110,0-1 0,-5 0 68,1 0 1,-1 0-11,5 1 0,0-1 20,0 0 0,0 2-16,0 3 0,-5-2 76,0 7 1,1 0-69,4 4 1,0-4 79,0-1 0,0 1-110,0 5 1,0-1 4,0 0 1,0 1 44,0-1 0,-2 6-5,-3-1 0,2 5 0,-6-5 1,4 5-9,-5-5 0,3 0 181,-3-5 1,2 6-108,3-1 0,4 0 125,-4-5 1,3 1-84,2-1 1,5 5-53,0 1 0,4 5-15,-4-1 1,6 1-118,-1-1 0,-4 3 100,-1-3 0,1-1-110,-1 1 1,4-5-32,-4 5 0,1-7 56,-1 2 0,-3 2 93,2-2 1,-2 1-8,-2-6 1,5 5 9,0 0 0,-1 7 12,-4-2 0,2 1 91,3-1 0,-4-2-91,4-2 1,-4-4 10,-1 3 0,5-3-138,0-2 1,0 1 124,-5-1 0,0 1-234,0-1 1,0 0 55,0 1 1,0-1 103,0 1 1,0 1 14,0 3 1,0-3 6,0 3 1,0-3-6,0-1 1,0-1 27,0 0 0,0 1 12,0-1 0,-2 1-29,-3-1 0,4 1 1,-4-1 0,3-4 21,2-1 1,-1 0-15,-4 0 1,4 4 50,-4-3 1,3 3 9,2 1 0,0 0 41,0 1 1,0-1-84,0 1 0,0 4-6,0 0 0,0 0 22,0-4 0,0-1-26,0 1 0,0 4-4,0 0 0,0 0-9,0-4 1,0-1 61,0 0 1,0 2 3,0 4 1,0-4 51,0 3 1,0 2-81,0-2 0,0 5 43,0-5 0,-4 5-26,-1-5 1,0 2 11,5-2 0,0-3-28,0 3 1,0 2-10,0-2 1,0 2-102,0-2 1,-5-3-202,1 3 0,-3-3-123,2-2 0,2 4-406,-6-4 0,6-2-963,-2-12 920,-3 0 857,6-6 0,-4-2 0,6-6 0</inkml:trace>
  <inkml:trace contextRef="#ctx0" brushRef="#br0">23346 14060 7794,'-14'5'-197,"0"0"1,2 4-300,-2-4 0,8 4 532,-8-4 0,3 4-17,-4-4 1,6 5 309,-1-6 1,1 1 138,-5-5 425,6 0 43,-5 0-32,12 0-646,-6 0 0,9 0-11,3 0 1,3 0-64,6 0 0,2 0 25,3 0 0,3 0-157,6 0 0,2 5 96,3 0 0,-1-1-195,6-4 0,-5 0-22,5 0 1,-5 2-44,5 3 0,-5-4 112,5 4 1,-3-2-53,7 2 1,0-4-77,10 4 0,0-2 101,5 2 0,0-3 235,-1 2 0,0-2-74,-4-2 1,0 2-119,-9 2 1,4-1 70,-4 7 0,2-7-2,12 2 0,-3 1-27,8-1 1,-4 0 15,-1-5 1,0 0 39,0 0 1,-7-5-56,-2 0 1,2-4 66,2 4 1,5-6-53,5 1 0,-4 3-194,4-3 1,-4 7 192,-1-2 0,-11-1-15,-3 1 1,-5 0 82,0 5 1,3 0-7,-3 0 0,3 0 81,1 0 0,2 0-74,4 0 1,-4 0-101,3 0 0,2 0 70,-1 0 0,-1-1-191,-4-4 0,-5 3 229,0-2 0,0-3-189,4 3 1,1-6 20,0 5 1,-1 1-26,1 4 0,-2 0 114,-3 0 0,1 0-63,-5 0 0,-3 0-77,-7 0 0,-2 1 88,-3 4 0,-3 1-41,3 4 0,-4 2 40,0-2-15,-1 3 0,0-1-66,0-2 1,1 1-92,-1-7 110,0 8 0,0-6-29,0 3 79,1-2 0,-1-7-27,0 0 1,-4 0 67,-1 0 0,-4 0-26,4 0 1,-4 0 98,4 0 0,-4 0-102,5 0 0,-6 0 28,6 0 0,-5 0 9,4 0 1,-4 0 12,4 0 0,-4 0 38,5 0 0,-6 0 142,6 0-107,-7 0-225,10 0-458,-12 0 429,5 0 113,-6 0-973,0 0 511,0-7-1147,0 6 1609,0-6 0,7 1 0,1-2 0</inkml:trace>
  <inkml:trace contextRef="#ctx0" brushRef="#br0">27128 13932 7788,'-8'0'-519,"2"0"1584,-1 0-707,6 0 1,-6 2 97,7 2-232,0 4-58,0 7 1,0-1 14,0 0 0,0 5-90,0 0 0,0 0-11,0-5 0,-1 7 110,-4 2 1,4 4-217,-4 2 0,-1-6 56,1 1 0,0-2-30,5 2 0,-6 3 0,-2-5 0</inkml:trace>
  <inkml:trace contextRef="#ctx0" brushRef="#br0">22776 10255 7262,'1'1'0,"-1"7"0</inkml:trace>
  <inkml:trace contextRef="#ctx0" brushRef="#br0">21796 10023 8091,'0'14'196,"0"6"23,0 4 0,0 3 0,0 1 1,0 2-5,0 3 0,5-1-133,0 6 0,1-6 137,-1 1 1,1-8 27,4-1 1,2-2-28,-2 2 0,-2-9 45,1-5-224,1-7 0,4-8 75,0-9 0,0-11-123,0-4 1,1 1 249,-1-5 1,5-2-521,0 2 1,1-5-659,-1 5 0,-3 0 505,3 4 112,-3 1 0,-4 6-532,-2 3 850,3 9 0,-12-3 0,5 6 0</inkml:trace>
  <inkml:trace contextRef="#ctx0" brushRef="#br0">22194 10293 8226,'0'14'39,"0"0"1,0 7 738,0 2 1,-4 4-448,-1 2 1,-5 4-549,6 0 0,-1 0-574,5-4 1,0-1 137,0 0 653,6-5 0,8-3 0,9-6 0</inkml:trace>
  <inkml:trace contextRef="#ctx0" brushRef="#br0">22464 10293 8197,'0'-8'451,"2"1"-145,3 7 0,-2 0 252,6 0 0,1 0-379,4 0 1,0 0-297,1 0 1,5 0-9,4 0 1,7 0 146,3 0 0,-1 0-639,-5 0 1,1 0 121,-1 0 495,-6 0 0,-1-6 0,-7-2 0</inkml:trace>
  <inkml:trace contextRef="#ctx0" brushRef="#br0">22749 10165 8197,'14'6'-243,"0"0"-62,0 4 1,1 2 797,-1-2 1,0-4-83,0-1 0,1 1 106,-1-1 1,0 5-124,0-6 1,-1 3 81,-4-3 0,2 0-293,-6 5 0,0-4-134,-5 4 1,-6 1-154,-4 4 1,-10 2 169,-9 3 0,-7 8-1030,-12 6 1,-4 6 963,-9-1 0,-4 3 0,29-20 0,1 1 0</inkml:trace>
  <inkml:trace contextRef="#ctx0" brushRef="#br0">21739 10861 8122,'0'10'-433,"0"-1"1,0 1 760,0 4 1,0 7-26,0 2 1,5-1-9,0 2 0,6 4-42,-2 6 1,-1-6 90,2-4 0,-2-1-136,1 6 1,2-5 28,-6-1 1,4-5-91,-4 1 1,5-8-6,-6-2 1,3-6 252,-3 2-207,-2-3 1,6-10-226,-3-6 0,-2-7 85,6-7 1,-4-7-202,5-3 1,-6-3-145,6-2 0,-2 7-293,1 3 0,-1 3 62,-3 1 0,-4 7-1280,4 3 1808,-3 10 0,-2-4 0,0 5 0</inkml:trace>
  <inkml:trace contextRef="#ctx0" brushRef="#br0">22109 11103 8122,'14'0'0,"-4"2"-222,-1 2 560,1-2 0,2 11 508,-2-4 0,1-1-463,-6 1 0,-1 1-290,-4 4 1,-1 0-163,-4 1 0,-3-1 85,-6 0 1,0 5 2,-1 0 1,1 0 96,0-5 0,-3 0-207,2 0 0,0 1 9,10-1 1,-5-5 49,6 1 1,-1-5 58,5 4 0,6-6 14,4 2 1,2-3-218,3-2 1,5 0 76,4 0 1,-2 0-190,2 0 0,-1-2 66,6-3 1,-1-3-1377,1-6 1598,-7 0 0,-2 0 0,-5-1 0</inkml:trace>
  <inkml:trace contextRef="#ctx0" brushRef="#br0">22308 11188 8089,'19'5'-277,"0"0"1,2 0 571,-3-5 1,-2-2-61,3-3 0,3 2-358,2-6 1,-2 4-142,2-5 0,-7 2-187,2-1 0,-5 1 451,-4 3 0,3 4 0,-6-6 0</inkml:trace>
  <inkml:trace contextRef="#ctx0" brushRef="#br0">22536 11075 8089,'19'0'0,"-1"0"0,8 0-403,-3 0 0,0 0 205,0 0 1,6 0 899,4 0 1,0 0-134,-5 0 0,-1 4 310,-3 1-503,3 6 0,-13-3-111,0 6 0,-6 2-255,-8 3 1,-6-2 89,-4 7 1,-10 1-641,-9 9 1,-5-4 173,-9 3 366,-6-3 0,-1 4 0,-7 3 0</inkml:trace>
  <inkml:trace contextRef="#ctx0" brushRef="#br0">21739 11757 7063,'5'14'11,"0"0"1,4 1 258,-4-1 0,5 2-137,-6 3 1,7-2 94,-1 7 0,-2-5 242,1 4 1,-1-4-81,2 5 1,2-7-142,-2 2 0,-4-8 269,-1-1-29,3-7-158,0 3 1,4-14-138,-2-6 1,2-6-98,-2-9 1,2-1-67,3-3 0,4-3-322,0-7 0,6 0-588,-1 1 1,-4 5 467,-1 4 1,-5 5-1847,-4 4 2257,2 4 0,-10 5 0,4 1 0</inkml:trace>
  <inkml:trace contextRef="#ctx0" brushRef="#br0">22166 11913 7958,'14'0'507,"-6"0"-271,-2 0 1,-6 2-186,0 3 0,-1-2 60,-4 6 0,-3 1-113,-6 4 0,-5-5-79,0 1 0,2-5-371,7 4-8,4-6 378,-1 10 0,7-11-50,0 2 1,7-2 48,7-2 1,0 5 169,0-1 0,2 1-66,3-5 1,-3 0 103,3 0 1,-3 0 21,-2 0 1,-5 6 113,1 4 0,-7 4 0,2 5 1,-4-3-99,-1 3 1,-6 1-13,-3-1 1,-4 0-12,-1-5 0,-2-4-143,-3-1 1,3-5 118,-3 0 0,3-2-624,2-2 0,0-2-4,0-2 1,1-6-747,4-9 1258,-4 3 0,5-17 0,-6 3 0</inkml:trace>
  <inkml:trace contextRef="#ctx0" brushRef="#br0">22294 11970 7958,'14'0'0,"0"0"492,1 0 1,3 0-48,1 0 1,2 0-80,-2 0 1,-2 5-97,7 0 1,0-1-476,4-4 0,1 0-111,-1 0 0,-1-4-323,-3-1 0,-4 0 198,-6 5 1,-1-1 440,-4-4 0,-2 3 0,-7-4 0</inkml:trace>
  <inkml:trace contextRef="#ctx0" brushRef="#br0">22635 11842 7958,'14'0'0,"1"0"223,-1 0 1,5 5 26,0 0 0,4 4-139,-4-4 0,5 1 109,-5-1 1,5-2 65,-5 7 0,0-6-32,-5 6 1,-2-1-1,-2 6 1,-4-6-70,-6 1 1,-1 1-28,-4 8 0,-5-4-548,-9 4 1,1-1 250,-11 1 1,4-4-1729,-8 4 1867,-4-3 0,1-2 0,-7 1 0</inkml:trace>
  <inkml:trace contextRef="#ctx0" brushRef="#br0">22322 12468 8619,'0'9'-1057,"0"1"0,0-6 710,0 6 1,0-5 346,0 4 0,-6 1 0,-2 4 0,-6 0 0</inkml:trace>
  <inkml:trace contextRef="#ctx0" brushRef="#br0">22265 12709 7886,'0'15'287,"0"-1"-72,0 0 1,0 0-151,0 1 1,0-1 108,0 0 0,0 0-634,0 0 346,0 1-862,0-1 365,0 0 105,0 0 506,0-6 0,7 5 0,1-5 0</inkml:trace>
  <inkml:trace contextRef="#ctx0" brushRef="#br0">22280 12980 7886,'0'14'-38,"0"0"0,0 2 3,0 3 0,-5-3 200,0 3 0,0-4 297,5 0-493,0 5 0,0-4 70,0 3 0,0-3-1061,0-2 1022,0-6 0,0 4 0,0-4 0</inkml:trace>
  <inkml:trace contextRef="#ctx0" brushRef="#br0">21810 13477 8005,'5'14'3,"0"1"1,4 5 169,-4 4 1,6 4 101,-1 5 0,-2 4-1,1 5 1,1 6-96,4-1 1,-5-6-82,1-8 1,-2-4 2,1-5-42,4-4 141,-5-12 0,1-3 25,1-10 0,-7-4 12,1-10 0,3-4-194,-2-5 1,-1-5-108,-4 0 1,5-5 55,0 5 0,4-5-519,-4 5 0,0 1-41,-5 8 0,4-1-307,1 6 1,5 0 874,-6 5 0,7 0 0,-3-1 0</inkml:trace>
  <inkml:trace contextRef="#ctx0" brushRef="#br0">22166 13761 8005,'-8'2'-150,"3"3"0,2-2 305,-2 6 0,2 1 202,-6 4 0,4 7-185,-4 2-44,5 4 0,-7 2 25,7-1 0,-3 1-102,2-1 1,4-1-197,-4-3 0,-1 1 82,1-6-843,0 0 420,5-11-121,0-2 0,0-17 24,0-3 583,0-16 0,0 6 0,0-11 0</inkml:trace>
  <inkml:trace contextRef="#ctx0" brushRef="#br0">22123 13818 8005,'10'2'0,"-1"3"0,-6 4 6,2 10 0,1-2 160,-1 7 1,1-5 224,-1 5 0,-3-7-85,3 2 0,1-3-29,-1-2 0,6-4 29,-2-1 1,-1-6-52,2 2 1,-1-5-275,5-5 1,-1 2 97,-4-6 1,4-1-648,-4-4 1,4-2 135,1-3 0,1 3-97,-1-3 0,-2-1 529,-2 1 0,2-6 0,-4 3 0</inkml:trace>
  <inkml:trace contextRef="#ctx0" brushRef="#br0">22308 13761 8005,'6'15'0,"-2"-3"-325,5-2 1,5 1 5,5-6 1,5-1 961,-5-4 1,6 0-239,-1 0 1,7-6-381,3-3 0,5-4-138,-1-1 0,2-1-274,-3 1 0,-3 0 11,-11 0 0,-2 4 376,-7 1 0,-6 6 0,-2-4 0</inkml:trace>
  <inkml:trace contextRef="#ctx0" brushRef="#br0">22749 13648 8005,'14'0'-178,"0"0"1,0 0 70,1 0 1,-1 0 676,0 0 0,2 0-98,3 0 1,-3 0 29,3 0 0,-8 0-159,-2 0 1,-6 1-67,2 4 1,-3 5-271,-2 9 0,-13-2 94,-6 7 0,-9 6-565,-10 8 464,0-4 0,-24 7 0,4-4 0</inkml:trace>
  <inkml:trace contextRef="#ctx0" brushRef="#br0">23090 10108 8409,'-8'0'-1924,"2"6"1975,6-4 1,1 4-5,4-6 0,-2 0 269,7 0-256,-1 0 0,5 0 38,1 0 1,-1 0-38,0 0 1,5 0 62,0 0 0,5 2-114,-5 2 0,6-2 4,-1 3 0,3-2-11,1 2 1,0-4-33,1 4 1,-1-3-53,1-2 1,4 0 99,0 0 0,-5 0-41,-4 0 1,-2 0 18,2 0 0,3 0-31,-3 0 0,2 0 30,3 0 1,-1 0 40,1 0 0,4-2-26,0-3 0,7 4 0,-3-4 0,5-1 9,0 1 1,-1 0-15,-3 5 0,2 0-10,-7 0 1,5-5 11,-5 1 0,0-1-24,-4 5 1,-1 0 12,0 0 1,7 0-3,3 0 1,2 0-26,-2 0 1,3 0-8,-4 0 1,3 0 5,-2 0 0,1 0-6,-5 0 0,-1 0 30,-5 0 1,-1 0-12,-3 0 0,1 0 72,-6 0 1,5 1-68,-5 4 0,4-3 172,-4 3 1,10 1-143,-6-1 0,12 1 11,-6-1 1,2-4-26,-2 4 1,-1-3 0,0-2 0,6 0-15,-1 0 0,2 0 22,-2 0 0,-3 0 111,3 0 1,2 0-117,-2 0 1,5 0 21,-5 0 0,6 0-56,-1 0 1,3 0-1,2 0 0,-5 0 39,0 0 0,-2 0-8,2 0 1,-3 0-1,-7 0 1,1 0-11,-1 0 0,-4 0 154,0 0 0,-5 4-107,4 1 0,1 0 15,4-5 0,1 0-26,-1 0 1,2 0 6,3 0 1,-2 0-36,2 0 0,1 1 41,0 4 0,-1-2-72,-5 7 1,1-6 44,-1 6 1,-4-7-62,-1 2 1,-4 1 48,5-1 1,-5 0 26,5-5 1,-5 0-10,4 0 1,1 0 2,5 0 1,-1 0-22,0 0 0,2-2 0,4-3 1,-4 2-129,3-6 1,-3 5 80,-2 0 0,-6 2-504,-3 2 183,-3 0 365,-8 0 0,-14 6 0,-10 2 0</inkml:trace>
  <inkml:trace contextRef="#ctx0" brushRef="#br0">22948 10534 7209,'14'0'-2,"0"0"0,1 0 184,-1 0 0,0 2-128,0 3 0,7-4 20,2 4 0,4 1 6,2-1 1,5 0 96,4-5 1,5 0-83,4 0 0,2 5 77,4-1 1,2 1-72,-3-5 0,-3 0-106,-2 0 0,2 0 118,-1 0 1,10 0-126,-1 0 1,9 0 17,1 0 1,-4 5 114,-2-1 1,-4 1 2,-4-5 1,2 0 89,-3 0 0,3 0-105,2 0 1,6 0-38,4 0 0,-4 0-47,-2 0 1,-4 0 102,-5 0 0,-3 0-176,-6 0 1,0 0 50,-1 0 1,-1 0 26,-3 0 1,8 0-36,-3 0 0,-2 0-8,-3 0 0,-7 5-112,3 0 0,-4 4 90,-2-4 0,-4 4 132,-1-4 1,-4 5-98,5-6 1,-5 3 25,5-3 0,-5-2 25,4 3 0,6-4 9,4-1 1,8 0-75,2 0 0,1 0 11,8 0 0,-6 0 9,1 0 0,2-1 17,-1-4 1,-6 3-65,-4-2 1,-6 2 44,1 2 0,-1 0 103,1 0 0,-2 0-68,7 0 0,0 0 10,5 0 1,-1 0 27,1 0 1,-2 0 14,-3 0 0,3 0-23,-3 0 1,-2 5-19,2 0 1,-6-1 28,1-4 0,-3 5-20,-1 0 0,-1 0-170,0-5 1,1 4-201,-1 1 0,-4 0-1036,0-5 977,-7 0 369,4 0 0,-13-7 0,-2 0 0</inkml:trace>
  <inkml:trace contextRef="#ctx0" brushRef="#br0">24924 9596 8256,'0'-14'-838,"0"0"0,0-1 948,0 1 1,0 5 73,0-1 0,0 1 184,0-5 1,0-1-130,0 1 0,0 0 75,0 0 0,0-1-111,0 1-69,0 6 1,-5-4 28,1 2-270,-1 4-28,-1 0 0,-2 6 108,-7 0 1,3 11-24,2 3 1,-5 8 84,5-3 0,-4 6 10,9-1 1,-4-2-81,4 2 1,0-7-69,5 2 0,2-8 78,3-1 1,-2-7-11,6 2 1,1-4-30,4-1 1,2-6 61,3-4 0,-4-2-255,4-3 1,2 0 57,-2-4 0,5-3-5,-6-7 1,6 1 8,-5-1 1,5 1-66,-5-1 1,0-4 170,-5 0 1,0 0 8,0 4 1,-1 1 263,-3 0 1,-4 5-109,-6 5 1,0 2 334,0 2 1,0 4 95,0 1 164,0 5-470,0-2 0,-2 6-188,-2 0 0,-1 6 178,-9 4 1,3 9-35,-8 5 1,-4 4 118,0 5 1,1 3-148,-2 7 1,7 0 81,-2-1 1,4 1-87,6 0 1,3-5-308,6 0 0,3-8-281,6-2 1,4-1 462,15-8 0,10 0 0,13-5 0</inkml:trace>
  <inkml:trace contextRef="#ctx0" brushRef="#br0">23047 11046 8250,'0'-14'-1962,"0"6"2342,0 2-309,7 6-54,-6 0 68,12 0 0,-5 4 9,6 1 0,0 2 155,0-3 0,7-2-126,3 3 0,9 1-58,5-1 1,4-1 38,6-4 0,-4 0-218,3 0 1,4 0 59,1 0 0,-1 0 45,1 0 1,2-4 96,7-1 0,4-5-299,6 6 0,0-1 385,0 5 1,-8 0-96,-6 0 0,0 2-47,-5 2 1,4-1 67,0 7 0,8-7-133,2 2 0,3-4 39,3-1 0,-8 0 27,-2 0 0,-5 0 96,-5 0 1,3 0-17,-3 0 0,4 5 80,1 0 0,-1 1-95,1-1 1,-5-2-118,1 7 1,-8-7 110,3 1 1,-6 3-232,-4-2 0,8-1 13,-3-4 1,3 0 100,-4 0 1,6 0-45,-1 0 1,5 0-24,-4 0 0,-1 0 203,-4 0 1,-5 0 164,-1 0 1,-5 0-163,1 0 1,2 0 23,-2 0 0,7 0-107,-2 0 1,7 0-38,3 0 0,4 0-142,-5 0 0,5 0 111,-4 0 0,-1 0-28,-4 0 1,-5 0 3,0 0 0,-5 5 21,5 0 0,0 4-18,4-4 1,-5 1 21,-4-1 0,-3-3 21,-2 2 0,-6-2-171,-3-2-294,-3 0 480,-8 0 0,-2 0 0,-6 0 0</inkml:trace>
  <inkml:trace contextRef="#ctx0" brushRef="#br0">22934 11473 8207,'11'0'-347,"3"0"1,-3 1 337,8 4 1,3-2 53,2 7 0,4-2-160,5 1 1,5 2 168,10-6 0,4 0 29,9-5 1,-1 0-1149,7 0 1137,-1 0 1,-4 0-18,-1 0 1,1 0-282,9 0 1,6 0 216,4 0 0,-39 0 0,0 0 60,1-1 1,-1 2-1,35 0-111,-5 4 1,3-2 92,-4 6 0,-28-6 0,0-1 33,0 3 1,-1 0 0,-1-3 0,0 0 53,35 8 1,-5-1 17,-4 6 0,0-1-100,-5 0 1,6-1 14,-2-4 0,-2 4-238,-3-4 1,1-1 205,-5 2 0,3-7-68,-8 2 1,3-4 79,2-1 0,8 0-79,6 0 0,0-1 82,5-4 0,-7 2 3,-7-7 1,-1 7-25,-8-2 1,2-1 9,2 1 0,-5 0-45,0 5 0,-1 0 46,1 0 0,-8 0 713,-6 0 1,-7-1-768,3-4 1,-6 4 305,-4-4 0,1 3-321,-6 2 1,0-4-2,-5-1 0,0-2-30,1 3-92,-1 2-833,0-4 999,-6 6 0,-2-7 0,-6 0 0</inkml:trace>
  <inkml:trace contextRef="#ctx0" brushRef="#br0">22934 11814 8128,'-8'-8'395,"1"2"-435,7 12 0,2-3-313,3 7 1,4-6 240,10 6 1,-1-5 14,5 4 0,3-4 443,7 4 0,9-6-104,11 2 1,3 1 11,6-1 1,3 2-468,6-3 0,0-1 274,0 7 0,-5-5 47,1 4 0,2-4-160,-29 0 1,1-1 0,-1-1 0,2-1 68,5 3 0,1 0 1,-7-4-1,0 1-84,-1 0 1,0 0 0,1 2 0,-1-1 5,0-1 1,1 0 0,3 2-1,0-1 53,1-1 1,0 1 0,-2-3 0,-1 1 42,-1 1 0,-1 1 0,31-2-37,5-1 1,-7 0 138,7 0 1,-3 0-29,-2 0 0,0 0-35,0 0 1,-6 2-1,-3 3 1,-10-4 0,-5 4 1,-1-3 38,1-2 0,4 4-50,6 1 1,0 0-78,-1-5 1,1 0 67,0 0 1,-5 0-238,0 0 1,-6 0 167,2 0 0,2 0 64,2 0 1,2 0 91,-2 0 1,3 0 189,-2 0 0,-4 0-66,-2 0 0,-4 0-178,-5 0 0,-4 0-35,-5 0 0,-1 0 109,1 0 1,-1 0-452,0 0 0,-4 0 355,0 0 1,0 0-331,4 0 0,-6 0 78,-3 0 1,-3 0-72,-2 0 0,-6 1-178,-3 4 1,-7-2 434,-7 7 0,-13-7 0,-15 3 0</inkml:trace>
  <inkml:trace contextRef="#ctx0" brushRef="#br0">22919 12468 7058,'10'1'-268,"-1"4"1,2-3 407,8 2-60,-3 4 1,11-5-10,-3 7 0,15-7 153,9 2 1,9-2 30,9 2 0,7-4-391,-31 2 0,1-1 0,-1-1 0,1 0 212,0-1 1,-1 0-1,5 0 1,0 0-15,2 0 1,1 0 0,3 0-1,2 0-14,4 0 1,0 0 0,-4 0 0,-1 0-284,0 0 1,1 0 0,2 0 0,0 0 277,0 0 1,0 0 0,0 0-1,1 0 14,-3 0 0,-1 0 0,0 0 0,-1 0-9,0 0 0,-1 0 0,0 0 0,1 0 33,2 0 0,-1 0 0,0 0 0,-2 0-216,-2 0 0,0 0 0,-3 0 1,1 0 162,-1 0 1,0 0 0,-2 0-1,0 0 30,3 0 1,-1 0 0,-1 0 0,0 1-48,4 2 0,-1-1 0,-6-1 0,-2 1 13,2 2 1,-1 2 0,0-2 0,-1 1-95,-1 2 1,0 0 0,2-2 0,0 0 69,0 0 0,1-1 0,-1-2 1,0-1-88,-1 2 1,-2-1 0,34 4 67,-7-1 1,-6 0 156,2-5 0,-7 0-285,-7 0 0,-2 0 589,-13 0 1,-6 0-959,-8 0 631,-10 0 1,-15-6-116,-4 4 0,-10-4 0</inkml:trace>
  <inkml:trace contextRef="#ctx0" brushRef="#br0">24569 12837 7898,'-7'0'-589,"7"0"1,5 7 177,5 2 411,2 4 0,-4 1 0,6 0 0</inkml:trace>
  <inkml:trace contextRef="#ctx0" brushRef="#br0">24668 13179 8094,'-1'14'170,"-4"0"0,3 0-380,-2 0 0,2 2-381,2 3 0,0-3-168,0 3 759,0 3 0,0-6 0,0 4 0</inkml:trace>
  <inkml:trace contextRef="#ctx0" brushRef="#br0">23062 13562 8134,'9'0'-465,"1"0"1,4 5 204,5 0 0,8 4 434,1-4 0,12 5-5,7-6 1,8 3-124,2-3 0,0-2-183,5 3 1,1-4 241,-2-1 0,15 0 63,5 0 0,-35 0 1,3 0-317,2 0 1,2 0-1,1 0 1,1 0 158,-3 1 1,0-2 0,2-1-1,0 0 30,0-1 1,1 1 0,-4-1 0,2 1-65,4 2 1,0 0-1,-8 0 1,-1 0 61,0 0 1,-1 0 0,3 0 0,0 0 13,-1 0 0,1 0 0,4 2 0,0 1-13,-2-1 1,0 1 0,-2 1 0,0 1-5,-3-3 0,0 1 0,1 2 0,-1-1 29,3-1 1,0-1 0,2 1 0,0 0-27,0 0 1,0-1 0,-2-1 0,-2 0-235,-3 1 0,0 0 0,-1-1 1,1 0 212,0-1 0,0 0 0,-2 0 1,1 2-83,1 0 1,0 0 0,-3-1 0,-1 0-31,35 4 1,-2-2 332,-12 2 0,0-4-146,-6 4 1,-5 1 102,-4-1 0,-2 4-436,-3-4 1,-5 0 588,-4-5 0,-8 0-965,-1 0 1,-12 0 818,3 0-203,-11 0 0,3-6 0,-7-2 0</inkml:trace>
  <inkml:trace contextRef="#ctx0" brushRef="#br0">23118 13833 7680,'0'9'-802,"0"1"695,0-1 281,7 5-90,1 0 1,6 1-47,0-1 1,7-5 9,2 1 1,11-7 267,3 2-151,11 3 1,-2-7-18,6 4 0,0-3 175,5-2 1,1 0-422,4 0 1,11-5 164,-31 2 0,1 1 0,2-1 1,1 0-23,4 0 1,0 1-1,0 1 1,0 0-226,-1-1 0,1 0 1,1-1-1,1-1 237,2 2 0,1 0 0,-3-3 0,0 0 35,5 3 0,0-1 1,-3 0-1,1 0 65,-1 0 1,1 1-1,3 2 1,1-1-52,-2-2 1,-1 1-1,2 1 1,0 0 80,-3 1 0,-1 0 0,-2 0 0,0 0-79,-5 0 1,1 0-1,3 3 1,0-1-1,-1 0 1,0 1-1,-2 2 1,0-1-175,-2-1 0,-2-1 1,-1 3-1,0 1 214,-3-1 0,0 0 0,38 7-45,-7 3 0,0-6-235,0 0 1,-6-4-13,-4 5 0,-4-7 59,-5 2 0,-7-4 88,-8-1 0,-5-6-257,1-4 0,-4 2 592,-6-1 0,-2 4-1101,-7-4 843,-6 6-2134,-2-4 1474,-6 7 580,-6 7 0,-2 7 0,-6 8 0</inkml:trace>
  <inkml:trace contextRef="#ctx0" brushRef="#br0">22365 8828 7942,'-8'0'1107,"3"-1"-980,10-4 0,3 3-175,6-2 0,0-3-100,1 3 0,4-3 156,0 3 0,1 2-161,-1-3 0,-3 4 98,3 1 0,-8 0-47,-2 0 1,-6 6 56,2 4 0,-3 2-74,-2 2 1,-7 2 29,-2 3 1,-4-3-88,-1 3 0,0 1 189,0-1 0,4-1-89,1-9 235,6 4-149,-4-12 1,10 6 99,7-7 1,-1 0-69,10 0 0,2 0 93,-2 0 0,5 0-42,-6 0 0,1 0 95,-4 0-213,-1 0 81,-6 6 1,-3 2-210,-10 6 1,-5 0 60,-9 1 1,-1-3-141,-4-2 0,-3 2-115,4-2 1,0-4-397,0-1 743,-1-3 0,-4-2 0,-1 0 0</inkml:trace>
  <inkml:trace contextRef="#ctx0" brushRef="#br0">22322 8956 7942,'15'11'-209,"-1"4"0,-5 8 209,1 1 836,-1 3-485,-1 8 1,3-1-252,-6 4 0,0 2 89,-5-7 1,4 3-245,1-7 0,1-1 84,-1-14 1,-2 2-514,7-11 0,-5 0 35,4-5 1,-4-4 448,4-5 0,-6-13 0,4-14 0</inkml:trace>
  <inkml:trace contextRef="#ctx0" brushRef="#br0">22592 8573 8092,'15'0'780,"-1"0"0,0 4-830,0 1 1,1 6 236,-1-1-151,0 2 41,0 2-287,-6 1 0,-2-6-821,-6 1 366,0-1 226,0 5 1,-6 0 147,-3 1 1,-4-6 134,-1 1 0,0-1 56,-1 5 0,1 5 100,0 0 0,6 0 462,3-5 8,4 1-164,1-1 1,6-2-89,3-2 1,4-4 46,1-6 0,2 0-164,3 0 0,-2 0 45,7 0 0,-6 0-108,0 0 1,-2 7 71,-2 2 0,-1 8-58,-3 2 1,-4 2-23,-6-2 1,0-3 4,0 3 1,0-4-38,0 0 1,-2-3-13,-2-2-46,2 2 103,-11-10 1,10 4-393,-6-6 280,6 0 0,-5 2 21,3 3 1,3-2 2,-2 6 0,-3 1-7,3 4 0,-6 0 27,5 0 1,-6 1-1,2-1 1,2 0 58,3 0 0,-3-4-58,3-1 269,-1-6-249,5 10 0,2-11 208,2 2 0,4 3-16,6-3 1,7 1-9,3-5 0,2 5-114,3 0 1,4 4 15,0-4 0,0 0-156,-4-5 1,-1 0 91,1 0 1,-2 0-298,-4 0 0,3-2 85,-7-3 0,-5-3-376,-5-6 1,-4-2 79,4-3 1,-5 4 36,0-4 1,-8-2 452,-6 2 0,-3-6 0,-1 3 0</inkml:trace>
  <inkml:trace contextRef="#ctx0" brushRef="#br0">22891 8800 8047,'14'-8'0,"5"0"-132,0 3 0,5 2 140,-5-6 0,6 4 459,-1-4 1,-2-2-153,2-8 0,-1 3-335,6-3 0,-6 3-349,1 2 0,-11 1 197,1 4 1,-9 1-1017,-1 3 1188,-2 3 0,-8-4 0,-2 6 0</inkml:trace>
  <inkml:trace contextRef="#ctx0" brushRef="#br0">22976 8658 7557,'7'-8'639,"1"2"-414,6 6 0,-2 1 57,-2 4 0,1 3-204,-6 6 1,-1 0 88,-4 0 0,-1 7-252,-4 3 0,-3 3 75,-6 1 1,0 0-254,0 1 1,-5-2 71,0-4 1,-5 3-68,5-7 0,0 0-9,5-5 0,-5-2-148,0-2 1,5-4-225,4-6 639,7 0 0,-3 0 0,6 0 0</inkml:trace>
  <inkml:trace contextRef="#ctx0" brushRef="#br0">22948 8942 8047,'14'0'-584,"0"0"1,1 0 605,-1 0 0,-6 2 445,-4 2 0,0 0 195,0 5-481,-2 1 1,4 4 21,-6 0 0,0 0-21,0 0 1,0 1-264,0-1 0,0 0-29,0 0 0,0-4-297,0-1 136,0-6-24,0 4 1,0-9-67,0-3 0,2-7 112,3-7 0,-2-2 5,6 2 0,-4-1 49,4-4 1,-1-1 249,2 6 1,2-5-44,-2 5 1,2 0 164,3 5 1,-1 0 230,0 0 0,0 6-189,1 3 0,-6 3 77,1 2 1,-6 0-65,6 0 1,-7 7-38,2 2 1,-2 5-29,2 5 1,-4-1-146,4 5 0,-2 1 33,2 5 0,-2-6-210,6 1 1,-4 0 2,5 4-1,-1-1-233,5-3 0,-4-1-45,-1-8 0,-6 2-81,2-8 512,-3-2 0,-2-1 0,0-6 0</inkml:trace>
  <inkml:trace contextRef="#ctx0" brushRef="#br0">23062 8928 8047,'6'8'-418,"2"4"1,6-8 620,0 5-190,-6-6-89,5 10 1,-10-12 73,6 4-54,-5-3 1,2-1-291,-6 4 275,0-3 0,-2 9-48,-2-7 92,-4 8 0,-2-6-28,1 3 0,6 4 560,-2-4-171,-3-2-109,6-1 1,-2-1-30,8 0 1,0-1-137,5-4 0,0-4-109,6-1 1,-1-6-227,0 1 0,0-2 24,1-3 0,-1 1-11,0 0 262,-6 0 0,5 0 0,-6-1 0</inkml:trace>
  <inkml:trace contextRef="#ctx0" brushRef="#br0">23261 8857 8047,'14'0'312,"0"0"0,0 0-67,1 0 1,0-2-211,4-2 0,-1-4 126,5-7 0,1-4-165,4 0 1,-4-6-17,0 2 1,-11 2-28,1 2 0,-5 3-183,1 2 1,-4 0-318,-6 0-37,0 6 0,-2-3 191,-2 6 1,-4 0 145,-6 5 0,-1 0 247,1 0 0,-6 0 0,-3 0 0</inkml:trace>
  <inkml:trace contextRef="#ctx0" brushRef="#br0">23417 8629 8033,'6'15'62,"2"-1"149,6 0 1,1 7 179,-1 2 1,-5 4-109,1 2 1,-2 4 53,1 0 1,2 5-150,-6-5 1,5 0-84,-6-4 0,3-3 70,-3-2-333,-2 3 1,4-11-1172,-6 3 766,0-10-235,0-2 1,0-9 319,0-3 0,-6-7 478,-4-7 0,-2-7 0,-2 4 0</inkml:trace>
  <inkml:trace contextRef="#ctx0" brushRef="#br0">23403 8914 8021,'-10'6'96,"1"3"1,4 6 131,-4 4 1,6 1-42,-2 4 1,3 1-185,2-6 0,0 5-642,0-5 37,0-7 602,0 1 0,7-18 0,0 4 0</inkml:trace>
  <inkml:trace contextRef="#ctx0" brushRef="#br0">23517 8857 8020,'6'-8'-5,"2"2"225,6 6 1,-5 1-81,1 4 0,-5 3 412,4 6 0,-4 0-130,4 0 0,-4-4-769,5-1 0,-7-4-442,2 5-416,2-7 454,-5 3 0,9-7 751,-6-4 0,0-3 0,-5-6 0</inkml:trace>
  <inkml:trace contextRef="#ctx0" brushRef="#br0">23645 8601 8009,'7'11'388,"-2"3"0,-2 10-46,2 0 0,-3 9 55,2 5 0,-2-2-49,-2 2 1,0-5-258,0 5 0,2-6-86,2 1 1,-2-8-189,3-1 0,-2-7-626,2 2 0,-2-5 99,6-4 224,-6-4 0,4-8 141,-7-2 1,1-10 20,4-10 1,-3-9 323,2-5 0,-2-8 0,-2-1 0,0-1 0,0 6 0,0-1 0,0 0 0,5 7 394,-1 3 0,3 11-138,-3 7 0,0 3 201,5 7 0,-4 2-135,4 8 0,-1 9 228,2 10 0,-2 2-91,-4 3 1,-2-1-311,3 1 0,1-1-62,-1 1 1,4-3-71,-4-2 1,4 1 79,-4-6 1,5 5-171,-6-5 0,7 0 194,-1-5 0,1-4-38,-2-1 1,4-6 199,-4 2 0,9-3-95,1-2 0,1-8-239,-1-7 1,-3 0-86,3-9 1,-3 0-353,-2-4 1,0-2-104,1-3 0,-1 1 111,0-6 480,-6 7 0,4-4 0,-4 6 0</inkml:trace>
  <inkml:trace contextRef="#ctx0" brushRef="#br0">19379 9667 7694,'0'21'488,"0"2"0,0 4-255,0 2 0,0 5-43,0 4 1,2-3-45,3-2 0,-2-4 48,6-6 1,1-2-147,4-7 0,0-4 85,0-1 1,1-7 17,-1-2 1,5-7-77,0-7 1,1-5-176,-1 0 0,-3-11 70,3 2 0,-3-5 72,-2-1 0,0 4-442,0-3 1,-1 5 170,-4 4 1,3 4-561,-8 5 1,1 6 788,-5-1 0,-6 7 0,-2-3 0</inkml:trace>
  <inkml:trace contextRef="#ctx0" brushRef="#br0">19820 9937 8191,'-8'14'84,"3"1"0,2 1 192,-2 2 1,4 0 18,-4 6-295,4-7 0,1 10 0,0-5 0</inkml:trace>
  <inkml:trace contextRef="#ctx0" brushRef="#br0">16536 11302 6738,'0'10'277,"0"-1"0,0 0 75,0 6 1,0 4-197,0 0 1,0 0 30,0-5 0,1 5-94,4 0 0,-3 0 38,2-5 1,-2 0-261,-2 0 0,0-4-137,0-1 0,1-6-585,4 2 851,-3-3 0,4-9 0,-6 0 0</inkml:trace>
  <inkml:trace contextRef="#ctx0" brushRef="#br0">16664 11302 8360,'14'-6'0,"0"4"-646,0-3 1,1-1 256,-1 1 0,0 1 776,0 4 1,7 0-123,2 0 1,4 0 5,2 0 1,-1 0-41,1 0 0,-6 0-43,1 0 1,4 0-51,6 0 0,5 0-1,-1 0 1,3 0-105,2 0 1,4 0 105,0 0 0,7-5-145,-2 0 1,-3-1 102,-1 1 1,1-1-149,-2-4 0,8 2 139,2 4 1,2 2-27,7-3 1,0-1 189,5 1 0,-7-1 95,-7 1 1,-4 4-192,-1-4 1,-3 2-1,13-2 0,-5 3 188,9-2 1,-6-3-94,2 3 1,-4-6-649,-1 5 1,-6-4 221,-4 4 1,-1-4 48,1 4 1,2 0-65,3 5 0,4-4 103,-4-1 1,-2 0 42,2 5 1,-7 0 1,-3 0 1,-1 0 6,-7 0 0,-1 0 17,-5 0 1,1 0 94,-1 0 1,5 0 139,0 0 0,1 0-182,-6 0 0,5 0 46,0 0 0,2 0 14,-2 0 1,-3 0-101,4 0 1,-4-5 34,-2 1 0,0-3-122,1 2 0,-1 4 117,1-4 0,-6-1-151,1 1 0,-5-4 39,5 4 1,-7 0-16,2 5 85,-3 0-51,-2 0 105,-6 6-63,-2 2 0,-6 2 195,0-1-172,0 1 1,0-1 53,0 1 1,0-5-40,0 4 0,0-4 1,0 4 1,0-4-25,0 4 20,7 1 1,-6 4-26,4 0 0,-3 7 21,-2 3 1,0-2-122,0 1 0,-2 7 67,-3 8 0,-3 3-242,-6 2 0,1-2-254,4-3 0,1 1-917,3-5 1462,4-1 0,-12-5 0,5 1 0</inkml:trace>
  <inkml:trace contextRef="#ctx0" brushRef="#br0">16735 11714 8106,'-8'-6'-689,"2"3"844,6-7 221,0 7-221,6-3-1,2 6 1,6 0-9,0 0 1,0 0-51,1 0 1,-1 0-6,0 0 1,5-5-27,0 0 0,6-1 58,-1 1 1,3 2-124,1-6 0,2 4 107,3-4 1,8 5-158,7 0 0,4-3 30,-5 3 0,7-1-88,-2 5 1,4 0 91,0 0 1,0-5-9,-4 0 1,3 1-1,-3 4 1,8 0-157,2 0 0,4 0 79,-4 0 0,3 0 85,-9 0 0,5 1-24,-9 4 1,0-4 17,5 4 1,-4-3-33,9-2 1,1 0 36,-1 0 1,-1 0 9,-4 0 0,-6 1 130,-4 4 0,-3-3-81,-1 2 1,0-2 99,-1-2 1,1 0-71,0 0 0,4 5 100,0 0 1,1-1-14,-5-4 1,-2 0-25,-3 0 0,1 0-58,-6 0 0,5 0 196,-5 0 1,2-4-142,-2-1 1,-3-5-46,3 6 1,4-6 236,1 5 1,-2 1-132,2 4 0,-7 0-73,3 0 1,-1 0-55,-5 0 1,4 0-130,-8 0 1,2 0 69,3 0 1,-7-2 21,-3-3 1,1 2-25,-1-6 0,0 4 35,-4-5 0,4 6 107,-1-6 1,0 5-118,-9-4 1,4 6-47,-4-2 145,-2-3-253,5 7 0,-10-7-185,3 3 0,-5 3-949,-5-2 1258,-3 2 0,-6-4 0,0-2 0</inkml:trace>
  <inkml:trace contextRef="#ctx0" brushRef="#br0">16962 11373 9702,'0'14'407,"0"1"1,0 4-342,0-1 0,5 3 115,0-2 1,-1 2-435,-4 2 0,0 4-137,0-3 1,0-4-901,0-1 1290,0-3 0,7-2 0,1 0 0</inkml:trace>
  <inkml:trace contextRef="#ctx0" brushRef="#br0">17460 11373 8068,'-10'0'-2144,"1"0"2348,6 6 0,-10 2 390,5 7-419,0-1 0,2-5-3,6 1 1,0-6-19,0 6 1,0-5-15,0 4 1,0-4 35,0 4-75,0 1 1,5 4-112,-1 0 1,7-4 74,-1-1 0,-2 1-153,1 4 0,-1-5 91,2 1-167,2-7 0,-4 3 11,6-6 1,-6-1 98,-3-4 0,1-4-173,-1-10 0,1-2 40,-1-3 1,-3-2-28,3 2 0,-4-3 68,-1-1 0,0 4 166,0 0 0,0 7-143,0-2 140,0 9 0,-1 4-81,-4 6 0,2 2 64,-7 2 0,7 9 0,-2 6 0,4 0 0,1-5 0,0 0 0</inkml:trace>
  <inkml:trace contextRef="#ctx0" brushRef="#br0">17815 11387 8096,'-1'8'-1451,"-4"-3"725,3 3 1210,-4 0 0,8 6-82,2 0 0,0 0-168,5 1 1,0-6-173,6 1 0,-1-2 126,0 1 0,0-1-227,1-3 1,-1-4 132,0 4 1,-5-5-74,1-5 1,-2 0 101,1-9 1,2 3-175,-6-8 0,0-1-48,-5 1 1,0-2 117,0 2 0,0 2-190,0-7 1,-6 7 122,-4-2 1,-3 5-97,-1 4 0,5-1 19,-1 6-359,1 1 1,-4 5 194,4 4 0,2 3 289,7 6 0,7 0 0,1 0 0</inkml:trace>
  <inkml:trace contextRef="#ctx0" brushRef="#br0">18213 11402 8064,'10'0'-423,"-1"0"1,1-2 55,4-3 0,0 4 130,0-4 0,1-1 237,-1 1 0,6-6 0,3 3 0</inkml:trace>
  <inkml:trace contextRef="#ctx0" brushRef="#br0">18498 11359 8072,'14'0'-749,"0"0"0,0 0 449,1 0 0,-1 0 300,0 0 0,0 0 0,0 0 0,5-2 0,0-2 0,5 2 0,-5-3 0,0 2 0,-5-2 0,0 4 0,1-4 0,-6 3 0,1 2 45,-1 0 0,5 0 28,1 0 0,-6 0 97,0 0 1,1 0-239,4 0 1,0 0-179,1 0 1,4 0 192,0 0 0,6-4 53,-2-1 0,11-6 0,2 3 0</inkml:trace>
  <inkml:trace contextRef="#ctx0" brushRef="#br0">19280 11345 8042,'9'-5'-2020,"1"0"2020,-7-6 0,9 10 0,-10-12 0,4 5 0</inkml:trace>
  <inkml:trace contextRef="#ctx0" brushRef="#br0">19365 11316 7402,'0'8'-1326,"0"-2"1661,0 1-256,0 1 0,0 6-84,0 0 0,0 5 38,0 0 1,-2 0 46,-2-5 0,2 5 26,-3 0 1,4 0 147,1-5 1,1-1-38,4-4 0,-2 2-125,7-6 1,-6 0-117,6-5 0,-1-2 86,6-2 1,-1-4-272,0-6 0,0-5 98,1 0 1,-3-2 16,-2 2 0,2 2-34,-2-7 1,-4 7 33,-1-2 1,-4-2 90,-1 2 0,0 0-54,0 5 0,-7 0 118,-8 0 0,-1 6-91,-7 3 1,-1 3 87,-4 2 1,1 7-58,3 2 1,-1 5-116,6 5 114,-6-3 0,9 11 0,-5-5 0</inkml:trace>
  <inkml:trace contextRef="#ctx0" brushRef="#br0">20716 11302 8252,'9'2'-451,"1"2"1,-1-2 364,5 3 1,5 1 422,0-1 0,5 4-223,-5-4 0,6 4-51,-1-4 0,3 0-13,1-5 0,-1 1 2,-3 4 0,1-3-734,-6 3 460,0 2 1,-6-3 221,-4 5 0,4 1 0,-5 4 0</inkml:trace>
  <inkml:trace contextRef="#ctx0" brushRef="#br0">21142 11174 8205,'-14'5'296,"0"0"0,0 6 52,-1-2 1,0 10 160,-4 5 1,-10 4-245,-9 5 0,-3 5-24,-1 10 0,-1-3-1013,0 8 1,7-1 771,3 5 0,-4-1 0,1 1 0</inkml:trace>
  <inkml:trace contextRef="#ctx0" brushRef="#br0">22934 9923 7149,'0'8'501,"0"-2"-43,0-6-290,0 0 0,0 7-204,0 2 115,0 4 0,0 1-80,0 0 1,0 0 57,0 1 0,0-1 75,0 0-80,0 0 1,0 0-61,0 1 0,1-7 140,4-4-17,-3-2 27,4-2-67,0 0 1,-4-2-134,3-2 0,-4 0 104,-1-5 0,0 4 278,0-4-230,0 6 159,0-4-230,0 7-21,0 0-61,6 0 0,4 0-194,9 0 1,3 0-342,6 0 1,10-1 80,10-4 513,9-3 0,20-6 0,2 0 0</inkml:trace>
  <inkml:trace contextRef="#ctx0" brushRef="#br0">26858 10079 8200,'-8'0'-1284,"2"0"1824,6 0-317,0 0 1,6 0-55,3 0 0,6 0 29,4 0 1,1-6 1,4-3 1,3 1-50,-4-2 0,4 6 31,2-6 0,-1 2-154,0-1 0,-4 1 133,0 3 1,-5 3-115,5-2 0,-7 2 71,2 2 1,-2 0-6,2 0 1,-3 5-30,3 0 1,3 1-7,2-1 0,4-4-137,5 4 1,5-3 95,10-2 0,-3-5-118,8 0 1,-3-4 85,2 4 1,-4 0 9,-10 5 0,1 0 68,-6 0 0,0 0 140,-4 0 1,-5 6-137,-1 4 0,-1 3 125,2 1 0,3 5-272,-3 0 1,2 0 159,3-5 1,-1 0-165,1 0 0,-2 2 92,-4 3 1,3-3-89,-7 3 0,-2 1 140,-8-1 0,2 7 13,-6-3 0,5 4-63,-6 2 1,1 5 34,-5 4 1,-5 2-126,1-2 0,-7 3 107,1-3 1,4 1 7,1-1 0,-1 1-15,1-5 1,0 4-18,5-5 0,2 5 16,3-5 0,-2 0 27,6-5 0,-6 1-51,2-1 1,1-1 8,-1-3 0,2 1-396,-3-6 1,-2-5 164,3-4 0,-4-5-795,-1 4 665,0-6 0,-1 2 337,-4-10 0,-3-9 0,-6-8 0</inkml:trace>
  <inkml:trace contextRef="#ctx0" brushRef="#br0">28194 10989 8158,'-6'15'-123,"4"-1"34,-2 0 1,2 2 788,2 3 1,0-4-229,0 4 1,2-3-49,2-2 0,3 5-152,2 0 1,4-4 158,-4-6 1,9-6-73,1 2 0,4-3 73,-4-2 1,5-4-317,-5-5 1,5-2-194,-5-13 0,4-4-111,-4-5 1,0-5 166,-5 4 1,-6-3-1087,-3 3 0,1 1 187,-1 5 920,0-1 0,-12 7 0,0 2 0</inkml:trace>
  <inkml:trace contextRef="#ctx0" brushRef="#br0">27839 11785 8161,'0'15'-294,"0"-1"385,0 0 1,0 0 323,0 0 1,5 1-216,-1-1 0,1-5-49,-5 1 0,5-1-45,-1 6 1,6-1-144,-5 0 1,1-5 93,-1 1-27,-4-7-23,6 10 0,-6-7-462,4 4-425,-3-4 648,4-6 0,-6-2-322,0-2 0,-5 0 200,0-5 1,1-1 353,4-4 0,0 0 0,0 0 0,0 6 0,0-11 0,0 3 0</inkml:trace>
  <inkml:trace contextRef="#ctx0" brushRef="#br0">27953 11856 8161,'6'-7'0,"-3"0"-414,6 7 365,-5 0 1,4 0 168,-4 0 1,-1 0 31,7 0 1,-5 0 18,4 0 0,1 0-109,4 0 0,-5 0 106,1 0 0,-1 0 4,5 0 1,2 0-10,3 0 0,-3 0-7,3 0 1,-2 0-13,2 0 1,-3 0-32,3 0 1,2 0-47,-2 0 1,1 0-116,-1 0 0,-2 0-96,7 0 1,-2-4 91,2-1 1,3 0-9,-3 5 0,2-5 67,3 1 1,-1-1-179,1 5 0,-1 0 49,1 0 0,1 0 69,3 0 1,3 0 92,7 0 0,-1 0 165,1 0 0,0 0-102,-1 0 0,-1-5-80,-3 0 0,3 1 1,-3 4 0,-1-2 35,1-3 0,1 4-102,8-4 0,-1-1 99,6 1 1,-1 0-26,1 5 0,-3 0 41,-6 0 0,-2 0-9,-3 0 0,-2 0 113,-3 0 1,-3 0-125,3 0 0,-3 0-22,-1 0 1,6 0 42,2 0 1,5-1-98,0-4 0,-1 3 20,-3-2 0,2-3-22,-7 3 0,0-1 10,-5 5 0,-1-5-14,-3 0 0,-3 1-14,-7 4 40,6-7 0,-4 6-14,3-4 0,-8 3 13,-1 2-125,-1 0 0,1 0 101,-1 0-9,-6 0 12,10 0-6,-12 0 267,6 0-259,-7 0 586,0 0-595,0 7 47,0-6-87,0 12 0,0-5 67,0 6 1,0-5-8,0 1 1,0-1 9,0 6 1,-5 4 2,0 0 0,-1 4-26,1-4 1,4 5-2,-4-5 1,-1 5-220,1-6 0,-1 6 69,1-5 0,3 5-399,-3-5 0,-1 0-130,1-5 706,-6 6 0,-3 3 0,-8 5 0</inkml:trace>
  <inkml:trace contextRef="#ctx0" brushRef="#br0">27867 12183 7267,'8'0'88,"5"0"1,-10 0 332,6 0-352,-5 0 0,3 0 85,-2 0 1,-2 0-8,7 0-126,-1 0 1,6 0 88,-1 0 1,0 0-73,0 0 1,-4 0-10,-1 0 1,2 0-31,8 0 1,-3-1 26,3-4 1,1 4 1,-1-4 1,7 3 10,-3 2 0,4 0 5,2 0 0,-1 0 31,1 0 0,-1 2-19,0 3 0,2-4-63,4 4 0,-4-4 62,3-1 1,-8 0-136,-1 0 0,-1 0 64,6 0 0,-1 0-11,1 0 1,4 0 36,0 0 0,2 0 0,-2 0 1,-3 0-11,3 0 1,-3 2 6,-1 3 1,-1-4 7,1 4 1,-6-3 33,1-2 0,-5 4 8,5 1 0,-7 0-33,2-5 0,1 0 0,-1 0 1,2 0 13,-2 0 0,-2 0-1,7 0 1,0 0 62,4 0 0,1 0-59,-1 0 1,0-5-18,1 0 1,-1 1-27,1 4 1,-6 0-6,1 0 0,0-2 7,4-3 1,1 4-6,-1-4 0,1 2 26,-1-2 0,0 4-9,1-4 0,-5 3 77,-1 2 1,-4 0-79,5 0 0,-2 0 156,2 0 0,3 0-57,-4 0 0,4 0 11,2 0 1,4 0-7,0 0 0,0 2 22,-4 3 0,4-4 19,0 4 0,0-4 9,-5-1 0,-5 0-28,-4 0 1,1 0-28,-1 0 1,-5-4-13,-4-1 25,-1 0 1,-1 4 243,-3-4-234,-4 3-55,-1-4 0,0 4 26,0-2-62,0 2 1,2-4-329,3 6 119,-4 0-204,12-6 1,-10 4-608,7-3-357,-7 4 1335,3 1 0,-12 6 0,-2 2 0</inkml:trace>
  <inkml:trace contextRef="#ctx0" brushRef="#br0">27768 12553 7615,'0'14'-1041,"1"1"1714,4-1 1,-2 5-206,7 0 1,-6 6-203,6-1 1,-2 2-53,1 3 0,4-5 52,-4-1 1,-1-4 43,2 5 1,-1-11-44,5 1 0,-4-8 15,-1 4 0,-4-9 31,5-1 1,-2-8-17,1-11 1,4 0-290,-4-9 0,4 1 85,1-11 0,-1 5-522,-4-5 1,2 6 262,-6-1 1,4-1-706,-4 0 1,1 1 276,-1 5 1,-3 6-610,2 3 536,-2 3 667,-2 8 0,-6 2 0,-2 6 0</inkml:trace>
  <inkml:trace contextRef="#ctx0" brushRef="#br0">28237 12781 8243,'0'14'0,"0"-5"-154,0 1 1,0-6 522,0 6 1,0-1 603,0 6 1,0-1-418,0 0 1,0 5-231,0 0 0,0 6-381,0-1 0,-2-2 103,-2 2 1,2-1-49,-3 6 0,4-1 0,1 1 0</inkml:trace>
  <inkml:trace contextRef="#ctx0" brushRef="#br0">13365 4222 8195,'0'16'461,"0"3"0,0 3-405,0 7 0,0 1-118,0 3 0,0 3 111,0 7 0,2-2-635,2-3 1,-2-4 7,3-5 578,-4-7 0,-1-1 0,0-7 0</inkml:trace>
  <inkml:trace contextRef="#ctx0" brushRef="#br0">13578 4222 8195,'29'-14'0,"-1"0"0,1 1 58,-1 4 0,-6-2 97,-3 6 0,-3 0 39,-2 5 0,-4 2-701,-1 3 0,-6 4 507,2 10 0,-3 3 0,-2 6 0</inkml:trace>
  <inkml:trace contextRef="#ctx0" brushRef="#br0">13664 4478 8134,'14'6'0,"-5"1"314,1 2 0,-1 4-20,6-4 1,4 4 136,-1 1 0,6 7-231,-5 2 1,5 1 54,-5 5 0,6-3-150,-1 12 0,3-3 150,1 8 0,7-2-199,3 11 0,9 6-199,-21-25 1,0 1 0,4 0-1,0 1 110,1 1 1,0-1 0,0 1-1,-1-1-14,-1 1 0,-1 0 0,1 0 0,-1 0 46,1 2 1,-1 0 0,-1 1 0,-2 1 7,1 3 1,0-1-1,3 1 1,1-2-62,3-1 0,0 1 1,1 0-1,0 1-81,-1-1 0,0-1 0,1-1 1,-1 1 36,-4 0 0,-1 0 0,1-3 0,-1 1 108,-7-1 0,0 1 0,2-1 0,-2-1-236,13 35 1,-1-6 199,-5-3 1,5-9-20,1-1 0,-1-6-204,-5 2 1,-4-6-73,0-4 1,-9 2-187,0-7 1,-3-2-895,-7-7 1401,0 3 0,-10-14 0,0 6 0,0-1 0</inkml:trace>
  <inkml:trace contextRef="#ctx0" brushRef="#br0">15071 6895 7997,'7'24'707,"2"-1"1,4-4-661,1 5 1,2 0-48,3 4 0,6 2 780,13 3 1,3 5-233,16 10 0,0 2-723,-22-22 0,1 1 1,-5 2-1,1 1 350,4 2 0,-1-1 1,-6-4-1,-1 0 120,29 28 1,-10-10-274,1 1 1,-4-12 45,-2-8 1,-5-12-178,-4-11 0,-9-3 64,-5-2 0,-5-13 109,-5-6 1,-6-14-15,-12-10 0,-8-15-91,1 20 1,-2 0 0,1-2-1,-2-1-150,-2-6 0,-1-1 0,2 1 1,-1 0 98,2-3 1,0 0-1,2 2 1,0 0-93,2-2 0,1 0 1,3 9-1,2 0-16,1 0 1,2 2 199,-9-29 0,14 11 0,-4 0 0,3 0 0</inkml:trace>
  <inkml:trace contextRef="#ctx0" brushRef="#br0">3583 3469 8238,'-14'-14'362,"0"-1"1,1 6-54,4-1 0,-4 7 164,4-1 1,-4 4-84,-1 4 1,0 10-379,-1 10 0,-4 9-20,0 5 0,-4 3-54,4 2 0,0 6 79,5 3 1,6 3 166,3 2 0,5 5-124,5-1 0,9 1-280,10-5 1,7-2 237,2-3 1,5-4 37,-5-10 1,7 0-262,-2-10 1,3-4-24,2-15 1,10-6-32,4-12 1,8-10-136,-3-19 0,-2-8-338,-33 17 0,-2-3 1,17-35 731,-24 30 0,-2-2 0,14-35 0,-16 34 0,0 0 0,0-1 0,0 1 0</inkml:trace>
  <inkml:trace contextRef="#ctx0" brushRef="#br0">3782 3142 8238,'11'19'-420,"4"0"0,0 6 1076,9-1 0,9 10-258,0 9 1,1 6-208,-1 8 1,-3 5-961,-2-1 0,-4 7 676,0-2 1,-7-1-351,2 2 1,-5-12 389,-4 2 1,1-16-552,-7-3 438,8-13-2,-11-5 1,4-24-4,-10-10 0,-8-18 75,-5-11 1,-8-6 54,3-8 0,-4-1 51,-2-4 1,-5 4-43,-4-4 0,-8-2-200,22 31 0,0-1 0,-15-35 407,10-2 1,14 11-104,10 3 0,10 16 150,4 3 1,15 8 143,4 6 1,9 10 149,-4 9 1,5 4-132,-5 1 0,3 6 138,-7 3 0,1 10-521,-11 5 1,3 9 521,-8 5 1,2 8-567,-12 1 0,1 5 29,-5-4 1,-5 1-17,1-2 0,-7-4-16,1-1 1,-2-5-47,-3-9 1,6-7-78,-1-7 189,7 0 0,-3-14-162,6 0 1,6-3 91,4-11 0,4 3 26,5-8 0,3 3 9,6 2 0,1 0 78,-1-1 1,1 6-26,-1-1 0,-4 7 19,0-2 1,-2 4 169,1 1 1,-2 6-50,-7 4 1,-6 2 51,-3 3 0,-4 7-85,-1 6 1,-11 2-175,-3 8 0,-10 6 141,1 8 1,1-3-510,-2-1 1,5-4 108,-5-1 0,12-7-375,-3-3 1,9-6-864,-3-8 1525,5-6 0,-2-13 0,6 0 0</inkml:trace>
  <inkml:trace contextRef="#ctx0" brushRef="#br0">4564 3426 8238,'0'29'-163,"0"-1"1,0 5 863,0 0 0,0 7-302,0-2 1,2-3-351,3-2 0,3-10-209,6-4 0,0-9 104,0-5 0,5-7 5,0-8 0,0-7 151,-5-16 1,-1-3-174,-4-7 1,2-1 108,-6-4 0,0-1-85,-5-3 1,0-3 42,0 3 0,-8 3 229,-6 1 1,-2 12-293,-8 8 0,-4 1 72,-5 8 0,-7 6-152,2 9 0,-1 2 112,1 2 1,3 6-205,7 4 1,6 2 44,3 3 0,9 4-365,5 0 0,7-2 561,7-8 0,1 4 0,11-5 0</inkml:trace>
  <inkml:trace contextRef="#ctx0" brushRef="#br0">4721 2858 8397,'14'-8'396,"0"1"-654,0 7 0,2 0 56,3 0 1,8 7 1331,6 2 1,8 4-426,2 1 0,6 6-620,8 4 1,1 5-180,4 4 1,-5 3-251,0 7 1,-7-1-38,-7 1 0,-1 0-251,1-1 1,-8-10 213,-7-4 0,-1-10 163,-8-4 0,-5-1-825,-4-9 1080,-7 1 0,-9-5 0,-10 0 0</inkml:trace>
  <inkml:trace contextRef="#ctx0" brushRef="#br0">5233 2658 8238,'14'29'0,"-5"1"141,1 3 1,-6 0 39,6 10 0,-5-2 342,4 11 1,-6 0-715,2 5 1,-3 0 39,-2 0 1,0-3-433,0-7 1,-2-3-107,-3-15 689,4-4 0,-18-17 0,3-2 0</inkml:trace>
  <inkml:trace contextRef="#ctx0" brushRef="#br0">3740 2815 8238,'-40'33'0,"1"0"0,1 1 0,0-1 0,1-3 0,1 0-39,1 0 1,-1 1 0,1 1-1,-1 1-410,0 0 0,1 0 1,0 2-1,0 1 588,2 2 1,0 0 0,4-2 0,3 1-22,3 0 1,3 2 0,1-1 0,2 1 126,1-1 0,3 0 1,-4 39 72,3-1 1,11-3 24,3 3 1,14-8-199,14-2 1,-5-33 0,5-1-59,6 1 1,3 0 0,4 2 0,3-2-201,8-2 0,0-1 0,-3 4 1,-1-1 174,1-2 1,1-1-1,8 1 1,3-2-442,7-1 1,1-3 0,-2-3 0,1-3 368,2-4 1,2-2 0,-3-4 0,1-2 0,3-3 1,1-3-1,-5-6 1,1-3 11,6-2 0,-1-4 1,-3-4-1,-3-3 15,-2-4 1,-1-2 0,-1-5-1,-1-3 72,4 1 1,-3-3 0,-8-4 0,-4-3 143,-1 2 0,-4-1 1,-5-4-1,-2-1-22,-2 1 0,-2-1 0,-3-5 1,-2-3-32,0 0 1,-2-2-1,-4-1 1,-2-2-98,-2 5 0,-1-1 0,-3-4 1,-2 0-59,-2 4 0,-4 0 0,-2-1 0,-2 1-22,-2 2 0,-3 1 0,-3-3 0,-4 0 91,-1 0 1,-5 0 0,-6 1 0,-5 0-339,-5-1 0,-5 1 1,-6-2-1,-1 2-10,-2 1 1,-2 1 0,0 1 0,-2 2-84,2 0 1,-2 2-1,-2 3 1,-3 2 142,-3 4 0,-1 4 0,1 5 0,0 4 83,5 8 0,-1 5 0,0 2 0,2 6-153,5 8 0,0 6 1,-2 8-1,0 7 53,-2 6 1,0 4 0,-2 9-1,1 4 210,3 1 0,0 1 0,0 2 0,0 1 0,3-1 0,-1 0 0</inkml:trace>
  <inkml:trace contextRef="#ctx0" brushRef="#br0">5432 4080 8124,'0'-22'0,"0"1"374,0 7 183,0 6 0,1 2-140,4 6 0,-2 2 33,7 2 0,-3 12-381,3 13-15,-4 5 0,-6 15-83,0 3 1,-1-1 108,-4 1 1,-1-1-645,-4 1 1,2-5 316,4-9 0,2-5-592,-3-9 0,-1-8 56,1-7 783,0-6 0,-1-3 0,-2-8 0</inkml:trace>
  <inkml:trace contextRef="#ctx0" brushRef="#br0">5943 3952 8124,'15'-28'0,"-7"6"0,-4 3-577,-2 9 1,-8 10 576,-4 10 0,-9 15 0,-3 5 0</inkml:trace>
  <inkml:trace contextRef="#ctx0" brushRef="#br0">5858 4436 8301,'22'25'125,"-3"3"0,-3-4 320,-2 4 0,-1 1-368,-4-6 1,4 9 125,-4 1 1,-2 5-931,-2-5 1,-4 5 187,-1-5 539,0 7 0,-13-10 0,-2 5 0</inkml:trace>
  <inkml:trace contextRef="#ctx0" brushRef="#br0">5759 4777 8210,'26'6'0,"-7"2"662,10 6 0,-2 5 7,6 0 1,-3 5 28,3-5 1,-3 4-50,-1-4 1,4 0-160,0-4 0,6-8-498,-1-2 1,3-3 101,2-2 1,0-13-866,-1-6 1,-8-8 525,-1-6 1,-11-5 244,6-9 0,-9-10 0,2-8 0</inkml:trace>
  <inkml:trace contextRef="#ctx0" brushRef="#br0">15341 12340 8312,'5'14'-563,"0"0"0,4 5 227,-4 0 0,6 2 1268,-1-2-536,-4-4 0,7 11 232,-4-7-228,4 0-228,1 1 0,-1-9 50,-4 3 1,4-7 30,-4 2 1,-1-6 442,2 2-444,-7-3 0,8-9 75,-7-2 1,6-8-477,-5-2 120,6-7 67,-3 4 0,1-6-380,1-1 177,-1 7 3,5-5 1,1 10-147,-1-7 0,-5 9-146,1 0 1,-6 3-471,6 7 1,-5 0 923,4 5 0,1-6 0,4-2 0</inkml:trace>
  <inkml:trace contextRef="#ctx0" brushRef="#br0">15739 12354 8281,'2'10'0,"3"-1"0,-2-4 131,6 4 0,-4-4 284,5 4 1,-6-5 114,6 0 432,-7 4-283,10 0-425,-5 6-135,-1 1 1,0 4 79,-7-1 1,0 8-63,0-3 1,0 0-228,0 0 0,-2-1 169,-3 2 1,2-3-245,-6-7 343,6 0-48,-4-6 36,7-2-87,0-6 20,0-6-95,7-2 0,5-11 32,7 0 1,2 0-295,-2 5 0,3 1-1202,6 4 1460,7-4 0,-5 5 0,5-6 0</inkml:trace>
  <inkml:trace contextRef="#ctx0" brushRef="#br0">16493 12297 8254,'0'10'-654,"0"-1"321,6 1 392,-4 4 0,4 5 374,-6 0 0,2 4-319,3-4 1,-4 5-68,4-5 0,-2 5 48,2-5 1,-2 0-126,6-5-473,-5 0 249,2-6 37,0 5-437,-4-12 309,10 6 345,-10-14 0,4-7 0,-6-8 0</inkml:trace>
  <inkml:trace contextRef="#ctx0" brushRef="#br0">16664 12226 8254,'20'-8'-268,"-4"-3"-66,3 6 0,1 1 403,-1 4 0,7 0 317,-3 0 1,3 0-353,-3 0-166,4 0 212,-5 0 0,8 0-124,4 0 119,-4 0 32,11 0 0,-5 0 29,7 0 0,7-5 14,7 0 1,1-6 6,9 2 0,-7-4 18,1-1 0,-2 0 136,-2-1 0,6 6-362,3-1 0,2 3-15,-1-3 0,5 2-1284,-5 3 1166,-1 4 209,-9-5 1,-5 6-142,0 0 0,7 0 80,7 0 0,2 4-99,-2 1 0,1 0 156,-11-5 0,3 0 60,-12 0 0,5 0-10,-4 0 1,-1 0 124,-4 0 0,1 0 65,3 0-488,4 0 346,6 0 0,-5-5 28,0 0 1,-1-4 444,1 4 0,-3-4-668,-7 4 1,6-5 98,-1 6 1,7-6-192,-2 5 1,-3 1 144,-2 4 0,-9-5 207,-4 0 1,-3 0 3,2 5-168,-9 0-25,3 0 1,-13 0 10,0 0 0,0 5 998,1 0-831,-1 0 0,0-5-103,0 0 1,-4 0-42,-1 0 1,-4 4-209,5 1 241,-7 0-7,3-5-119,0 0 100,-4 6-65,4-4 1,-1 6-122,0-4 1,-1 0 116,-4 5 1,0-4-115,0 4 0,0 5 104,0 5 0,-4 7 20,-1-3 0,-4 11 49,4 3 1,0 5-4,5 0 0,-5-1-279,1-3 1,-1 3-218,5-3 1,0-3-1034,0-2 1506,0-3 0,0-1 0,0-1 0</inkml:trace>
  <inkml:trace contextRef="#ctx0" brushRef="#br0">16621 12795 8214,'6'-10'-797,"4"1"368,2 6 410,3-10 1,0 11 311,4-2 1,4-3-240,5 3 0,0-3-174,1 3 1,-1 2 112,1-3 1,-1 4-7,1 1 0,4 0 83,0 0 0,6 0 3,-1 0 1,10 0 164,4 0-1049,3 0 831,8 0 0,1 0-180,2 0 215,-3 0-61,-6 0 0,3 0-78,6 0 1,2 0-98,13 0 0,-7 0 423,2 0 0,-10 0-299,-4 0 1,-2 0 313,1 0 0,-2 0 179,3 0-162,2 0-112,1 0 1,5 0 27,-4 0-453,-3 0 400,-12 0 0,2 0 45,-5 0 1,7 0 409,2 0 0,0 0-416,4 0 1,7 0-68,-1 0 0,-1 0-1,-9 0 0,-7 0-33,-2 0 61,2 0-27,-5 0 0,10-5-35,-3 0 308,-3-6-400,0 3 1,-11-4 13,0 2 0,-11-1-214,1 6 248,-9-6-201,-5 10 203,-14-6 0,-20 7 0,-10 0 0</inkml:trace>
  <inkml:trace contextRef="#ctx0" brushRef="#br0">16934 12525 8293,'-8'-15'-116,"-5"1"123,12 6 245,-6-4 126,7 10-140,0-4 14,0 6-149,0 0 0,0 6 41,0 4 0,0 7 85,0 2 0,0 6-33,0-1 0,0 1-72,0-1 0,0 1-150,0-6 0,5 0-39,0-5 8,6-6 160,-10-2 0,12-6-64,-3 0 90,-4 0-131,7-6 1,-12-3-88,4-10 0,-2 1 73,2-5 0,-4 4-97,4-5 1,-3 5 94,-2-5 0,-2 7-18,-3-2 0,-1 3-94,-3 2 127,-4 0-118,5 0-45,-6 6-259,0 1-68,6 7 0,8 0-8,9 0 501,4 0 0,14-6 0,3-2 0</inkml:trace>
  <inkml:trace contextRef="#ctx0" brushRef="#br0">17488 12226 8086,'0'-8'-1231,"-1"2"1882,-4 6-362,3 0 0,-4 1 171,6 4-331,0 3 34,0 13 0,-2-4 181,-2 7 1,2-1-77,-3 6 1,4 4 144,1 0 1,0 5-140,0-5 1,0 5-4,0-5 1,0 2-330,0-2 53,0-9 77,6 9 1,-3-17-772,7 3 307,-7-3-491,10-2 5,-12-6 0,12-2 878,-4-6 0,4-13 0,1-2 0</inkml:trace>
  <inkml:trace contextRef="#ctx0" brushRef="#br0">17801 12439 8134,'-8'7'-760,"2"1"0,1 6 1369,0 0 0,-4 0-209,4 0 1,0 2-56,5 3 1,7-5-154,2 1 1,4-1 16,1-5 0,5-2-265,0-3-88,6-2 269,-9-2 0,9-5-176,-6 0-96,7-12 179,-11 8 1,1-13-147,-6 3 1,-7-2 139,2-3 1,-4 2-32,-1 3 0,-6 3-35,-4-2 0,-7 3 53,-2 6 0,-6-2-18,1 6 1,-3 2-13,-1 8 0,6-2-13,3 6 1,4 1-89,6 4 1,3 0 117,6 0 0,3-1 0,6-4 0,7 4 0,12-5 0</inkml:trace>
  <inkml:trace contextRef="#ctx0" brushRef="#br0">18228 12425 8134,'0'14'0,"0"1"0,-2 4 456,-3-1 0,4 8-246,-6-10 0,3 4-158,-1-6 34,0 1-28,5-1 0,2-2 166,2-2 1,0-4-72,5-6 1,1 0-185,4 0 0,5-6 105,0-4 0,0-2-255,-5-2 1,2-2-390,3-3 340,-10 3 153,10-5 0,-17 2-257,2 1 351,-2-1-105,-2-2 1,-6 5-27,-4-3 1,-4 8-51,-5 2 0,3 6 12,-3-2 1,-1 5 8,1 5 1,1-2-98,9 6 1,-2 1 239,6 4 0,0 0 0,5 0 0</inkml:trace>
  <inkml:trace contextRef="#ctx0" brushRef="#br0">18654 12439 8134,'-8'0'0,"-3"2"0,6 3 1,-4-2 81,4 6 21,0 1 1,5 4 10,0 0 1,0 0 285,0 1-10,7-7-330,-6 4 0,17-9 28,-4 7 0,3-7-45,-2 2 1,0-4-161,4-1 1,-3-1 115,3-4 0,-3-3-154,-2-6 1,-4 0 45,-1-1 0,-4-4-116,4 1 0,-6-6 44,2 5 66,-3 0-120,-2-2 47,-7 6 1,0-4 66,-8 9 1,1-1-13,0 6 0,0 2-10,-1 8 0,8-2-327,2 7 470,3-1 0,2 5 0,0 1 0</inkml:trace>
  <inkml:trace contextRef="#ctx0" brushRef="#br0">19052 12383 8130,'-14'1'116,"0"4"1,1 3 126,4 6 0,-4 0 324,4 0 1,2 5-385,2 0 1,4 0-207,1-5 0,1-1 102,4-3 1,3 1 17,6-7 0,5 1-192,0-5 0,7 0-105,-3 0 1,6-5-128,4 1 0,-5-7 14,1 1 0,-2-3-239,-8-1 0,-1 0-3,-3 0 555,-1 0 0,0-7 0,0-1 0</inkml:trace>
  <inkml:trace contextRef="#ctx0" brushRef="#br0">19450 12439 8003,'-14'0'-201,"5"2"201,-1 3 0,7-2 0,-2 6 0,2-1 1006,-2 2-779,4 2 1,-1-9-273,7 7 0,6-7 13,-2 2 0,4-4-240,1-1 1,5 0 167,0 0 1,7-6-99,-3-3 1,-1-4-163,2-1 0,-2 1 109,2 4 0,-4-4-159,-5 4 213,-1-4 101,-6 5 1,-2 0 34,-6 3 65,0 4 0,0-5 0,0 6 0,-5-2 46,1-3 116,-1 4 471,5-6-304,0 1-16,0 4 821,-7-4-312,6 6-397,-5 0 1,4 0-95,-3 0 1,2 0-61,-6 0 0,4 0-104,-5 0 0,6 5-16,-6 0-491,7 6 282,-3-3-1026,6-1 568,6 0 207,-4-7 309,17 0 0,-10-7 0,12 0 0</inkml:trace>
  <inkml:trace contextRef="#ctx0" brushRef="#br0">27682 13918 8212,'0'8'-191,"0"4"0,0-4 0</inkml:trace>
  <inkml:trace contextRef="#ctx0" brushRef="#br0">27668 13818 8212,'2'-8'-2221,"2"4"2051,-2 2 164,4 2 18,1 0-15,-6-6 3,6 4 0,-7-10 0,0 4 0</inkml:trace>
  <inkml:trace contextRef="#ctx0" brushRef="#br0">27668 13719 8155,'0'-8'841,"0"3"-650,0 10 0,0 3-36,0 6 0,0 2 42,0 3 1,0 1 23,0 4 0,0 3-13,0-3 0,0 1-5,0-1 1,0 1-216,0-6 0,0 1-182,0-1 1,0-8-587,0 4-11,0-11 108,6 3 1,1-9 682,2-3 0,4-3 0,-5-6 0</inkml:trace>
  <inkml:trace contextRef="#ctx0" brushRef="#br0">27768 13747 7783,'9'0'-567,"1"0"0,-6 0 823,6 0 0,-1 0 17,6 0 0,-1 0-102,0 0 0,0 0 116,0 0 1,5 0-190,0 0 0,0 0-1,-4 0 1,5 0-18,4 0 0,3 0-165,1 0 0,7 0 163,3 0 0,4-4-97,6-1 0,4-6 91,10 1 1,-4-1-256,4 2 1,2-7 474,3 6 0,5-5-191,-31 10 1,-1 0 0,36-7-218,-34 4-1,1 1 1,33-5 203,0 2 0,-7-1-6,2 6 1,2-4-37,-33 6 0,1 1 0,36-4-370,-6 1 0,-6 4 281,-4-4 0,-4 3 65,-5 2 1,2 0-10,-6 0 1,12 0 29,-8 0 1,17-1-242,-2-4 1,0 2 33,0-7 1,-4 6 35,-6-6 0,4 2 77,1-1 0,-5-2 260,-5 6 0,-6 0 16,1 5 1,-9 0 112,-5 0 1,-9 0-222,-5 0 0,-8 6-79,-1 4 0,-7-2-40,1 1 247,-2 1 1,-2-1-189,0 1 5,0-7-146,0 10 132,0-12-73,0 12 25,0-5 0,0 6 11,0 0 0,0 5-13,0 0 1,-6 6-85,-4-1 1,-9 3-175,-4 1 0,-11 7-59,-3 3 1,-5 3-726,0 2 730,-1 6 0,1 1 0,-1 7 1</inkml:trace>
  <inkml:trace contextRef="#ctx0" brushRef="#br0">27881 14103 8141,'0'-15'-189,"-4"6"-285,-1 0 426,0 5 1,4-2-109,-4 6-229,3 0 250,-4 0-33,6 0 1687,0 0-1274,6 0 0,2 0-23,6 0 0,1 0-90,-1 0 0,6 0-140,4 0 1,11 0 59,8 0 0,7 0-149,12 0 1,-1 0-160,10 0 0,-4 0 234,4 0 0,0 0 68,-5 0 0,5 0-32,5 0 1,-2 0 39,7 0 1,-7 0-24,2 0 1,-8 0 65,-2 0 0,4 0-93,10 0 0,-1-2 1,-36 0 1,0 0-1,36-1 20,-8-7 1,0 1-14,0-6 0,-5 1 176,1 0 1,-1 1-102,5 4 0,-6-2 90,-4 6 1,-8-4-113,-6 4 0,-8 0 123,-1 5 0,-6 0-173,1 0 1,-8 0 12,-1 0 1,-2 0-7,2 0 0,1 0-164,-6 0 1,0 0 378,-5 0 0,1 5-320,-1 0-183,-6-1 127,4-4-374,-10 0 233,4 0 1,-10-1-39,-1-4 0,-2 3-101,3-2 0,2 1 419,-3-2 0,-3-3 0,1-6 0</inkml:trace>
  <inkml:trace contextRef="#ctx0" brushRef="#br0">31009 13435 8147,'0'-15'0,"0"1"-724,7 0 271,-6 6 847,6 2 1,-6 12-45,4 3 1,-4 4 20,4 1 0,-3 7-105,-2 3 1,0 2 124,0 3 0,-2-1-148,-3 1 0,4-1-40,-4 1 1,2-1-17,-2 0 1,4 1-117,-4-1 0,3-1-9,2-3 1,5 3 91,0-4 0,1-2-99,-1-2 0,1-3 40,4-2 0,1-5 59,-7 1 1,8-7-93,-3 2 1,4-5 35,1-5 0,0-4-150,0-10 1,5-4-265,0-5 0,6-2-341,-1-3 0,-2 1 286,2-6 1,-5 0-552,5-4 0,-7 4 236,2 0 1,-5 11-475,-4-1 1160,2 9 0,-4-2 0,6 7 0</inkml:trace>
  <inkml:trace contextRef="#ctx0" brushRef="#br0">31379 13861 8147,'14'8'0,"-1"5"-439,-4-4 1,2 4 96,-6 1 0,5 0 819,-6 0 0,6 1-190,-5-1 0,-1-5 132,-4 1 0,0-1-79,0 5 1,0 1-27,0-1 0,-6 0-224,-3 0 0,-4 0-2,-1 1 0,-1-1-147,1 0 1,0-1 94,0-4-5,6-2 45,-5-7 1,13 0 183,0 0 0,2 0-80,7 0 0,2 0 112,8 0 1,-3-2-207,3-3 1,2 4-83,-2-4 1,4 2-613,-4-2 1,5 3 305,-5-2 1,5-3-293,-5 3 0,-5-1 594,-5 5 0,-6 6 0,4 2 0</inkml:trace>
  <inkml:trace contextRef="#ctx0" brushRef="#br0">15498 13335 8207,'0'14'-92,"0"-3"66,0 3 0,5-1 67,-1 11 0,7-5 459,-1 4-359,2-5 0,-2 7 43,-1-6 1,1 2-11,4-2 0,0-4 21,1 4 0,-1-3-21,0-2 0,-1-4-436,-4-1 980,4-6-352,-5 10 1,1-13 382,1 0 1,-6-8-2271,6-11 0,-1-3 1183,5-6 1,-1-7 2044,-3-3-777,2-3-1464,-4 5 288,6 1 120,1 6 1,-3 1-1289,-2 0 700,2 5 173,-4 3 541,0 6 0,5-1 0,-5 1 0</inkml:trace>
  <inkml:trace contextRef="#ctx0" brushRef="#br0">15981 13420 8322,'16'10'0,"3"-1"0,-8-1-23,3 2 1,-4 2 3,-1-2 0,-3-1 165,-6 5 1,-1-3 252,-4 8 0,-4-3-355,-10-2 68,3 1-13,-5-1 0,7-1-224,0-4 224,0 4-79,6-12-112,-5 6 1,13-7 123,0 0 0,8-7-81,11-2 1,-2-2 94,7 1 0,0 2 7,4 4 0,-1 2 300,-3-3-14,3 4-293,-12 1 1,6 1 100,-7 4 1,-1-2-126,-4 7 0,-2-1-140,-7 5 1,-7 5-125,-2 0 0,-10 2-998,-5-2 1240,-3-3 0,-7 4 0,-3-6 0</inkml:trace>
  <inkml:trace contextRef="#ctx0" brushRef="#br0">15455 14032 8276,'8'-8'0,"5"1"-71,-4 7 0,-1 2-11,2 3 1,2 7 536,2 7-164,4 7-136,-10-11 1,4 12 215,-2-3-39,2 3-153,-4 1 1,5 1 198,-4-1 0,4-4-149,-3-1 0,-3-5 284,3 1-92,-1-3 22,6-9-211,-1 0 32,-6-14-101,4 0 1,-5-19-596,2-2 208,4-10-205,-5 2 1,6-7-511,0 0 0,0 2 274,1 3 0,-6 4-1114,1 5 1779,-7 7 0,3 2 0,-6 5 0</inkml:trace>
  <inkml:trace contextRef="#ctx0" brushRef="#br0">15896 14202 8269,'0'10'541,"0"-1"-172,0 1-124,0-2 1,0 4-38,0-2 0,1 2 84,4 3 1,3-6 181,6 0 1,5-5-231,0 0 0,8-2-191,2-2 0,-1-2-476,5-2 1,-3-4 247,-1-6 0,-3-1-1300,-2 1 669,-3 0 252,-7 0 1,-6-1 553,-3 1 0,2 0 0,1 0 0</inkml:trace>
  <inkml:trace contextRef="#ctx0" brushRef="#br0">16066 14273 8200,'-7'24'514,"2"0"0,3-5-325,2 4 0,0 1-84,0 4 1,2-4 264,3 0-1133,2-7 763,8 10 0,5-11 0,2 4 0</inkml:trace>
  <inkml:trace contextRef="#ctx0" brushRef="#br0">16763 13164 8210,'10'7'498,"-1"2"-156,1 10 0,2 3-234,-2 7-125,2-1 203,-10 1 0,9-1-400,-6 0 0,6-5 2,-2-4 0,-2-4-467,-3 0 373,4-1-29,-6-6 38,4-2 297,-6-6 0,6 0 0,2 0 0</inkml:trace>
  <inkml:trace contextRef="#ctx0" brushRef="#br0">16877 13335 8210,'19'0'-243,"0"0"0,6-5-355,-1 1 0,4-3 636,5 2 173,10 4-418,8-12 1,12 10 234,3-6 1,4-1 113,1-4 0,0 0-25,0-1 1,2 1 120,2 0 1,4 5-70,-36 4 1,0 0-1,1 1 1,0-1-113,-1-2 0,-1-1 0,1 3 0,-2 1 67,35-6 0,3 1-240,-37 2 1,1 0 64,3 2 1,0 2 14,-3 0 1,1 0-1,1 0 1,0 1-6,-4-1 1,-2 1 0,39-3-7,-7 5 1,6-4 23,-37 1 1,1 1 0,1-1 0,0 0 14,1 0 0,-1 1 0,35-1 28,-6-7 0,-1 7 14,-8-2 0,6 4 147,-2 1 1,0 0-201,-4 0 1,-1 0 105,-8 0 0,-6 0 48,-4 0 1,-2 0-58,-8 0 1,0 0 121,-5 0 1,-5 0-200,-4 0 1,-8 1 174,-2 4 0,-6-2-241,2 7 1,-11-1 171,-9 5 1,0 2-138,-9 3 1,0-2 22,-4 7 1,-5-5-9,-1 5 0,1-1-76,5 6 0,-2-1-145,-3 1 0,3-1 195,-4 1 41,4-1 0,-4 1 0,-3-1 0</inkml:trace>
  <inkml:trace contextRef="#ctx0" brushRef="#br0">17005 13733 8210,'20'-5'-504,"4"1"1,5-6 433,4 5 1,9 1 199,10 4-100,4 0 84,7-7 1,0 6 82,4-4 1,-1 3-311,0 2 0,8-6 112,-29 1 0,1 1 0,0 0 0,1 0-161,3-1 1,-1 0 0,-3 1 0,-2-1 220,1-2 1,0 0 0,-2-1 0,1 1 55,6 0 0,0 0 0,-1 0 0,1 0 64,3 0 1,-1 0 0,-6 0 0,-2 1 94,27-3 1,-8 1-404,-11 3 1,-5 3 203,-9-2 0,-9 7-631,-10 2 0,-5 6 107,-5-2 449,-15 4 0,-3 7 0,-12 2 0</inkml:trace>
  <inkml:trace contextRef="#ctx0" brushRef="#br0">16735 14302 8151,'6'14'0,"2"6"-1118,6-4 438,0 11 472,1-11 1,-1 9 288,0-6-226,7 6 145,-6-15 0,12 15 0,-5-9 0</inkml:trace>
  <inkml:trace contextRef="#ctx0" brushRef="#br0">17104 14231 8151,'51'-15'-130,"11"0"-66,-1-4 1,12 3-1,3-3 0,1 3 322,-1 2 0,-31 5 0,2-1-389,4 1 1,2-1 0,1-2 0,1 0 351,-1 3 0,1-1 0,-2-2 0,0-1 3,-4 1 1,1 0 0,3 1 0,2 0 10,1-1 1,1 1-1,-3 2 1,0 0 80,1 0 1,-1-1 0,-7 2-1,-1 0-58,-1 1 0,0 0 0,-1 1 1,0 0-6,4 1 0,-1 0 1,-3-1-1,-1 1 4,-2 2 1,-1 1 0,28-2-253,-2 4 0,-1 1 107,-4 4 0,1-2 32,-5 7 0,-7-1 72,-2 5 1,-7 0-382,-8 1 1,-3 0 115,-16 4 0,-3-3-219,-11 3 1,-8-1 235,-6 0 0,-14-5-195,-15 6 0,-11-11 54,-7 6 0,-7-3-42,2 3 1,24-6 0,-2 0 136,-5 2 0,-1-1 210,-3-1 0,0 0 0,-8 4 0,-1 0 0,0-4 0,0-2 0,-2-1 0,-1 1 0</inkml:trace>
  <inkml:trace contextRef="#ctx0" brushRef="#br0">17687 14401 8064,'-42'7'13,"-1"0"0,-36 8 0,3-1 511,10 0-1717,9 0 1565,14-6 417,15-1 205,14-7-483,14 0-27,20 0-633,10 0 0,24-2 0,6-3 85,8-4 1,8-10-50,-32 7 1,2 0-1,4-2 1,1 0-324,6-3 0,0 0 0,-4 3 0,1-2 343,1 0 0,-1-1 0,-2 2 0,-1-1-124,-1-1 1,-1 1-1,-3 3 1,0 0-74,-3-1 1,-1 0 289,31-5 0,-8 0 0,-13 9 0,-6 4 0</inkml:trace>
  <inkml:trace contextRef="#ctx0" brushRef="#br0">17090 13520 8169,'2'-8'-338,"2"3"0,8 4 53,11 1 0,3 0 500,11 0-149,1 6 1,5 0-67,0 4 0,6 2 0,1-4 0</inkml:trace>
  <inkml:trace contextRef="#ctx0" brushRef="#br0">17872 13562 8814,'14'7'-97,"2"-6"-198,3 4 0,2-3 58,2-2 0,4 0-503,-3 0 740,3 0 0,1-7 0,1-1 0</inkml:trace>
  <inkml:trace contextRef="#ctx0" brushRef="#br0">18171 13235 7430,'0'15'1291,"0"5"-821,0 4 1,1 4-185,4 6 0,-3 0-94,2 4 1,-2 3-138,-2-3 0,0-3-48,0-2-19,0-9 1,0 1-92,0-6 1,2-5-435,2-4 1,4-7 322,6 2 214,1-10 0,5-9 0,2-8 0</inkml:trace>
  <inkml:trace contextRef="#ctx0" brushRef="#br0">18583 13349 8128,'-8'14'-260,"-3"2"-190,6 3 0,1-1 450,4 5 0,-5 1 370,0 4 1,0-6-266,5-3 0,2-4-149,3-6 0,-2 2 195,6-6 1,2-2-35,8-8 0,-1-4 316,5-10-410,1 3-116,-2-11 1,5 5-135,-3-6 1,-2 1 162,2 3-306,-7-3 209,4 12 1,-12-4 24,0 9 93,-5-3-93,2 12 229,-6-5-41,-6 6 0,-2 6 466,-6 3-174,-1-2 325,1 5-241,0-4-302,6 0 0,3-2-265,10-6-45,3 0 282,6 0 61,7 0-847,-6 0 0,14-1 113,-1-4 575,1-3 0,12-6 0,-5 0 0</inkml:trace>
  <inkml:trace contextRef="#ctx0" brushRef="#br0">19308 13321 8214,'0'8'-47,"2"3"-203,2-7-73,4 8 1,7-11-73,-1 4 0,-5-4-172,1-1 632,-1 0 58,5 0-123,1-6 0,-1-2 0,0-6 0</inkml:trace>
  <inkml:trace contextRef="#ctx0" brushRef="#br0">17275 14344 10511,'16'2'-305,"3"3"0,3-2-949,6 6 640,1-6 614,5 4 0,3-7 0,5 0 0</inkml:trace>
  <inkml:trace contextRef="#ctx0" brushRef="#br0">18199 14216 8134,'10'0'138,"-1"0"162,-6 0-156,4 0-145,-1 0 0,-3 0-235,7 0-704,-7 0 940,3-6 0,0-2 0,2-6 0</inkml:trace>
  <inkml:trace contextRef="#ctx0" brushRef="#br0">18284 14088 8134,'8'7'1120,"-1"-6"-1126,-1 6 6,2-1 1,5 2 28,-4 6 1,-1 0-63,-3 1 0,-4-1-548,4 0 535,-3 0 0,-2 0-233,0 1 173,0-1 1,0 0-453,0 0 274,0-6 284,0 5 0,12-5 0,4 6 0</inkml:trace>
  <inkml:trace contextRef="#ctx0" brushRef="#br0">18839 14003 8131,'-8'14'-235,"3"1"1,2-1 93,-2 0 0,4 5 747,-4 0 0,4 1-187,1-1 0,1-4-177,4-1 1,3-1-138,6-9 0,0 1-161,0-5 0,5-2-386,0-2 1,7-6 270,-3-9 1,4 2 170,2-7 0,-7 0 0,-2-4 0</inkml:trace>
  <inkml:trace contextRef="#ctx0" brushRef="#br0">27597 14657 8259,'0'14'0,"0"1"0,0-1 247,0 0-169,0 0 1,0 0 93,0 1 1,0-1 160,0 0 0,6 0-278,4 1 0,3-8 89,1-2 1,0-3-236,0-2 0,0 4 32,1 1 1,-1 0-107,0-5 0,0 0-351,0 0-103,1-6 1,-1-2-386,0-6 655,0-1 1,1 1 326,-1 0 0,-2 4 22,-2 1 0,3 4-28,-4-4 1,4 6 48,1-2 1,5 2 47,0-2 0,6 3 17,-1-2 0,9-3-46,5 3 0,9-8 20,5 3 1,10 1-243,4-1 0,5-2 408,5-8 1,-35 11 0,2 0-363,6-2 1,1 1 0,1 1-1,0 0 217,5 1 1,1 0-1,-3 0 1,-2 0-28,-4-1 0,-1 1 0,4 2 1,1 1 4,-3-1 0,1 0 0,4 1 1,0 1-11,-2-2 1,0 0-1,-6 1 1,-1 0-183,-4 1 1,-1 1 0,41 1 237,-41-2 1,0 1 0,39 1 39,2 1 0,-5 0 89,4 0 0,-7-5-90,-2 0 0,-5 0-37,-4 5 0,3 0-63,6 0 0,0 0-167,0 0 1,-3 0 65,-7 0 0,-5 0-224,-14 0 1,-5 0 147,-4 0 1,-9 5 220,-5 0 1,-5 6-138,-5-2 1,-4 4 448,-10 1 1,-3 5-352,-6 0 0,-6 2 289,-4-2 0,-5 3-202,-4 6 1,-3 1-123,-7-1 0,-6 5-9,-3 0 0,-3 5-990,-2-5 0,0 5 985,0-5 0,0 4 0,1-2 0,2 2 0,6-2 0,7-3 0</inkml:trace>
  <inkml:trace contextRef="#ctx0" brushRef="#br0">27739 15084 8207,'-8'0'-408,"2"-2"297,6-3 1,2 4-207,2-4 1,11 3 289,8 2 1,6 0 257,4 0 0,6 0 41,14 0 0,7-1-97,15-4 0,-30 4 0,0 1-133,5-3 1,0 1 0,2 0 0,0 1 72,0-2 1,0 1-1,7 1 1,1-1-298,4-3 0,0 0 1,1 3-1,-1 1 226,-2-1 1,0-1-1,-1 2 1,-1-1 7,0 0 1,-1-1-1,1 3 1,1-1-63,4-2 1,-2 1 0,-5 1 0,-2 1-134,-3-1 1,-2 2-1,0-1 1,-1 1-47,-2 1 0,-1 1 1,-1-2-1,-2 1-12,-1 3 0,0-1 1,34 1-263,-11 5 1,-6-6 78,-12 6 0,-2-7 246,-13 2 0,5 1-213,-5-1 1,6 0-290,-1-5 640,3-7 0,-1 6 0,3-4 0,2 3 0</inkml:trace>
  <inkml:trace contextRef="#ctx0" brushRef="#br0">31109 14728 8099,'14'-6'-304,"0"4"1,1-4 25,-1 6 704,-6 6 1,3 7-58,-7 6 1,3 1-147,-3-1 0,-2 2 12,3 3 0,1 2 84,-1-2 1,6-2-144,-2 2 0,-1-7 61,2 2 0,1-3-181,8-2 0,-3-1 83,3-4 1,-4-2 83,0-7 0,-1-2-88,0-3 1,-1-4-97,-4-10 0,4 2-83,-4-7 1,4 0-262,1-4 0,0-2-365,1-3 0,-1 3 345,0-4 1,-1 4-658,-4 2 1,-1 1 981,-3 3 0,-4-2 0,6 3 0</inkml:trace>
  <inkml:trace contextRef="#ctx0" brushRef="#br0">31606 14899 8084,'15'0'-122,"-1"0"0,0 1-303,0 4 0,-4-2 778,-1 7 1,-6-1-186,2 5 0,-3-4-294,-2-1 1,-2-1 60,-3 2 0,-2 1-197,-8-6 0,1 4 111,0-4 0,0 4 36,-1-4 0,3 1 108,2-1 1,2 1 161,4 4 1,2 3 31,-3-4 1,5 4-116,5 1 0,-2-5 158,7 1 1,-2-1-24,1 5 0,4-4 274,-4-1-281,-2 1 0,-1 4-62,-6 0 0,-3 1-195,-7-1 0,-6-5-279,-12 1 0,-7-2 336,-3 1 0,-15 4 0,-6-5 0</inkml:trace>
  <inkml:trace contextRef="#ctx0" brushRef="#br0">27953 15738 8227,'0'15'-69,"0"4"1,0-1 124,0 5 0,0-4 60,0 5 0,0 0 8,0 4 1,0-1-223,0-3 1,4-4 119,1-6 0,6 1-95,-1-1 0,2-6-391,2-3 1,-4 1 463,-1-1 0,1-7 0,4-6 0</inkml:trace>
  <inkml:trace contextRef="#ctx0" brushRef="#br0">27910 15766 8221,'14'-6'0,"2"4"-133,3-3 1,-2 4-179,7 1 1,12 0 379,12 0 1,7 0 269,7 0 0,5 0-668,5 0 1,7-7 402,-8-2 1,-29 5-1,3 0 30,-1-1 1,2 1 0,1 1 0,0 1-12,1-3 1,-1 0 0,3 3-1,0 0-196,-6-3 1,2 0-1,7 3 1,1-1 210,-2-1 1,0-1 0,2 3 0,0 1 2,5-1 0,0-1 1,-5 0-1,0 0-87,2 0 1,1 1 0,1-1-1,0 1-82,1 2 1,0 0 0,-2 0 0,-2-1-124,-2-2 0,-1 1 0,-4 1 0,-2 0 98,0-1 0,-1 0 1,-2 1-1,0 0-165,1 1 1,-2 0 0,30 0 51,-5 0 1,-10 0 223,-10 0 0,-6 0-79,-12 0 1,-9 2 159,-6 2 0,-6 4 165,-8 6 0,-11 5-79,-3 0 1,-5 2 314,0-2 1,-3-2-465,-7 7 1,1-2-136,0 2 0,-2 1-170,-4-6 0,-2 5-62,-7-5 1,1 1 100,-1-1 0,-1-1-54,-4 5 1,3-4 273,-8 5 0,-5-7 0,-7 4 0</inkml:trace>
  <inkml:trace contextRef="#ctx0" brushRef="#br0">28152 16050 8012,'14'0'-821,"8"0"766,6 0 1,7 5 402,8 0 0,7 1-85,7-1 1,2-4 20,7 4 1,-24-4 0,1 0-485,6-1 1,2 0 0,2 0 0,1 0 386,1 0 0,-1 0 1,2 0-1,0 0-179,3 0 1,1 0-1,2-2 1,2-1-171,12 1 0,0-1 1,-8-1-1,0-1 184,0 2 0,1 1 1,0-3-1,1 1-161,4 1 0,-1 1 0,-5-1 0,-2 1-279,-3 2 1,-2 0 0,-6-2 0,-1-1 189,-4 1 0,-1 0 228,1-1 0,0 1 0,-8 0 0,-1-1 0,0 1 0,-1-1 0,31-1 0</inkml:trace>
  <inkml:trace contextRef="#ctx0" brushRef="#br0">30995 15809 8012,'8'-15'-19,"-2"1"77,-6 0 275,0 6-324,0 2 0,0 7 1,0 4 1,-1 3 101,-4 6 1,3 0 56,-2 1 0,-3 5-29,3 4 0,-6 3 207,5 1 1,1 1-139,4-1 0,-5 0-61,0 1 1,0-1-52,5 1 0,5-7-140,0-3 1,6-5 56,-2-4 1,6-4 120,4-6 1,3-2-9,6-2 1,7-6-77,3-9 0,3 2-2,2-7 1,-1 0-119,1-4 0,-7-5-211,-3 0 1,-4-1-106,-5 6 0,-4 0-342,-6-1 1,-4 2-373,-1 4 1099,-6-4 0,4 11 0,-7-5 0</inkml:trace>
  <inkml:trace contextRef="#ctx0" brushRef="#br0">31521 15979 8012,'8'0'-732,"-2"7"773,-6 2 1,0 1 320,0 4 0,-6-3-268,-3 8 0,-9-2-67,-1 2 0,-4-3-46,4 3 1,0-3 67,4-2 1,3 5 239,2 0-250,4 0 0,6-5 11,0 0 0,11-4-18,3-1 1,10-6-14,0 2 1,3-3 4,1-2 0,5-2-5,0-3 1,5 4-167,-5-4 0,5-1 42,-5 1 1,5-1-419,-4 1 1,-8 3 522,-7-2 0,-3-4 0,-2 0 0</inkml:trace>
  <inkml:trace contextRef="#ctx0" brushRef="#br0">31692 16079 8027,'8'6'0,"-2"4"-436,-6 9 0,-5-1 20,1 11 0,-8-1 858,3 15 0,-8 0-243,-2 14 0,-2-4-431,2 9 0,3-4 1,-4-1-1</inkml:trace>
  <inkml:trace contextRef="#ctx0" brushRef="#br0">29118 12994 8138,'10'0'-373,"-1"0"0,1 0 90,4 0 1,2 0 251,3 0 1,1 0-255,4 0 285,3 0 0,-5 0 0,6 0 0</inkml:trace>
  <inkml:trace contextRef="#ctx0" brushRef="#br0">29161 12852 8138,'0'14'0,"0"0"-80,0 0 0,0 2 237,0 3 0,0 5 188,0 9 1,5-1-231,0 5 0,-1 1-155,-4 5 0,0 0 270,0-1-230,0 7 0,-6 2 0,-2 6 0</inkml:trace>
  <inkml:trace contextRef="#ctx0" brushRef="#br0">29090 14344 8079,'14'-1'-275,"0"-4"0,1 3-429,-1-2 0,0 2 704,0 2 0,0 0 0,1 0 0,-1 0 0,0 0 0</inkml:trace>
  <inkml:trace contextRef="#ctx0" brushRef="#br0">29175 14216 7930,'0'15'-86,"0"-1"0,0 2 126,0 3 0,-4 3 19,-1 6 0,-2 2 19,3 3-78,-4 4 0,-6 5 0,-1 1 0</inkml:trace>
  <inkml:trace contextRef="#ctx0" brushRef="#br0">28919 15382 7605,'15'0'541,"5"0"-336,4 0 1,3 0-283,1 0 1,2-5-56,3 1 0,-1-7-175,6 1 0,-7-2 74,3-3 1,-9 3-191,-1 2 0,-9 2 423,0 4 0,-1-4 0,-6-7 0</inkml:trace>
  <inkml:trace contextRef="#ctx0" brushRef="#br0">29175 15140 7952,'0'15'376,"0"0"205,0 4 0,-1 10-446,-4 9 0,2 14 35,-7 5 1,7 4-492,-2 1 1,-1-2 320,1 6 0,1 1 0,4 4 0</inkml:trace>
  <inkml:trace contextRef="#ctx0" brushRef="#br0">27384 16221 8582,'9'-10'-1085,"1"1"705,-7 6 0,10-5 316,-4 3 1,-1 4 562,1-4 1,1-1-119,4 1 1,-4 0 7,-1 5 288,-6-6-455,4 4 0,-9-3-7,-3 10 1,-3-2-119,-6 7 0,-6-1-108,-4 6 1,-8 0-21,-1 4 1,-6-3-363,1 3 1,-7 2 266,-7-3 0,7 1 74,-8-4 0,8-6 52,2 1 0,0-7 0,1 3 0</inkml:trace>
  <inkml:trace contextRef="#ctx0" brushRef="#br0">26801 16221 8582,'-14'9'-257,"-1"1"0,3-1-435,2 6 0,-1-1 637,7 0 1,-6 5 636,5 0 0,1 1-249,4-1 0,-5-3 12,0 3 0,2-3-142,8-2 0,-1-1-13,11-4 0,-3 2-215,12-6 0,6 5 140,8-6 1,3 6-1022,2-5 906,-7-1 0,5 3 0,-5 0 0</inkml:trace>
  <inkml:trace contextRef="#ctx0" brushRef="#br0">21370 16790 8550,'-7'7'-398,"-1"0"1,1-6 198,2 4 374,-3-3 1,6 6 237,-2-4-370,2-2 1,2 6 217,0-3 29,0-4-114,0 12 0,5-10-2,0 6 0,4 1-36,-4 4 1,4 0 12,-4 1 0,0 0-148,-5 4 1,0-1 152,0 5 0,-2-4-98,-3 5 1,4-2-4,-4 2 1,2-2-14,-2-3 0,4-3-37,-4 3 1,3-2-267,2 2-34,0-3 0,0 4-105,0-5-728,0-8 385,0 6-30,0-11 773,0 4 0,-6-6 0,-2 0 0</inkml:trace>
  <inkml:trace contextRef="#ctx0" brushRef="#br0">21441 16818 8021,'9'0'-760,"1"0"1,-7 2 700,2 2 1,-2-2 122,2 3 1,-2-4 120,6-1-3,1 0 0,4 0-94,0 0 1,0 0 80,1 0 0,3 0-60,1 0 0,2 0 109,-2 0 0,-2-1-55,7-4 0,-2 3 31,2-2 1,1 2-238,-6 2 0,5 0 111,-5 0 0,1 0-89,-1 0 1,-1 0 106,5 0 0,-5 0-196,1 0 1,4 0 117,6 0 0,-1 0 36,5 0 0,4-5 54,1 1 1,3-6 12,1 5 1,-1-4-40,-3 4 0,2-1 26,-7 1 1,0 3-83,-4-2 0,-1 2 69,0 2 1,1-5-179,-1 1 1,6-1 82,-1 5 1,5 0-31,-5 0 0,5 0 20,-5 0 0,5 0-12,-5 0 0,2-5 39,-2 0 0,-3 1-1,3 4 0,-8-2 88,-1-3 1,-5 4-87,5-4 1,-7 4 128,2 1 0,-3 0-121,-2 0 1,0 4 3,0 1 1,4 0-33,6-5 0,-1 0-6,10 0 1,-4 0 13,-5 0 0,7 0-15,-2 0 1,2 0 0,-2 0 1,-1 0 5,0 0 0,4 0 162,-3 0 1,2 0-89,-7 0 1,1 0-58,-1 0 0,3 0-37,-4 0 0,4 0-4,2 0 1,1 0 4,3 0 0,6-5 48,4 0 0,8-6-70,-9 2 0,9 1 27,-4-2 0,-1 2 10,-8-1 1,1-2 6,-5 6 0,-1-4 9,-5 4 1,-4 0-13,0 5 0,-2 0 8,1 0 1,4 0-23,-3 0 1,-4 0-7,-1 0 1,2 0-41,-2 0 1,1 0 49,-1 0 1,-3 0-113,3 0 1,2 0 92,-2 0 1,4 0-27,-4 0 1,2-5 22,-2 1 1,-3-1 7,3 5 1,-4-2 12,0-2 11,-1 2-164,-6-4 108,-2 6-68,-6 0 559,0 0-314,0 6 46,0-4 117,0 10-163,0-4-129,0 6 1,0 1 85,0-1-43,0 0 0,-5 5 47,0 0 0,-1 2-3,1-3 0,4 0-4,-4 6 1,4-1 13,1 6 1,0 4-178,0 0 1,0 2 91,0-2 1,0-1-327,0 5 1,6-5 108,3 1 0,-1-3-111,2-1 1,-2-1-121,1 1 1,2-6 455,-6 1 0,0 0 0,-5 4 0</inkml:trace>
  <inkml:trace contextRef="#ctx0" brushRef="#br0">21370 17287 6848,'9'0'-97,"1"0"279,-7 0-113,9 0 1,-4 5 12,7 0 0,-6-1 172,1-4 0,-1 0-137,5 0 1,0 2 100,1 3 0,0-4-115,4 4 1,-3-3 56,3-2 0,2 0-107,-2 0 1,4 1 20,-4 4 1,7-4-20,-3 4 0,4-3-20,2-2 1,-1 0 67,0 0 0,-2 0-27,2 0 1,-3 0-49,9 0 0,2 0 41,2 0 1,5 0-98,4 0 0,-1-5 95,6 0 0,-5 1 6,5 4 1,-6-2 17,2-3 1,-3 4-3,3-4 0,2-1 5,7 1 1,2 0-5,2 5 1,2 0-210,4 0 0,-4 0 210,-6 0 1,-5 0-180,0 0 1,2 0 75,7 0 0,-1 0-14,7 0 1,-4-1 43,8-4 1,-9 3-15,4-2 1,-11 2 6,-2 2 1,0-2-7,9-2 1,1 2 124,3-3 1,2 4-100,-6 1 1,-5 0 83,-5 0 1,-6 0-73,1 0 0,-3 1 11,-1 4 1,-4-3-60,4 2 1,-3 3-123,7-3 1,-3 1 111,-1-5 0,-2 0-132,-3 0 1,1 0-6,-5 0 1,-6 0-370,-4 0 521,-7 0 0,4 0 0,-7 0 0</inkml:trace>
  <inkml:trace contextRef="#ctx0" brushRef="#br0">17303 15809 8146,'0'-10'-558,"0"1"1,0 4 133,0-5 352,0 1 0,0 0 311,0-1 247,0 7-331,0-3 0,-1 6 180,-4 0-84,4 0-24,-6 0-190,7 0 94,0 0 92,0 6-279,-6-5 1,4 12 23,-2-3 0,2 2 33,2 2 1,0 1-5,0-1 0,0 6-14,0 4 1,0-2 35,0 2 1,0 0-12,0 4 1,0 5 92,0 0 0,0 2-68,0-2 1,0-1 135,0 6 0,0 0-89,0 4 0,0 6-33,0-1 0,0 2-10,0-2 1,0-2 5,0 2 0,0 2-31,0-2 1,-5 7-25,1-2 1,-1 0 55,5 5 0,-5-3-17,0 8 0,-1-4-1016,1-1 1007,4 0-6,-6-7 1,6-1 8,-4-6 0,3-5 10,-2 0 0,2-2 1,2 2 1,0 3 159,0-3 0,0 5-101,0 4 0,2-3 142,2 4-212,-2-4 35,4-1 1,-6 4-41,0 0 0,0 1 476,0-6 1,0 1-625,0 0 1,5-1 111,0 1 1,0-2-83,-5-3 1,4-3 53,1-7 0,0 1-47,-5-1 1,0 0 488,0 1-252,0-1-117,0 1 0,0-1 24,0 1 1,-2-1-37,-3 0 0,4-5 16,-4-5 1,-1 3-105,1-2-377,-6 0-14,9-5-1,-4-6 1,8-8-829,2-9 1295,4-10 0,13-10 0,1-7 0</inkml:trace>
  <inkml:trace contextRef="#ctx0" brushRef="#br0">17531 15610 8100,'-14'0'-446,"-1"0"0,3-2 760,2-3 129,4 4-72,6-6-198,0 7 0,2-4 40,2-1 1,4 0 29,6 5 1,1 0-152,-1 0 1,5 0 81,0 0 1,1 0-64,-1 0 0,3 0 14,7 0 1,1 0-125,3 0 1,3 0 97,7 0 1,0 0-116,-1 0 1,1 0 96,0 0 1,-2 0-21,-3 0 1,1 0 178,-6 0 1,7-1-97,-2-4 0,4 2-70,6-7 0,4 6 58,10-6 0,-9 5 19,4-4 0,-5 4 25,0-4 1,0 5 1,-9 0 0,3 2-20,-8 2 0,-2 0 3,2 0 0,-5 0-224,5 0 0,2 0 123,7 0 1,-4 0-82,-1 0-70,7 0 111,-11 0 1,10 0-108,-10 0 0,0-5 104,-10 1 0,8-7-24,-7 1 1,2 4 22,-2 1 1,-6 2 0,1-2 0,-2 4-9,2-4 1,1 3 32,-6 2-212,0 7 0,-6 0 46,-4 8 1,2-6-23,-6 1 96,0-1 38,1-1-35,-4 5 30,10-12 1,-4 10 1,6-6 1,1 0-36,-1-5 42,0 0 0,2 0 52,3 0 1,-3 0-49,3 0 0,-8 0-1,-2 0 1,-1 1-138,2 4 62,2-3 1,-9 6-41,7-4 53,-7-2 1,3 6-21,-6-3-5,7-4 196,-6 5-145,5-6 58,-6 0 0,0 2-2,0 3 1,0-2-7,0 6 0,0-4 9,0 5 0,0-1-15,0 5 1,0 0 8,0 1 0,0 1-160,0 2 147,0-2-4,0 11 1,-1-10-205,-4 7 184,4 0 29,-6 4 1,6 1-12,-4-1 0,2 1 23,-7-1 1,6 2 5,-6 3 0,5-1-23,-4 6 1,4 0 10,-4 4 0,4 1 16,-5 0 1,6 1-9,-6 3 1,7-3-16,-2 4 0,-1-4 5,1-1 0,-1-1 193,1 1-190,4 0 26,-6-1 0,3 1 8,-1 0 1,-5-1-23,6 1 1,-6 0-3,5-1 1,-1 4 50,1-3-44,4 2 7,-6-8 1,6 4-49,-4-3 1,4 1 62,-4-6 0,-2 5 3,3-4 0,-1 3-13,5-3 1,-5 4 3,1-5 0,-1 5-38,5-5 0,0 5-7,0-5 1,0 0-27,0-5 1,0 1-116,0-1 0,1 1-72,4-1 0,-2 1 50,7-1 1,-7 0-73,2 1 1,1-1 131,-1 1 0,4-2-15,-4-4 0,4 4 28,-4-3 1,0 3 99,-5 1 0,0-4 42,0 0 0,0-2-87,0 1 1,0 3 83,0-7 0,0 4-21,0-4 0,0 5-36,0-5 1,5 5 8,-1-5 0,1 4 0,-5-4 0,0 6-34,0-1 1,0-2-3,0 2 0,0-2-20,0 2 1,0 3-91,0-4 1,5-1-310,0 2 0,1-7-116,-1 2-275,-4-3 847,12-8 0,-5-2 0,6-6 0</inkml:trace>
  <inkml:trace contextRef="#ctx0" brushRef="#br0">17403 18666 7873,'-22'0'100,"3"0"0,3 0 314,2 0-372,6 0-295,-5 0 288,12 6-33,-6-4 0,9 4 235,3-6 1,3 0 127,6 0 1,6 0-119,4 0 0,0-1-59,4-4 0,-2 2-130,7-7 1,1 6 32,0-6 0,5 2-119,-1-1 0,5-2 153,4 6 0,4-6-15,5 1 0,1 4 29,0 1 0,-1-1-24,-4 1 0,-2-1 18,-2 1 1,-3 4-18,8-4 0,0-1-110,9 1 0,-4 0 159,4 5 0,-8-1 6,-2-4 0,-2 3 15,2-2 0,-7 2 4,-7 2 0,0 0-65,4 0 0,1 2-2,-1 2 1,3-2 121,2 3-364,-3 3 233,5-7 0,-6 5 88,0-6 1,-2 5-89,-3 0 1,1 1-30,-6-1 0,0-3 7,-4 2 0,4-2-80,0-2 1,2 0 17,-2 0 0,-3-6 3,3-4 0,2-3-263,-2-1 0,-6 0 83,-8 0 0,0 0-1694,-5-1-285,4 1 2126,-17 0 0,-1 0 0,-8-1 0</inkml:trace>
  <inkml:trace contextRef="#ctx0" brushRef="#br0">20190 16832 8031,'8'2'-450,"-4"3"1,-1-2 576,2 6 0,1-4 448,4 4 0,7-1 79,-2 2-390,2 2 1,3-4-100,4 7 1,1-6-124,-1 0 1,3-5-108,-3 0 1,3 3-295,1-3 0,-4 1-1226,-1-5 1585,-5 0 0,2 7 0,-5 0 0</inkml:trace>
  <inkml:trace contextRef="#ctx0" brushRef="#br0">20559 16761 8031,'-14'6'0,"-2"7"105,-3 6 1,-4 13-106,-11 1 0,1 13 507,-9 6 1,4 3-956,-5 2 1,0 0 0,7 0 0</inkml:trace>
  <inkml:trace contextRef="#ctx0" brushRef="#br0">16863 16903 8025,'-15'-1'0,"1"-4"0,5-1 487,-1-4 57,7 4-346,-3 6-198,-1 0 0,4 1 64,-6 4 1,4-2-218,-4 7 1,-1-1-6,-4 6 50,0-8 126,-7 6 0,4-3 13,-7 9 0,-4-4-81,-5 4 1,-2-5-237,2-4 0,4 1 14,1-6 1,1 4-219,8-4 0,5 0 90,4-5 400,1 0 0,1-7 0,1-1 0</inkml:trace>
  <inkml:trace contextRef="#ctx0" brushRef="#br0">16536 16733 8025,'-15'14'0,"1"2"-488,0 3 206,0-4 0,-7 12 1156,5-5-535,-10 7 1,10-5-121,-3-1 0,5-4-143,4 5 1,-1-7 30,6 2 1,1-3-19,4-2 0,1-1-85,4-4 101,3 4-13,6-5 1,7 6-352,2 0 142,4-6-234,8 5 1,6-5 350,6 6 0,7 0 0,-3 0 0</inkml:trace>
  <inkml:trace contextRef="#ctx0" brushRef="#br0">15228 15411 6355,'0'9'349,"0"1"-258,0-7-22,0 3 60,0-6 192,0 0-73,0-6-190,0 4-17,0-4 1,1 6 55,4 0-38,-3 0 161,4 0 40,-6 0-181,0 0 0,1 5 98,4-1-119,-3 1-36,4-5-151,-6 0 191,6 0-27,-4 0 0,6 0-65,-3 0 78,-4 0-47,6 0 21,-1 0-1,2 0-2,6 6 1,-5-4-4,1 3 1,-7-2 24,2 2-77,3-4 57,-7 5-4,6-6 1,-6 0 23,4 0 28,-4 0-1,12 7-31,-11-6 0,6 6 50,-4-7-5,-2 0 12,4 0-69,1 0 6,-6 6-8,5-4-9,1 4 16,-6-6-35,12 0 0,-11 1-11,2 4 4,4-3-12,-6 4 17,10-6-14,-10 0 41,4 0-15,-6 0 426,0 0-469,-6 0-192,4 0-401,-4 0-21,6 0 303,0 0 349,0 6 0,0-4 0,0 4 0</inkml:trace>
  <inkml:trace contextRef="#ctx0" brushRef="#br0">15526 15510 8124,'0'-14'172,"0"6"1,0 0-514,0 3 77,-6 4 80,4-12 0,-6 12 343,4-4 275,2-3-226,-11 6 1,10-4-106,-6 6 1,4 0 248,-4 0-315,5 0 29,-8 0 1,4 0 48,-6 0 0,-2 6-54,-3 4 1,2 7-142,-7 2 1,0 2 120,-4-2 0,4-2-177,0 7 1,7-2 169,-2 2 1,3 2-21,2-2 1,0 3-26,0 1 0,1 1 80,3-1 1,-1-4 263,7 0 1,-6-2-169,5 1 0,1 4-112,4-3 0,0-2-44,0 2 1,0-5-150,0 4 0,0-4 119,0 5 0,0-5-82,0 5 0,0-5-106,0 4 151,0 1 45,0 5 1,0-1-22,0 0 1,-7 2 68,-2 4 0,1-3 15,-1 7 1,-1-2-20,-4 2 0,0-1 23,-1-4 0,1-3-1,0 3-18,-7-3-18,12-2 0,-10-4-38,9 0 1,3-7-8,-3 2 1,7-3-12,-2-2 0,4 0 8,1 1 0,4-1-11,1 0 0,5 0-37,-6 0 1,7 5-12,-1 0 1,-2 5 7,1-5 1,-6 6-13,2-1 0,-2-2 171,2 2 1,-3-1-65,2 6 1,-2-1 138,-2 1 0,0 4-118,0 0 1,0 0 121,0-4 0,0 4-104,0 0 1,0 2 20,0-2 1,0-3 43,0 3-49,0 4-25,6-1 0,-4 2-63,3 0 67,-4 0-35,-1-2 1,2 5-2,2-3 0,-2-2 22,3 2 1,1-2-1,-1 2 1,4 3 14,-4-3 0,1 3 4,-1 2 1,-3 1 4,2 4 1,0-4-19,0 3 1,-2-2-46,3-3 1,-4 6 72,-1-1 1,0-4 42,0-5 0,0 4-33,0 6 1,0-1 8,0-4 1,0 1-16,0 3 1,0-7 15,0 2 1,0-8-395,0-1 156,0-3 90,-6-2 0,3-6-1056,-7-3 512,7-4 37</inkml:trace>
  <inkml:trace contextRef="#ctx0" brushRef="#br0">15029 19049 7488,'-5'-7'0,"0"-21"0,-6-13 0,3-10 0</inkml:trace>
  <inkml:trace contextRef="#ctx0" brushRef="#br0">14773 15311 8079,'-8'-1'-748,"3"-4"371,-3 3 234,7-4 0,-7 4 340,3-2 1,2 2 30,-7-3 1,6 2-102,-6-2 1,5 4 15,-4-4 1,4 3 9,-4 2 0,4 0-9,-5 0 1,6 0 13,-6 0 0,5 0-158,-4 0-74,6 0 159,-10 7 0,10-4-87,-6 6 45,5-5 0,-4 7-219,4-7 157,2 1-13,-10-5 0,10 2 47,-3 2-9,-3-2 49,7 4-41,-6 1 12,7-6 69,-6 6 0,5-6-51,-4 4 6,3-4-6,2 6-12,0-7-39,0 0-7,7 0-9,-6 0 41,5 0-76,-6 0-333,0 0-417,7-7 808,-6 6 0,12-12 0,-5 5 0</inkml:trace>
  <inkml:trace contextRef="#ctx0" brushRef="#br0">15256 15624 8273,'0'14'0,"0"7"147,0 2 1,0 4 76,0 2 0,0-1 33,0 0-138,0 1 0,5-2-63,0-4 0,6-2 163,-2-7 0,5-6-124,5-3 0,-1-10 0,5-4 1,-1-10-238,2-5 0,3-4-668,-3-6 479,3-2 153,1 0 0,-4-1-1153,-1 4 1331,-5 9 0,2-9 0,-5 11 0</inkml:trace>
  <inkml:trace contextRef="#ctx0" brushRef="#br0">15683 15794 8190,'8'7'-29,"-4"2"4,-2 10 223,-2-3 0,0 12-224,0 1-3,0-1-93,0 7 0,-5-8-371,0-3 493,-6 2 0,3-3 0,-6 5 0</inkml:trace>
  <inkml:trace contextRef="#ctx0" brushRef="#br0">15384 16249 8007,'0'8'578,"2"5"-318,2-4 1,-2 4-52,3 1 1,1 7-34,-1 2 1,-1 4-125,-4 2 0,0-1 124,0 1 0,0-6-58,0 1 1,2-7-80,3 2 1,-2-4-79,6-6 0,1-3 4,4-6 1,0-8-72,1-6 1,0-8-84,4-11 0,-3-3-237,3-7 0,-3 7-587,-2 2 482,0 4-55,-6 8 586,5 2 0,-12 6 0,6-1 0</inkml:trace>
  <inkml:trace contextRef="#ctx0" brushRef="#br0">15668 16434 7886,'0'14'-382,"0"1"545,0-1 0,0 5-7,0 0-86,-6 0-8,4-5 0,-9 5 153,7 0 0,-6 0-82,5-5 1,1 0 184,4 0-266,0 1 1,1-3-110,4-2 0,3-4-10,6-6 1,0-2-256,1-2 1,-1-3-95,0-2 0,0-4 416,0 4 0,1-4 0,-1-1 0</inkml:trace>
  <inkml:trace contextRef="#ctx0" brushRef="#br0">15384 16918 8046,'-5'9'-470,"1"0"0,-3 1 61,2 4 457,4 7 1,-5-4 384,6 7 1,0-1-177,0 6 0,0-1 111,0 1 1,0-6 156,0 1-295,0-6-160,6 2 1,2-6-93,6 1 1,0-8 109,0-2 0,1-3-140,-1-2 0,5-8 106,0-6 0,0-5-113,-5-5 0,5-3-72,0 3 0,1-2-288,-1-3 1,-3 2-918,3 4 1336,-3 2 0,-2 1 0,0-3 0</inkml:trace>
  <inkml:trace contextRef="#ctx0" brushRef="#br0">15683 17230 7458,'0'15'-886,"-2"-1"939,-3 0 1,2-5 32,-6 1 1,5-5-123,0 4 24,-4-6 1,6 5 14,-2-3 175,2-4-138,8 6 0,1-6-47,2 4 1,4-3-239,-4 2 1,-2 4-51,-3 2 295,-2-4 0,4 13 0,2-3 0</inkml:trace>
  <inkml:trace contextRef="#ctx0" brushRef="#br0">15555 17728 8046,'-8'9'-634,"3"1"0,2-5-59,-2 4 511,4-6 182,-6 10 0,7-5 0,0 6 0</inkml:trace>
  <inkml:trace contextRef="#ctx0" brushRef="#br0">15526 17842 7710,'0'14'-421,"0"0"1,0 0 289,0 0 1,-5 1 50,1-1 114,-1 0-8,5 7 0,-2-6-69,-2 4 76,2-9-81,-4 3 1,6-10-314,0 6 361,0-6 0,0 4 0,0-7 0</inkml:trace>
  <inkml:trace contextRef="#ctx0" brushRef="#br0">15512 18154 8046,'0'-8'-931,"0"2"182,0 6 328,0 0 421,0 6 0,0 2 0,-6 13 0,-2 1 0</inkml:trace>
  <inkml:trace contextRef="#ctx0" brushRef="#br0">15313 18368 8046,'0'8'-990,"0"4"804,0-2 1,0 2 82,0 2 0,0 2 259,0 3 0,0-3 315,0 3 0,2 3-227,2 2 1,-1-2-147,7 2 0,-5-2 7,4 1 1,-1 3-8,1-7 0,4 4-7,-3-4 0,1 0 47,-2-5-92,4-6 0,-5-1-100,6-7 1,-5-8 84,1-6 1,-5-7-479,4-7 203,1-1-173,-3 1 0,5 1 417,-8 3 0,7-3 0,-3 5 0</inkml:trace>
  <inkml:trace contextRef="#ctx0" brushRef="#br0">15668 18552 8046,'0'15'-228,"0"-1"228,-6 0 0,3 2-547,-7 3 205,7-3 326,-3 10 0,1-5 376,0 3 0,1-4-105,4-6-217,0 1-145,0-7 0,1-4-226,4-8 1,-2-9-190,7-6 299,-7 0 90,9-2 1,-5 6 195,2-4-133,4 3 31,-11 2 1,10 1 72,-2 4 0,2-2 43,2 6 1,-4 0 296,-1 5 1,-4 8-114,5 6 1,-6 2 139,6 8 0,-7 4-359,2 5 0,-4 5-42,-1-5 0,-6 1 0,-2-6 0</inkml:trace>
  <inkml:trace contextRef="#ctx0" brushRef="#br0">15142 15496 8103,'-8'-10'-295,"4"1"260,-4 6 79,0-10 1,-2 12-257,1-4 1,4 3 369,-4 2 101,6 0 152,-4 0-275,7 0 117,0 0-90,0 7 0,0 0-63,0 8 0,0-6 0,0 1 0,0-6-149,0 6-84,0-7 307,-6 10-388,4-12 159,-4 12 1,6-10 40,0 7 1,-2-7-83,-2 1 39,2 4 0,-4-5 34,6 7 0,-5-5 11,0 4 0,-1-6 124,1 2 1,2 1-103,-6-1 1,4 5 75,-5-6-67,1 1-10,-5 1 1,0-4 6,-1 3 1,1-4-13,0-1 1,-5 2-9,0 3 0,-6-4 49,1 4 0,-1-4-3,1-1 0,-1 5 154,6 0-173,-7 0-5,11 1 0,-7 2 178,3 6-154,3-6 12,2 5 0,1-5 17,3 6 0,4 0-31,1 0 0,-1 0-6,1 1 1,1-1-45,4 0 1,-2 0-14,-3 1 0,4 3-175,-4 1 225,3 0-18,2-4 0,0-1-142,0 0 144,0 7-30,0-6 0,0 6-4,0-7 1,0 5 13,0 0 1,2-2 7,3-7 0,-4 3 3,4-4 2,3 4 0,-5-1 6,7-2 1,-7 2-14,1-2 0,3-2 6,-2 1 1,-1-4 21,-4 4 0,0 1 2,0 4 0,-1 0-21,-4 1 0,2 4 2,-7-1 0,1 6-44,-5-5 1,-1 6-5,1-1 0,0-3-39,0-2 76,0-4-2,-1 0 0,1-3-11,0-2 7,0 2 67,6-10 15,-5 4-63,12-6 0,-6 2 13,7 3 0,2-4-11,3 4 0,-2 1 16,6-1 0,1 6-37,4-2 28,0 4-10,0-5 1,-1 6-85,-4 0 0,4 1 61,-3 4 1,-3-4-8,3 0 1,-7 4 86,2 0 1,-2 1 6,2-1 1,-4-3-21,4 3 1,-3-3 115,-2-2 0,0 5-89,0 0 1,0 0-25,0-5 1,-2 0-111,-3 0 127,4 1-93,-6 5 1,3-4 7,-1 3 1,-6-8 3,1-2 1,-2 1-25,-2 4 1,-1-1-5,1-4 0,-6 4-10,-4-4 1,-3 2-15,-1-1 0,-2 2 7,-4-2 0,-7 3-57,-6 1 83,-7 0 10,10 0 1,-10 0-13,7 1 0,1-1 28,8 0 0,-3 0 6,3 1 0,-8-3-11,-1-2 0,-2-2 7,2-4 0,-2-2 39,-4 3 1,5-4-40,5-1 0,7 0 50,2 0-41,11 0 11,-4 0 1,11 0 4,-3 0 1,2 0-66,-2 0 0,3 5-4,-3 0 0,-2 6-137,2-2 170,-6 4 3,3-5 0,-5 4-199,4-2 172,-4 2 22,5 3 1,-2-1-17,0 0 1,7-4 37,-2-1 0,3-6 100,2 2 1,4 1-54,1-1 256,6 0-245,-4-5-13,7 0-25,7 6 0,2-4 180,10 2-148,3-2 1,7 4 0,1-4 21,3 3 1,-2-2-12,7 2 1,-1-4 1,1 4 0,1-2-47,-6 2 0,2-4-1,-2 4 0,4 1-180,5-1 226,7 0-41,-5-5 1,10 0-76,-6 0-522,-1 0 593,-4 0 0,-6 0 0,1 0 1,-6 0-35,1 0 0,-3 0-1,-1 0 1,-3 0 15,-2 0 1,8-5-1,-4 0 1,4 1-58,-4 4 64,1 0 283,-1 0 0,1 0-289,-1 0 0,-1 0-6,-3 0 0,-2 0-44,-3 0 0,-5 1 9,0 4 0,0-2-4,-4 7 0,-2-6 2,1 6-4,-6-1-25,4 5 32,-7 1 0,0-6 44,0 1 1,0-6-36,0 6 0,-2-1 2,-3 6 1,2-1 53,-6 0 1,-1 5 8,-4 0 0,0 6-39,-1-1 0,3 1 4,2-1 1,-1 1 15,7-6 1,-1 0-1,5-5 1,1-1-246,4-4 222,3 4-3,13-11 1,-6 4-90,4-6 1,3 1 58,2 4 0,-3-3-7,-2 3 0,1-4 7,-1-1 1,0 6-1,-5 4 1,-1 3-83,-4 1 1,2 2 7,-6 3 1,0 4 45,-5 10 0,0-3 5,0 4 0,-6-4 54,-4-2 0,2-1-13,-1-3 1,1 1 82,-2-6 0,-1-5 8,7-5 0,-1-4 200,5 5 0,0-6 25,0 6 117,0-7-463,6 10 0,2-10 134,6 6 0,-4-1-181,-1 2 157,-6 2-91,10-4 1,-10 6-123,7 1 0,-7-1 62,2 0 1,1 5 37,-1 0 0,-1 0 156,-4-5 1,0 2 264,0 3 0,0 3 96,0 7 1,0-1-181,0 0 1,0 6 38,0-1 1,0 0-81,0-5 1,5-1-5,0-3-389,6-4 0,-2-7-591,10-3 0,3-6 734,7-8 0,6-11 0,1-7 0</inkml:trace>
  <inkml:trace contextRef="#ctx0" brushRef="#br0">13081 17444 8243,'-10'0'-446,"1"0"-506,6-7 915,-4 6 721,7-6-348,0 7 68,0 0-595,0 7 217,0-6 0,2 10-184,3-6 0,3 0-152,6-5 0,-5 0 125,1 0 0,4 0 37,5 0 1,0 0 11,-5 0 0,0-5 55,1 0 1,-6 1-31,0 4 282,1 0-86,4 0 0,-4 4-58,-1 1 0,-6 1 57,2-1 0,-2-3-56,2 2 20,3-2 0,6-2-34,0 0 1,0 0-8,1 0 0,-1 0-10,0 0 1,5 0-5,0 0 1,5-5-115,-5 1 1,4-1 74,-4 5 0,5-5-84,-5 0 0,2 1 109,-3 4 0,-2-2-6,3-3 0,-3 4 10,-2-4 21,0 3 44,1-4 1,-1 4 151,0-2 0,-6 1 130,-3-2 252,3 3-349,0-4 1,6 6-111,0 0 1,-5 0-149,1 0 1,-1-2 70,6-2 0,-1 0-116,0-5 0,0 6 122,1-2-166,-1-3 1,0 2 94,0-4 1,-4 4 23,-1 6 1,-4 0 73,4 0 0,-4 0-72,5 0 0,-6 0 143,6 0-202,-7 0 0,5 0-166,-3 0 0,-2 5 149,6 0 0,-4-1-187,4-4 1,-4 0 205,5 0 1,-1 0-33,5 0 0,1 0 133,-1 0 1,2 0-145,3 0 0,-8 0 251,3 0 1,-3 0 14,3 0 0,-4 0 45,-1 0 0,-4 0-161,4 0-20,1 0 0,4 0-33,0 0 1,0 0-11,1 0 0,-1 0-97,0 0 1,5-1 60,0-4 1,2 3-8,-3-2 0,-2 0 69,3 0 1,2 2 3,-2-3 0,0 4-43,-5 1 60,0 0 1,0 0 0,1 0-30,-1 0 0,0 0 9,0 0 1,5 0-31,0 0 1,6 0 31,-1 0-17,3 0 2,1 0 0,1 0 36,-1 0 0,1 0-1,-1 0 1,-1 0-7,-3 0 1,-2 5 9,-3-1 0,-3 3 104,2-3 1,-6-2-108,-3 3 1,-1-2 328,1 2-236,4-4-364,-5 5 16,6-6 0,-4 0-589,-1 0 800,-6-6 0,10-2 0,-5-6 0</inkml:trace>
  <inkml:trace contextRef="#ctx0" brushRef="#br0">13351 17344 8239,'-10'0'-329,"1"0"1,-1 6 0,-4 2 0</inkml:trace>
  <inkml:trace contextRef="#ctx0" brushRef="#br0">28948 13150 8237,'6'-14'-497,"4"0"1,2 0 105,2-1 1,1 1 508,-1 0 1,5 1 47,0 4 0,1 2 231,-1 7 0,-3 0-406,3 0 1,2 5-410,-2 0 418,12 6 0,-7-3 0,11 6 0</inkml:trace>
  <inkml:trace contextRef="#ctx0" brushRef="#br0">29431 12994 8134,'8'6'0,"3"4"-328,-6 9 0,4 3 328,-4 6 0,0 13 0,-5 3 0</inkml:trace>
  <inkml:trace contextRef="#ctx0" brushRef="#br0">24531 7818 9218,'0'1'0,"-5"7"0,-1-8 0,-2-8 0</inkml:trace>
  <inkml:trace contextRef="#ctx0" brushRef="#br0">26245 5065 11810,'22'23'46,"8"7"10</inkml:trace>
  <inkml:trace contextRef="#ctx0" brushRef="#br0">26302 5123 11922,'3'3'6,"33"36"160,2-6 0,-2 5-97,2-4 1,2 0 11,-7-1 0,0-3-70,-4 4 0,-6-4-1,1-2 0,-7 4 20,2-4 0,-4 4-10,-6-9 1,2-2-87,-6-2 1,1-5 70,-1-4-287,-4 2 1,6-12-251,-7 0 0,0-6-245,0-8 1,0-1 776,0 1 0,6 0 0,2 0 0</inkml:trace>
  <inkml:trace contextRef="#ctx0" brushRef="#br0">26744 5573 7888,'8'-14'-591,"3"4"733,-6 1 0,6 1 419,-2-2 0,2 2-236,-1 4 0,2 0 51,-2-5 1,3 6-352,1-2 1,0-3 57,0-1 0,0 1-243,1-2 1,-1 2-167,0-1 1,-4-2-206,-1 6 1,-4 0 223,4 5 307,-6 0 0,4-6 0,-7-2 0</inkml:trace>
  <inkml:trace contextRef="#ctx0" brushRef="#br0">26558 6667 9395,'1'-1'9,"28"-18"233,2 3-157,-2-3 0,2-1-37,-7 1 0,3-2-232,1 2 0,1 2-71,-1-7 1,1 5 254,-1-4 0,7-1 0,1-5 0</inkml:trace>
  <inkml:trace contextRef="#ctx0" brushRef="#br0">27085 5374 8006,'0'-8'-607,"0"2"783,0 6 1,0 1-23,0 4 1,5 4 7,0 10 1,-1-3 8,-4 3 0,0 3 2,0 2 0,2 3 56,3 1 1,-4 1-71,4-1 0,-3 7 107,-2 3 1,0 3-60,0 1 1,0 1 24,0 0 1,0 4-22,0 1 1,0 4 17,0-5 0,-5 7-56,0-2 1,0 3-34,5 2 1,0-6-170,0-4 1,0-4 81,0-5 0,7-4-224,2-5 0,-1-7-340,2-3-146,-1-3 405,5-9 1,-4 0-66,-1-7 1,-6-2-124,2-3 1,-3 2-243,-2-6 1,0-5-8,0-5 0,0 0 689,0 4 0,0-5 0,0-8 0,0-9 0</inkml:trace>
  <inkml:trace contextRef="#ctx0" brushRef="#br0">27270 5416 8006,'2'-12'0,"2"2"0,-2-2-89,3 2 1,-2-1-133,2 2 1,-2-4 577,6 4 0,-4 2-46,4 3 0,1 2-134,4 2 1,0 0-47,1 0 1,5 0 19,4 0 0,-2 0-80,2 0 0,-1 0-112,6 0 0,-2 2 129,-4 2 1,3 4-187,-7 6 1,-2 2 76,-8 3 0,2 3 72,-6 7 1,5 5 71,-6 4 0,1 7-47,-5 7 1,0 6-32,0 13 0,0 0 35,0 0 1,-5 5-295,1 0 0,-1 0-9,5-5 1,0-6 107,0-4 1,6-9-464,4-4 1,1-10 224,-2-5 0,2-3 15,-6-2 0,0-6-22,-5-3 1,-6-3 43,-4-2 0,-9 1 316,-5-1 0,-9 6 0,-3 2 0</inkml:trace>
  <inkml:trace contextRef="#ctx0" brushRef="#br0">27014 6696 8006,'-8'-2'102,"4"-2"0,5-3 193,9-2 1,5-4 320,14 4 0,1-4-192,3-1 1,3 0-42,7-1 0,4 0-91,1-4 0,1 1 0,-2-5 0,4 5-287,6-1 1,-7 10-264,-3 4 0,-9-1-2335,-4 1 2593,-4 0 0,-2 12 0,0 0 0</inkml:trace>
  <inkml:trace contextRef="#ctx0" brushRef="#br0">27640 6454 8304,'-7'-8'0,"4"-3"-714,-6 7 593,6-1 0,-4 3 732,7-2-580,0 2-221,0-4 37,0 6 216,0 0-93,-6 0 59,-2 0 0,-6 6-159,0 3 0,-5 4 51,0 1 1,-5 7-12,5 2 1,-1 0 71,1 0 0,3 1-1,-3 4 1,3 6 21,2-1 0,4 6-31,1-1 0,1 3-17,-2 2 0,3 0 20,2-1 0,2 6-13,-7-1 0,5 7 32,-4-2 1,0 5-187,-6 4 0,1 6 192,0 8 1,-5-2-241,0 3 0,6-37 1,-1-1 269,0 0 1,0 0-1,-1 1 1,0 0-35,-4-2 0,0 1 0,2 1 0,1 1 16,-3 3 0,0 0 1,0-1-1,1 1-9,-1 0 1,0-1 0,1 1 0,0 0 5,1-1 0,1 1 1,1-1-1,0 1 1,-2 0 0,1-1 0,0 4 0,2 0-1,-1 1 0,1 1 1,-1-1-1,0 1 3,-1 1 1,-1 1 0,1 2 0,0 0-311,-2 7 1,-1 1-1,-2-2 1,-1-1 303,-1 3 1,-2-1 0,-1-3 0,-1 0-13,1 1 1,0-1 0,-2 2 0,-1 0-27,-2 3 1,0 1 0,5-2 0,0 0 7,0-3 0,0 0 1,0 2-1,1 2 156,2 0 0,-1 1 0,-1 0 0,1 1-64,0-2 1,1 1 0,-3 1 0,-1-1-78,-2-3 0,-3 0 1,-2 6-1,-2 0 43,-1-1 0,-1 0 0,0 2 0,1 0-309,4 1 1,0-1 0,-1 0 0,0 1 362,3 4 1,0 0 0,0-4 0,-1 0-308,2 4 0,-1 0 1,8-22-1,-1-1 1,-1 1 287,-1 1 0,-1 1 1,0-1-1,1-2 0,0 0 1,1-1-50,-14 21 0,2 1 0,3 0 0,1 1-156,2 1 0,1 0 0,2-2 1,2 0 129,0 2 0,0 0 0,2-2 1,-1 1-79,-3 1 0,-1 0 0,3-3 0,-2 0 27,-2-2 1,-1 0 0,-1 2 0,1-1-89,-1-1 0,2 0 1,1 1-1,3-1 37,1-2 1,2 0 0,1 0 0,0 0 63,1 0 0,-1 0 0,-1 0 1,-1 0 44,1 0 0,-1 0 0,-3-3 0,0-1-52,1 0 0,0-1 1,-2 1-1,-1 0 119,-2-1 1,0 0 0,2 3 0,0 0-14,-2-3 0,0 0 1,4-2-1,2-2 114,1-2 1,1-1 0,3-2 0,2 1-109,1-1 1,1-1-1,-1 0 1,0-2 241,3-1 0,0-1 1,-2-4-1,0 0-268,-7 25 0,1 0 28,-2-9 0,6-3 302,0-11 0,2-7-743,1-3 378,1-9 0,0 3 0,0-5 0</inkml:trace>
  <inkml:trace contextRef="#ctx0" brushRef="#br0">23204 16022 8220,'-8'0'1392,"2"8"-889,6 6 0,0 11-513,0 8 0,4 7-45,1-2 0,0 9-6,-5 5 0,5 4 176,-1 1 1,3-4 32,-3-5 0,4-3-6,6-11 1,2-12-123,3-8 0,5-11-83,9-3 1,5-16-10,9-17 1,6-25-80,-23 17 0,1-4 0,0-1 0,1-2-450,5-8 1,2-2 0,7-4-1,5-1 337,-12 16 0,3 0 1,0-1-1,0-1 1,0 0-1,0 0 264,2-1 0,1-1 0,-1 0 0,-2 1 0,0-1 0,0 1 0,1-1 0</inkml:trace>
  <inkml:trace contextRef="#ctx0" brushRef="#br0">27867 5246 6609,'2'-8'11,"3"3"-15,-4 4 33,5 1 0,-1-2 82,0-3 1,1 2 9,-1-6 1,-2 4 91,7-5 1,-1 3-89,5-3 0,1-3-15,-1 4 1,2-5-80,2-5 1,0 3-2,6-3 0,1-1 24,8 1 1,-1-7-12,6 3 1,-5 2-9,5 2 1,-5 2-16,5-2 1,-5 3 22,5-3 1,-7-2-6,3 3 1,-4-3 9,-2 2 1,2 2-2,3-7 0,-1 5-47,6-5 1,-5 7 14,5-2 0,0-3-16,4-2 1,1-3 105,0-1 1,-2 1 10,-3 3 0,1-2-70,-6 2 1,1-3 17,-6-1 1,-4 4-119,-1 0 0,6 0 104,4-4 1,5 4-55,-5 1 1,5 5-11,-5-1 1,5 3-23,-5 2 1,-4 0 47,-6 0 0,-4 4 33,5 1-27,-7 6 0,4-8-5,-7 6 0,0-5 70,1 6 1,-1-7-61,0 1 1,-5 2 39,1-1-49,-1-1 1,4 1-6,-3-1 1,-3 7-184,-2-2-385,-3 4-662,4 1 650,-6 0 571,0 0 0,0 6 0,0 2 0</inkml:trace>
  <inkml:trace contextRef="#ctx0" brushRef="#br0">27896 6625 8142,'0'-8'-10,"0"0"45,0 3 64,0 4-289,0-6 262,6 7 1,-3 0 26,7 0 0,-6 0 112,6 0-107,-7 0 0,10 0 53,-4 0 1,5 2-35,5 3 0,-1 1 26,5 4 0,-2 2-24,7-2 1,-2-2-135,7 1 1,-3 1 107,-2 4 1,1 0-204,-1 0 1,2-4 65,3-1 0,-3 1 56,3 4 0,-3 0 19,-1 0 0,-1 0 5,1 1 0,-1-1 115,1 0 0,-1 7-115,1 2 1,5-1 37,4 2 1,3-5-39,2 5 0,-4-5-4,4 4 0,-8-4-6,7 5 1,-4-7-109,0 2 1,-3-1 46,-6 1 0,-1-3-8,0 2 1,2-2 284,4-1 0,-4 0-147,3 4 0,-3-3 64,-2 3 0,1 2-44,-1-3 0,-1 6-29,-3-5 0,1 0-10,-6-5 0,0 5-6,-5 0 1,0 0-56,0-5 0,1 1-34,-1-1 0,5-5 0,0 1 0,0-2 43,-5 1 0,0 2 5,0-6 0,1 4 4,-1-4 0,-5 5-100,1-6 0,-1 1 15,6-5-6,-8 6-12,6-4-85,-11 4 0,4-4-186,-6 3 156,0-4-213,0 6-441,0-7 833,0 0 0,-6-7 0,-2-1 0</inkml:trace>
  <inkml:trace contextRef="#ctx0" brushRef="#br0">29673 4151 7809,'0'-8'-1015,"6"-4"1219,4 2 1,7-2 47,2-3-209,6-5 0,-1-2-94,9-7 1,-3 1-153,3-1 0,-4 3 197,-6 2 6,-2 3 0,-7 7 0,0 0 0</inkml:trace>
  <inkml:trace contextRef="#ctx0" brushRef="#br0">30099 3924 8069,'0'9'-510,"0"1"1,0-1 302,0 5 1,0 7 223,0 3 1,0-1 55,0 6 0,0-4 99,0 8 0,0-3-68,0-1 0,-4-1 7,-1 0 1,0 6 92,5-1 0,0 6-73,0-1 0,2 2 17,3-2 0,-2 7-59,6-2 0,-6 3-4,2-3 1,-3 4-30,-2 0 1,0 2-147,0-1 1,0 1 114,0 3 1,0 3-25,0-3 0,0 2 71,0-2 0,1 2-35,4-7 1,-3-1 30,2-8 0,3 3 33,-3-3 1,6-2 23,-5 2 0,-1 0-26,-4 5 1,0 1-5,0 3 0,0-3-40,0 4 1,-1-4-14,-4-1 0,-3 4 84,-6 1 0,4-1-49,1-4 1,-1-6 132,-4 1 0,6 0-137,4 5 0,-3-2-37,2-3 1,1 1 30,4-5 1,-2 0-13,-3-1 0,4-2 66,-4 2 0,4-3-4,1-2 0,0 1-24,0-1 1,-2 0-18,-3 1 1,4-1-64,-4 1 0,2-1 2,-2 1 0,3-1 6,-2 0 1,2-4 11,2 0 0,0 0-13,0 4 0,0-4-27,0-1 0,0-5-2,0 1 0,0 1 16,0-1 1,0 0 10,0-5 0,0 1 56,0-1 1,0 2 7,0 3 1,0-7 11,0 7 1,2-6-66,2 6 1,0-3 3,5-2 1,-6 0 10,2 0 0,1 0-2,-1 1 0,4-1-110,-4 0 0,0 0 106,-5 0 0,5 1-106,-1-1 0,1 0 69,-5 0 0,0 5-9,0 0 1,0 7-40,0-3 1,-5-2-53,1-2-4,-1 3 1,0-6-419,0 3-267,1-10 0,4-11 328,0-12 1,1-9-453,4-15 1,1-7 911,4-11 0,9-8 0,-3 0 0</inkml:trace>
  <inkml:trace contextRef="#ctx0" brushRef="#br0">30071 3938 8116,'13'-2'-749,"-4"-2"0,4 2 434,-4-3 1,4-1 530,1 1 1,0 1 68,0 4 0,1 0-180,-1 0 0,5 0-32,0 0 1,0 0 11,-5 0 1,0 4-149,0 1 0,-1 1 138,-3-1 0,1-2-163,-7 7 1,3-6 129,-3 6 0,-2-1-122,3 6 1,-4-1 90,-1 0 1,0 0-10,0 0 0,0 5 26,0 0 0,0 0 18,0-4 1,0-1 101,0 0 1,0 0-119,0 0 0,0 5 108,0 0 0,0 2-83,0-2 0,0-2 16,0 7 0,2-5-24,3 5 1,-4 1-10,4 8 0,-2-1-11,2 5 0,-4-3-9,4 4 1,-2-2-43,2 2 1,-3 3 55,2-3 0,3-2 18,-3 2 1,1-5-21,-5 5 1,0 0 24,0 5 0,0-1-12,0 1 1,0 0 0,0-1 1,0-1 32,0-3 0,0 2 14,0-7 0,0 5 26,0-5 0,0 0-59,0-4 1,0-1 137,0 0 0,0 1-118,0-1 0,2 1 7,3-1 0,-4 1 29,4-1 0,1 0-9,-1 1 1,0 4-57,-5 0 0,0 0-1,0-4 0,0-1-34,0 1 0,0 2 58,0-2 1,0 2-38,0-7 1,0-2 17,0 2 0,0-2 85,0 2 0,0 1-110,0-6 0,0 1-4,0-1 0,4-3 6,1 3 1,0-1-4,-5 0 0,5 0-70,-1 6 0,1-1 84,-5 6 0,0-6 2,0 1 1,2 0-31,2 4 1,-2-1 38,3-3 0,-4 3-32,-1-4 1,0-1 1,0 2 0,0-5 43,0 5 1,5-7 14,0 2 0,-1-3 40,-4-2 1,2 0-72,3 1 1,-4 3 35,4 1 0,-3 2-25,-2-2 1,0-2 148,0 7 1,0 0-124,0 4 1,0 1-25,0-1 1,-5-4-35,0-1 1,0-1-97,5 2 1,0 3 50,0-3 1,0-2 57,0 2 1,5-7-141,0 2 0,1 1 107,-1-1 0,-3 0 8,2-4 1,3-1 28,-3 0 1,1 0 4,-5 0 0,0 5-55,0 0 1,0 0 7,0-5 0,0 1-121,0-1 0,0 0 84,0 0 0,0 1-347,0-1 1,0-5-475,0 1-409,0-7 111,0 3-265,0 1 850,0-6 0,-1 10 71,-4-6 0,2 4 497,-7-4 0,1 6 0,-6-3 0,1 6 0</inkml:trace>
  <inkml:trace contextRef="#ctx0" brushRef="#br0">30185 7549 7112,'9'0'389,"1"0"0,-1 0 118,5 0 0,1 0-37,-1 0 0,5-5-218,0 0 1,1-1-62,-1 1 1,2-3-13,2-6 1,0 5-114,-4-1 0,-4 2-1312,4-1 797,-3-4-1102,-2 12 1551,-6-6 0,-8 7 0,-8 0 0</inkml:trace>
  <inkml:trace contextRef="#ctx0" brushRef="#br0">29801 7606 7633,'8'0'-300,"4"0"507,-2 0 0,2 0 72,3 0 1,4 0-95,0 0 0,7-5 147,3 0 1,1 1-141,8 4 0,-5 0 20,5 0-212,-6 0 0,9 6 0,-5 2 0</inkml:trace>
  <inkml:trace contextRef="#ctx0" brushRef="#br0">24270 3981 8200,'8'22'-419,"-3"-3"1,-4-2 798,-1 2 0,2-2-164,3 7 0,-4-5 38,4 5 1,-2-5-65,2 4 0,-4 1 147,4 4 0,-3 6 185,-2-1-387,0 13 1,5-2 45,-1 13 0,1 0 39,-5-1 0,0 1-68,0 0 0,0-2-127,0-2 1,0 0-186,0-5-1,0 4-157,0-5 0,0-4-155,0-5 0,5-13-238,-1-1-187,1-7 558,2-9 1,-6-3-63,4-10 1,-4-4 38,-1-10 363,0-4 0,0-18 0,0-3 0</inkml:trace>
  <inkml:trace contextRef="#ctx0" brushRef="#br0">24455 3910 8200,'13'-15'0,"-4"1"0,4 0-15,-4 0 117,4-1-225,1 1 12,0 0 7,0 6 1,1 2 96,-1 6 1,-5 1-35,1 4 0,-5 3 89,4 6 1,-1 2-12,1 3 1,3 3-65,-8 7 1,3 4 58,-3 0 1,-1 11 76,7-1 1,-5 7-66,4-2 0,-6 5-70,2 0 0,1 7-62,-1 1 0,5-1-42,-6-8 0,1 2-45,-5-7 0,0 2-212,0-1 1,0-4 153,0 3 1,-1-4 3,-4-5 0,-3 1 229,-6-5 0,-5-1 0,0-5 0,0 1 0,1-1 0,1-3 0,0-6 0,-2-6 0</inkml:trace>
  <inkml:trace contextRef="#ctx0" brushRef="#br0">24469 5203 8181,'-14'8'3,"0"5"367,6-12-4,2 6 0,13-7-51,8 0 1,5-7-506,9-2 1,4-5-12,0-5 1,5 1 200,-5-5 0,0-1 0,-4-5 0</inkml:trace>
  <inkml:trace contextRef="#ctx0" brushRef="#br0">24825 3668 7025,'0'14'515,"6"5"-276,3 0 1,-1 6-110,2-1-53,-1 3 1,5 1 24,1 1 0,5 4 12,4 0 1,4 0-119,6-4 1,2 1 101,7 3 1,-1-3-1,1 3 1,-1-1-52,1 1 0,0-3-12,-1 3 0,0-3-8,-5-2 0,-2 6-107,-6-1 1,4 1 57,0 0 0,6-3 65,-1 7 0,3-2 121,2 2 0,0 2-83,-1-7 0,1 2 170,0-2 0,-2-3-47,-3 3 1,1 2-97,-6-2 0,5 7-48,-5-3 1,7 9-188,-2 2 0,3 4 16,2-5 1,-5 1 45,-1-6 0,-3 6-22,4-1 1,-7 0 88,2-4 0,-4-2 12,-6-3 1,-2 3-69,-7-3 1,0-5-115,1-4 1,-6-4-14,1-11-278,-7 3 459,3-15 0,-6-8 0,0-10 0</inkml:trace>
  <inkml:trace contextRef="#ctx0" brushRef="#br0">24512 5289 7982,'-14'0'0,"4"0"-386,1 0-564,5 0 1153,-2 0 1,8 0-30,2 0 0,9 1 98,6 4 0,6-2 2,-1 6 1,9-1-118,5 2 0,3 2 16,2-2 0,0-2 30,-1 1 1,2 1-115,4 4 0,4 0-44,10 0 1,2 1-225,7-1 1,-3-5 252,3 1 1,-14-1-94,5 6 0,-5 0 77,4 4 1,-1-1-26,7 5 0,-1-4-24,5 5 1,-1 0 14,-4 4 0,-9 1 39,-10-1 1,2 2 1,-1 3 1,1 2 81,-2 3 0,0-2-91,10-3 0,-3 8 55,8 7 1,-9-1-26,-1-4 0,-10 1-2,0 3 1,-2-2 75,2 2 1,-2-3 9,3-1 0,-4-7-16,8-3 0,2-4 110,-1-5 1,-7-2-146,-8-3 1,-5-8 17,-4 3 0,-3-5-312,-7 1-233,-6-4-149,-2-6 1,-17 0-58,-3 0 1,-16 0-1448,-3 0 2061,-7-6 0,-2 4 0,-1-4 0</inkml:trace>
  <inkml:trace contextRef="#ctx0" brushRef="#br0">24341 5658 7206,'-1'14'642,"-4"1"1,3 5-347,-2 4-163,2 3 0,2 3-57,0 3 0,0-2 74,0 7 0,0 0 7,0 5 1,0-2-82,0-3 0,2 8-146,2-4 0,-2 9 15,3-4 0,1 1-179,-1-6 0,1-1 73,-1-3 0,-4-3-74,4-7 0,-2-7-723,2-7 380,-3 0 578,4-12 0,-12-8 0,-2-10 0</inkml:trace>
  <inkml:trace contextRef="#ctx0" brushRef="#br0">24483 5672 8060,'10'2'-267,"-1"3"0,1 3 374,4 6 1,0 2 320,0 3 0,2 4-145,3 10 0,-3 2-126,3 3 1,-2 8-233,2-3 0,-8 2-5,4-2 0,-4 6-8,3 3 0,-1 3 135,-4 2 0,2-5-102,-6 0 1,0-6-47,-5 2 0,0-6-226,0-4 0,-5 2-119,0-7 1,-6 5 189,2-5 0,-9 0-59,-1-4 0,-6-3 315,1-2 0,-3 3 0,-1-5 0</inkml:trace>
  <inkml:trace contextRef="#ctx0" brushRef="#br0">24483 6895 8060,'-8'9'-1179,"4"1"1699,2-7 0,15 3-92,6-6 1,3-6-366,6-3 0,-2-6-35,7-4 1,-3-1-96,-2-4 1,-1-1 66,-3 6 0,-4-13 0,-5 2 0</inkml:trace>
  <inkml:trace contextRef="#ctx0" brushRef="#br0">24483 5786 8110,'0'-24'0,"0"1"92,0 5 1,0-2 1,2 7 159,3 4 1,-2 2 207,6 7 1,1 0-387,4 0 0,7 2 64,2 3 1,6-4 32,4 4 0,-2-3-48,7-2 0,5-2-100,4-3 0,2 2 144,-1-6 1,10 1-73,13-2 1,-30 4 0,0 1-154,4 3 1,1-1 0,-4-2-1,-1-1 180,35-3 1,3-4-105,-39 6 1,1 0-1,1 0 1,1 0 46,2 0 0,0 0 0,2-1 0,1 1-52,-1 0 1,1 0 0,-1 0 0,0 0-174,-6 0 0,-1 0 1,2 0-1,1 1 172,2 1 1,0 1 0,-4-2 0,-1 1-21,0 2 1,0 1-1,33-3-95,-7 5 1,-10 0 109,-14 0 0,-2 2-1,-12 2 1,-2 4-280,-12 7 1,-2-1 312,-2 0-709,-4 0 555,-6 0 1,-6-6-661,-4-3 0,-2-3 264,-2-2 509,-1 0 0,-5-7 0,-2-1 0</inkml:trace>
  <inkml:trace contextRef="#ctx0" brushRef="#br0">24967 6923 8138,'-14'0'441,"6"0"99,1 0-607,7 0 0,7 0 15,2 0 0,5-1-3,5-4 0,10-3 184,9-6 0,3 0-6,1 0 1,7-5 51,4 0 1,2-7-81,2 3 1,-4-4-173,4-2 0,0 1 317,14-1 0,5 4-91,-31 11 0,0 0 0,0 2 0,0 0-232,0-2 0,0 0 0,-1-3 1,-1 0 249,-3 3 0,1 0 1,1-2-1,3 0-71,4 2 0,1 0 0,-1-1 0,0 0 48,-1-1 0,-1-1 1,-3 2-1,-1 0-17,-3-2 1,0 1-1,-2 0 1,0 2 96,2-1 1,1 1-1,33-8-228,2 3 0,-10 3 245,-4 2 1,-13 6-687,-11 4 1,-5 2 311,-14 2 0,-2 2-611,-7 2 1,-6 6 11,-8 9 0,-8-2 732,-11 7 0,-1-7 0,-11 4 0</inkml:trace>
  <inkml:trace contextRef="#ctx0" brushRef="#br0">24384 7265 7889,'-10'0'-377,"1"0"264,6 0 0,-4 1 542,7 4-232,0 3 0,0 14 97,0 6 1,0 7-180,0 8 0,0 1-14,0 3 1,0-1-4,0 6 1,2-6-5,3 2 0,-2-6-135,6-4 0,-1-3-216,2-7 1,1-1-306,-6-3-486,6-10 568,-10-8 0,6-18 244,-7-7 0,0-7 236,0-2 0,-7-7 0,-1-1 0</inkml:trace>
  <inkml:trace contextRef="#ctx0" brushRef="#br0">24483 7293 7938,'29'-8'0,"1"-3"-159,3 6 1,-1 1 342,6 4 0,-2 0 445,2 0 1,-2 0-413,-3 0 0,-7 6-357,2 3 1,-9 4 28,0 1 1,-5 8-230,-4 7 1,-4 7 142,-6 12 1,-6 4 103,-4 9 1,-9 2-294,-5 4 1,-2-4 310,-3-6 0,2-7 234,4-2 1,-3-4-114,7-1 1,2-9 299,8-5-121,-4-7-159,11-8 1,2-15-7,10-14 1,9-5-132,4-13 0,4-4-227,2-1 1,-1 2 13,1-2 284,-7 7 0,0-9 0,-3 7 0,3 0 0</inkml:trace>
  <inkml:trace contextRef="#ctx0" brushRef="#br0">24867 7236 7937,'0'-14'0,"0"0"0,2 0 288,3-1 1,2 1-88,8 0 1,1 4-121,2 1 0,8 4 33,12-4 1,1-2-163,13-8 1,2 0 272,8-10 0,1 4-327,3-8 1,-3-2 310,-6 2 0,6-8-152,4-2 1,-30 22 0,2 1-20,1-1 1,0-1 0,0 1 0,-1 0 16,2 2 1,-1 0 0,-3-1 0,0 0-15,1 2 1,0-1 0,1-2 0,1 0 7,0 2 0,0 1 1,4-3-1,1 0-63,0 0 0,0 0 0,2 0 0,-1 1-189,-3 1 0,-1 0 0,0-2 1,-2 1 246,32-18 1,-37 18 0,1 0-44,35-18 1,-5 4-126,0 5 0,-12 6 57,-2-1 0,-7 11 46,-8-1 0,-2 5-13,-6-1 1,-7 4 226,-3 6 1,-3-5-245,-2 0 0,-5 1 201,1 4-365,-7 0 1,3 1-98,-6 4 1,0-2-12,0 7 1,-6-1-351,-4 5 1,-2 2-55,-2 3 727,-1 3 0,-12 13 0,-3 1 0</inkml:trace>
  <inkml:trace contextRef="#ctx0" brushRef="#br0">24995 8274 8027,'7'-8'-171,"-6"-5"0,7 10 171,-3-6-352,3 6 157,12-10 0,2 5 310,7-6 1,1 0-58,3-1 9,-3 1 0,11-6 0,-3-2 45,3-1 1,-3-3 47,0 2 0,-5 0 14,5-4 1,-3 3 128,7-9 1,-1 0-168,12 0 0,3-3 194,6 3 0,4-5-324,-4 1 1,4-3 259,-4-2 1,-4-6-168,-1-3 1,-29 22-1,0 0-19,4-1 0,2 0 0,1 0 1,1 1 7,2 1 1,0 1 0,-2 2 0,-1 0 18,-1 0 1,-2 0 0,28-25-33,-29 25 1,0 0 0,-1-2 0,0-1 10,1 1 0,0-1 0,27-23-36,-27 24 1,0-1 0,0 3 0,1 0-55,-1 0 0,-1 0 1,30-23 100,-7 7 1,-4 0-30,-7 5 0,-5-3 47,-4 7 0,1-5-10,0 5 1,5-2-112,-1 2 0,-3 4-169,-2 1 0,-5 1-45,-4 8 1,-3 5-823,-7 4 429,0 1 0,-8 1 173,-6 3 1,-8 4 15,-10 1 1,-9 5-354,-6-1 777,-1 7 0,0-9 0,-3 4 0</inkml:trace>
  <inkml:trace contextRef="#ctx0" brushRef="#br0">27426 6284 8261,'-7'-7'113,"-6"-1"1,5-6-1</inkml:trace>
  <inkml:trace contextRef="#ctx0" brushRef="#br0">27341 4507 8182,'-6'14'-612,"-2"-2"-765,-6-2 1377,0 3 0,-1-6 0,1 1 0,0-3 0,6-10 0,0 2 0,3-6 0,4-1-93,-6-4 0,7 5-87,0-1 180,0 7 0,0-3 0,0 6 0</inkml:trace>
  <inkml:trace contextRef="#ctx0" brushRef="#br0">27227 4507 8182,'-9'-2'-68,"-1"-3"0,7 2 5,-1-6 0,-3 4 125,3-5 1,-3 6-184,2-6 0,2 2 149,-6-1 0,4 3 101,-4 6-18,-1-7 1,-4 6 19,0-4 1,-1 10 16,1 4 1,-2 10-77,-3 5 1,4 3-18,-4 1 0,5 5-2,4 0 1,-1-1-150,6-8 0,2 1-12,8-6 1,3 0-209,6-5 1,6 0 6,4 0 0,-3-4 97,-2-1 0,-4-4 102,0 5 0,-1-2 42,0 1 1,-4 4 151,-1-4 1,-6 4-77,2 1 0,-5 0 201,-5 0 0,2 1-58,-6-1 0,-1 0-120,-4 0 1,-5 1-137,0-1 1,-2 0 136,2 0 1,4-6-296,-4-3 144,-3-4 119,6-7 0,-5-8 0,7-8 0</inkml:trace>
  <inkml:trace contextRef="#ctx0" brushRef="#br0">27355 4478 8182,'0'21'-86,"-6"-1"225,-3 4 1,-2 8-92,1-4 1,-1 5 31,6 0 0,-4-4-101,4-1 1,0-1 167,5-8-248,0 6 1,7-11-125,2 1 1,-1-7 137,1-8 1,1-7 8,4-2 0,5-10-77,0-5 0,0-1-88,-5 1 0,0-7 134,1 2 0,-1-2-142,0 2 0,-6 1 212,-3-1 1,1 7-38,-1 3 89,0 3 179,-12 8 0,1 10 40,-4 12 0,4 7-95,6 7 0,0 2 179,0 3 1,0-3-127,0 4 1,6-9-253,4-1 0,4-7-22,5 2 1,2-10-285,2-4 0,-2-3 150,-7-2 218,0 0 0,1-7 0,-1 0 0</inkml:trace>
  <inkml:trace contextRef="#ctx0" brushRef="#br0">27569 4336 8182,'8'6'0,"4"2"-212,-2 6 1,-2 5 245,1 0 1,-4 5 272,4-5 1,-1 6-229,2-1 1,1-3-147,-7-3 0,6 3 94,-5-2 1,-1 0-9,-4-5-252,0 0 216,0 1 1,0-6-304,0 1-149,0-7 0,0-13 307,0-9 1,0-9-66,0 4 1,7-3 140,2-1 0,4-1 86,1 1 0,0 6-285,0 3 285,-6 3 435,5 8-173,-11 2 1,4 17 88,-6 3 0,0 8-126,0-3 1,0 5 26,0-5 0,0 0-214,0-5 1,0 0 119,0 0 0,0-4 12,0-1 0,6-5-25,4 0 0,-1-8-677,5-6 1,-3-4 162,8-5 1,2-8 14,-2-6 1,1 0 172,-1 4 0,-3 2 43,3 4 0,-3 4 210,-2 9 1,0 6 27,1 8 0,-3 6 235,-2 9 0,-4 8-162,-6 6 1,0 9 81,0-4 0,-2 5-92,-2-10 1,-4 5-89,-6-5 0,-1-1-79,1-8 0,0-4-278,0-6 0,4-6 282,1-3 0,-1-10 0,-4-3 0</inkml:trace>
  <inkml:trace contextRef="#ctx0" brushRef="#br0">27071 3497 8321,'-14'-8'-681,"0"2"1,1 8 955,3 2 0,-2 11 99,2 8 1,2 7-123,-1 8 1,6-3-174,-2 12 0,3-6-169,2 7 1,2-6 126,3-4 0,0 2-182,9-7 1,-3-6 49,8-8 0,-2-10 98,2-4 0,-1-7-74,5-7 1,1-7-20,4-12 0,-4-7-134,0-3 0,-5-3 95,4-2 1,-5 1-155,1-1 0,-8 2 37,-2 3 0,-6 0 93,2 10 0,-3-2 484,-2 11-271,0 6 0,-5 8 143,0 10 1,-6 11 152,2 12 0,1 4 178,-2 11 1,7-7-252,-2 11 1,4-10-43,1 5 0,0-13-453,0-1 0,1-6 156,4-3 0,3-1-58,6-14 0,1 1 23,-1-5 1,0-11-351,0-3 0,0-10 35,1 0 1,-6-7-63,1-2 0,-3-2 468,3 2 0,3-4 0,-6-5 0</inkml:trace>
  <inkml:trace contextRef="#ctx0" brushRef="#br0">27412 3412 8321,'0'22'221,"0"5"176,0-3 0,0 7-185,0 2 1,0 1-68,0-6 1,2-4-59,3-1 0,2-7 96,8-2 0,-1-6-181,0-8 1,7 0 1,2 0 0,-1-8-103,2-6 1,-2-2-110,2-7 1,1-1-291,-6-4 1,0 4 15,-5 0 1,-1 2-692,-4-2 1173,-2 4 0,-1-1 0,2-1 0</inkml:trace>
  <inkml:trace contextRef="#ctx0" brushRef="#br0">27682 3483 8321,'0'14'0,"2"0"-27,3 1 1,-2-3 32,6-2 1,1 1 150,4-6 0,0-1 118,0-4 0,5-1-245,0-4 0,5-4-71,-5-10 1,5 1-75,-5-5 0,1-1 58,-1-5 0,-5 1-224,1 0 0,-3-1 200,-7 1 1,0 4-145,-5 0 1,-7 7 77,-2-2 1,-10 8-135,-5 1 1,-4 7 322,-5-2 1,-4 10-81,-5 5 0,4 4 444,0 5 0,6 3 0,-1 6 0,9 1 166,5-1 0,5 5-187,5 1 1,6-1-109,12-5 1,7-1-512,12-3 0,9 1 152,5-6 82,1 0 0,19-11 0,-4-2 0</inkml:trace>
  <inkml:trace contextRef="#ctx0" brushRef="#br0">28137 5573 8306,'-14'0'0,"6"0"-393,2 0 321,6 0 1,3 0 352,7 0 0,5 0-61,14 0 0,6 0 1,2 0 0,11 0 14,4 0 0,0 0-43,5 0 0,5-2-287,13-2 0,-35 0 1,1 0 78,4-3 1,0-1 0,0 1 0,0 0 43,0 0 1,0 0 0,-1 0 0,-1 0-160,28-7 0,2-1-69,-12 1 1,4 0 93,-8 0 0,-5 4-535,-14 1 0,-5 6-144,-9-2 785,-4 3 0,-5 2 0,-1 0 0</inkml:trace>
  <inkml:trace contextRef="#ctx0" brushRef="#br0">29332 5260 8185,'20'0'0,"4"0"0,-2 6-17,2 4 0,-5-2 1,4 1 0,-5 1 334,1 4 1,1 5-143,-1 0 1,-5-2-220,-4-7 1,-7 2 68,2-2 0,-5 4-57,-5 5 1,-9-2-22,-10 7 1,-15 1-262,-9 9 1,-5 2 68,-4 6 1,1 0-304,4-5 0,6 3 547,13-7 0,0-6 0,11-6 0</inkml:trace>
  <inkml:trace contextRef="#ctx0" brushRef="#br0">30327 3881 8268,'-14'0'-593,"6"2"-741,3 2 889,-3-2 445,7 4 0,-12-6 0,11 0 130,-4-6 73,6-2 0,0-1 83,0-1 0,2 7-148,2-2 0,-1 4 11,7 1 1,-5 0-50,4 0 1,1 6-6,4 3 1,-5 4-21,1 1 0,-1 1-160,6-1 0,-1 0 109,0 0 1,2-1-128,3-4 0,-3-1-3,2-3 0,5-2 111,0 7 0,4-7-22,2 1 0,-1 0-1,0 0 1,-5 0 8,-4 5 1,-4 0-10,0 6 1,-8-1 0,-2 0 0,-3 2 17,-2 3 0,0-3-5,0 3 1,-7 3 3,-2 1 0,-4 0-4,-1 0 0,5-4 10,-1 5 0,1-7-1,-6 2 1,6-3 0,0-2 1,1 0 57,-2 1 1,-3-1 8,4 0 1,-2 2 13,1 3 1,-2-2 15,2 7 0,2-5 8,-1 5 0,6-7-57,-2 2 0,-1 1-38,1-1 0,0 2-16,5-2 1,2-3-9,3 3 1,-2-2-2,6 2 1,1-3-25,4 3 0,0-8-14,0-2 0,2-1 53,3 2 1,-3 1-20,3-7 0,1 3 7,-1-3 1,5-2 52,-5 3 0,0 1-38,-5-1 0,0 4 3,1-4 1,-3 6-10,-2-1 0,1-3 0,-6 3 0,-1-5-14,-4 4 1,0-4-3,0 4 0,-1-4-5,-4 5 1,-3-1 14,-6 5 0,0-4-2,-1-1 1,-4 5 3,1 5 1,-3 0 1,2-4 1,3 0-1,-3 4 1,2-3 2,-2 3 0,3-2-1,-3 2 1,5-3-2,4 3 1,-1-3-146,7-2 136,-1 0 1,5 1-2,0-1 0,6-5-5,4 1 1,2-5-3,3 4 1,4-4 7,0 4 0,4-1 1,-4 2 0,5 1 25,-5-7 0,5 7 9,-6-1 0,3-2-9,-2 1-17,-3 1-162,4 4 138,-12 0 1,-3-4-7,-10-1 1,-3-4 6,-6 4 1,0-4-7,0 5 0,-2-6 41,-3 6 0,-2-2-34,-2 1 0,1 4 130,3-4 1,1 4-112,-5 1 0,5 0 89,-1 1 0,3 4-40,2 0 1,6-1 8,4-3 0,-3-1-35,2 0 1,2 0-2,8 1 1,5-6-19,8 1 0,0-6-12,6 6 0,-1-7-43,6 2 0,1-4 56,3-1 1,-3 0 119,3 0 0,2 0-72,-2 0 1,2 0-32,-2 0 0,-3 0-18,3 0 0,2 0 5,-2 0 1,7 2-37,-3 3 0,0-4-14,1 4 0,-5-4-7,5-1 1,-8 0 45,-2 0 0,-1 2 358,-8 3-248,0-4 0,-5 10 30,0-6-16,-6 6-49,5-3 1,-10 5 49,7-4-49,-7 4 0,8-10-124,-6 6 0,-1-4 159,-4 5-274,0-7 165,0 9-5,0-4-24,-6 7 0,-2-3-7,-6-2 0,4 1 25,1-6 0,-5 1 1,-5-1 1,-2-2 13,2 6 0,2-4-7,-7 4 0,0-1 6,-4 2 1,-2 2-29,-3-2 1,4-2-2,1 1 0,0-1-10,4 2 0,-1 2-11,1-2 0,2-2 21,3 1 0,1 1-1,-5 4 1,1-5 23,-2 1 0,2-1-23,3 5 1,1-4 31,-5-1 1,1-4-5,-2 5 1,-3-1 4,3 5 0,-2-4 14,-3-1 0,1 1-1,-1 4 0,2-5 59,4 1 0,-3-2-72,7 1 1,1 2 100,3-6 1,6 6-87,-1-1 1,7-2 158,-2 1-54,4 1-52,1 4 1,1-2-69,4-2 1,3-2-12,6-4 1,7-2-2,3 3 1,2-4-22,3-1 0,4-1 8,0-4 0,5 3 24,-5-2 1,0 2 48,-4 2 1,-2 0-60,-4 0 0,-2 0 14,-7 0 1,-4 0-55,-1 0 0,-6 6-7,2 4 1,-5 3-26,-5 1 0,-3 0 69,-6 0 1,0 0-2,0 1 0,-5 4-25,0 0 0,-5 0 134,5-5 1,-6 0-22,1 0 1,2 5-18,-2 0 1,7 0-27,-2-5 0,3 1 71,2-1-128,0 0 1,6 0 50,3 0 1,5-4-82,5-1 0,3-4 67,6 5 0,2-7-60,3 1 0,-2 3 97,7-3 1,-5 1 2,5-5 1,-6 2 15,6 3 1,-6-2 145,0 6 0,-6-1-53,-3 2 1,-6 7-107,2-3 0,-3 5 22,-2 0 1,-7 2 13,-2 2 0,-6 4 76,-3-3 0,0-2-37,-6 2 1,7-5 6,-2 4 0,-1-5-61,1 1 0,4-4 90,6 0-121,6-1 1,-8 0 45,6 0-369,0-6 117,5 5-396,7-12 1,-4 6-438,6-7 382,-6 0 0,8-7 89,-6-2 0,0 1-85,-5-1 0,5-6 605,-1-4 0,7-6 0,-3 3 0</inkml:trace>
  <inkml:trace contextRef="#ctx0" brushRef="#br1">26858 8956 7941,'-24'-14'0,"0"0"0,7 4-57,-2 1 1,2 4-41,-2-4 1,8 4 414,-4-4 0,4 4-75,-3-5 0,5 2-316,-1-1 0,5-2-2,-4 6-4,-1-6 1,-4 8 72,0-7 1,0 7-6,0-1 0,-2 0-36,-3 0 1,1 2 42,-5-3 0,-1 4 14,-4 1 1,-6 0-26,1 0 1,-5-5 144,5 0 0,-5 1-73,5 4 0,0 0 15,5 0 0,-1 0-58,1 0 1,1 0 1,3 0 0,-3 0-123,4 0 0,0-2 84,0-3 1,-1 4-79,-4-4 0,-6 3 52,1 2 1,-6 0 31,1 0 0,-3 2-7,-2 3 0,2-2-1,3 6 0,-3 1 40,3 4 0,2-3 13,-2 3 0,0-3 95,-5 8 1,-1-1-66,-3 1 1,1-4 18,-6 4 0,4 2-46,-4-2 1,6 0-55,-1-5 1,8 5 7,1 0 1,4 0-7,-3-5 1,3 3-15,-4-2 0,2 5-127,-2-10 0,-6 5 134,6-5 0,-11 3-3,6 1 1,-2-5 192,2 1 0,2-1-69,3 5 0,-2 1 61,7-1 0,-1-5-9,0 1 0,0-1 80,-4 6 0,-3-1-150,3 0 1,-3-1-94,-2-4 0,0 2-117,1-6 1,4 0 61,0-5 0,2 0-145,-2 0 1,3 0 12,6 0 1,-4 0 114,0 0 0,-2 0 42,2 0 1,-2-5 133,-3 0 1,-7-1-50,2 1 0,-4 4 194,-1-4 0,4 3-62,-3 2 1,4 0-80,5 0 0,-1 0-99,5 0 0,-5-1 78,1-4 0,-3 3-109,-2-2 0,1 2 38,-1 2 1,-6 0-111,-3 0 1,1 0 64,-1 0 0,8 0 6,1 0 1,1 0 40,4 0 0,-3 0-15,-2 0 0,0 5 9,1-1 0,-6 1-5,1-5 0,-7 0 29,2 0 1,3 2 39,2 3 0,7-4 129,2 4 1,7-2-145,-3 2 0,4-4 12,2 4 0,4 3-137,1 1 1,-1-1 114,-5 2 1,1-5-137,0 4 0,4 0 123,0 6 0,1-1-171,-6 0 1,2 0-4,4 1 1,-4-1 57,3 0 0,-1 5 53,1 0 1,-1 0-22,6-5 1,0 0 206,5 1 0,-1 3-116,1 1 1,0 5 92,0-5 0,4 5-25,1-5 0,4 6 82,-4-1 0,4 7-135,-5 2 0,7 1-28,-2-6 0,-1 0-9,1 1 0,-1-1-116,1 1 1,4-1 15,-4 1 0,2-1 89,-2 1 0,4 4-60,-4 0 1,-2 0 27,3-5 0,-3 7 133,3 3 1,2-2-11,-3 2 1,2-1-22,-2 1 0,4 3-31,-4-3 1,-1-2 20,1 2 1,-1-2-23,1 2 1,3 2 8,-2-7 1,-3 6-27,3-1 0,-1 0 11,5 5 0,0-9-14,0 9 1,-5-5-1,0 0 0,1 1-2,4-5 0,0 3-19,0-3 0,0 4-2,0-5 1,0 6 3,0-1 1,0-2 17,0 2 0,-5 2-37,0 7 1,-1-3 23,1 4 1,2-2-10,-6 1 1,4-7 13,-5 2 1,6-7-1,-6 3 0,5-2 32,-4 2 1,6-2 6,-2-2 0,3 2 29,2 7 1,-4-5-52,-1-1 1,0 0-33,5 1 1,0 1 34,0-6 1,0 5-49,0-5 0,0 5-6,0-5 1,2 1-12,2-6 0,-2 1 23,3-1 0,-4 5-10,-1 0 1,0 0 25,0-4 1,0 4-13,0 0 1,0 2 27,0-2 0,0-3 40,0 3 1,0 2 8,0-2 1,-4 2-41,-1-2 0,0-3 9,5 3 1,-5 2-23,1-2 0,-1 2 2,5-2 0,0-3-71,0 3 0,0-3 74,0-1 1,0-1-43,0 1 1,0-1 23,0 1 0,0-6 100,0 1 1,0-5-57,0 5 0,0-2 6,0 1 0,0 3 10,0-7 1,0 4 11,0-4 0,0 5-96,0-5 1,0 6 73,0-1 0,5-2-76,-1 2 1,3-5 44,-3 4 0,0-5-5,5 1 0,1 1-10,4-1 0,-5 0-4,1-5 1,-1-4-3,5-1 0,1-1 2,-1 2 1,0 1-8,0-6 1,2 6 17,3-2 0,-5-1 121,1 1 0,3-1-116,-3 2 0,2 2 4,-3-2 1,2 1-13,3-2 1,-2 4 0,7-3 0,0-3-44,4 3 1,2-7-146,3 2 0,-1-4 28,6-1 0,-5 0 69,5 0 0,-6 0 89,1 0 0,2 0 0,-2 0 1,-2 0 3,-7 0 1,1 5 0,-6 0 1,7 0 138,-3-5 0,3 4-112,-3 1 1,9 0 6,-4-5 0,5 1-63,1 4 0,2-3 47,7 2 1,-2-2-80,-3-2 0,3 0 57,-3 0 0,-2 0-134,2 0 1,-7 5 98,3 0 0,-4-1 137,-2-4 1,0 0-100,1 0 0,1 2 10,3 3 1,3-4-6,7 4 1,0-3-7,-1-2 0,-4 4-67,0 1 1,-1 0 43,0-5 1,3 1-9,-7 4 0,0-3 7,-4 2 0,-6 0 9,1 0 1,0-1 25,4 7 0,1-7 9,-1 2 1,2 1-34,3-1 0,-1 1 10,6-1 0,-5-2 29,5 7 1,-5-7 0,5 1 0,-2 0-12,2 0 0,-3-2 16,-7 3 1,1-4 39,-1-1 1,1 5 91,-1 0 0,1-1-401,-1-4 0,1 5 19,-1 0 1,5 1 156,0-1 1,0-2 83,-4 7 0,4-6-38,0 6 1,0-5 123,-4 4 0,-1-4-95,1 4 1,-1-4-6,1 4 0,-3-5 18,-2 0 1,3 3-7,-3-3 0,3 3-9,1-2 1,5-4 4,0 4 0,7 1-41,-2-1 0,3 1 13,1-1 0,-4-3-2,0 2 0,-5-1-11,5 2 0,-4-3-7,3 2 0,-6 3 31,-3-2 0,0 1 0,-4-1 0,5-4 42,4 4 1,-2 1-46,7-1 0,0 1 83,5-1 1,-5-3-82,0 2 1,-1 3-1,6-3 1,-2 1-9,-3-5 0,2 0 0,-7 0 1,2 0-5,-2 0 1,-3 0-8,3 0 1,2 0 30,-2 0 1,6 0-18,-1 0 0,3-5 90,2 1 0,-5-1-76,0 5 0,-2 0 18,2 0 1,2 0-33,-7 0 0,0-2 2,-5-2 1,-1 2-2,-3-3 0,3-1 16,-4 1 1,4 0-46,2 5 1,-1-4 28,1-1 1,-1-4 137,0 4 0,1-6-53,-1 1 0,1-1-31,-1 2 0,1-6-53,-1 1 0,-1 0 3,-3-5 0,3 2-23,-4-2 1,-1 1-10,2-5 1,-7 4-37,2-5 1,2 5 58,-2-5 1,1 2 98,-1-1 1,-1-3-54,5 7 1,-5-4-24,1 4 0,3-2-47,2 2 0,1 2-85,-1-7 1,6 0 80,-7-4 1,12-2-14,-7-3 1,2 3-67,-6-3 0,3 3 65,-3 1 0,-4 2 10,-1 4 0,2-4-3,-2 3 1,0-3 4,-5-1 0,-5-1 0,1 1 0,-1 0 11,6-1 0,-6 1 38,0-1 0,-1-4 4,2 0 1,1-2 113,-6 2 1,4 3-86,-4-3 0,4 3 70,-4 1 0,1 1-42,-1-1 0,-2 3-54,7 2 1,-5-3-3,4 3 1,-1-2 13,1-3 1,4 1-178,-4-1 0,3-4 100,-3 0 1,4-2-101,-4 2 1,2 1 77,-1-6 0,2 2 34,-2-2 1,-4-1 37,-1 6 0,1-5 130,-1 4 0,1 0-118,-1 1 0,-2 3 101,7-4 1,-7 0-53,1 0 1,0 0 96,0 1 0,-2-4-176,3-5 1,1 4 76,-1 0 1,4 1-193,-4-1 0,1-3 49,-1 4 0,-3 0 27,2-1 1,3 5-15,-3-5 1,1 2-6,-5-2 0,0-3 108,0 3 1,0-5-69,0-4 0,0 4 123,0 1 0,0-1-62,0 5 1,0 2 47,0-2 1,0 0-43,0-5 0,0 5 4,0 0 0,0-4 36,0-6 1,0 1 81,0 4 1,0 1-101,0-1 1,-5 5 3,1 0 0,-1 5-104,5-5 0,-5 5 92,0-5 1,1 6-117,4-1 1,-5-1 82,0 0 1,-4 0-18,4 0 0,-4 0-26,4-4 1,-5-2-2,6 7 0,-7-5 24,1 5 1,-3 0 6,-1 4 1,0 1 89,0 0 0,0 1-84,-1 3 0,1-3-2,0 4 1,1-4-4,4-2 1,-4 4-4,4-3 1,-4 2 41,-1-7 1,4 3 1,1 2 0,-1-1-17,-4 1 0,5-2-9,-1-3 1,2 3-35,-1-4 0,-4 9 32,4 1 0,1 1 10,-2-6 1,1 6 12,-5-1 0,-1 5-3,1-5 0,0 5-22,0-4 1,0 5-2,-1-1 1,1-1 24,0 1 1,0-5 7,-1 5 1,1 0 74,0 5 0,-5-5-85,0 0 0,-1-5-29,1 5 1,3-4-11,-3 4 1,3-5-8,2 5 0,0-1 2,-1 1 1,1 3-11,0-3 1,1-2 76,4 2 0,-4 2 105,4 8 0,-4-4-29,-1 3 0,0 3-100,-1-3 0,6 5-10,-1-4 1,1 6 5,-5-2 1,-2 3-123,-3 2 1,2 0 97,-7 0 1,0-4-103,-4-1 0,-1 0-11,1 5 1,-5-5 89,0 1 1,-5-7-137,5 1 0,-1-3 110,6-1 1,1-2-606,3-2 1,9 2 29,5-3 615,7 9 0,-16-2 0,3 4 0</inkml:trace>
  <inkml:trace contextRef="#ctx0" brushRef="#br1">23076 10321 8374,'6'8'-375,"2"6"484,6 0 1,0 2-1,2 8 277,3 1 0,3-3-509,7 2 1,-1-5 120,1 5 0,-6-7-311,1 2 1,-2-3 30,2-2 0,-4 0 20,-5 0 0,-6-1 262,1-3 0,-1 2 0,5-4 0</inkml:trace>
  <inkml:trace contextRef="#ctx0" brushRef="#br1">23445 10293 8374,'10'14'-252,"-1"0"1,-4-4 568,5-1 1,-1 2-74,5 8 1,1-3-8,-1 3 1,0-3-168,0-2 0,0 0-169,1 0 0,-3 1-420,-2-1 1,1 0 297,-6 0 1,4-4-321,-4-1 1,0-4 35,-5 4 505,0-6 0,6 4 0,2-7 0</inkml:trace>
  <inkml:trace contextRef="#ctx0" brushRef="#br1">23687 10222 8374,'13'6'-341,"-4"3"0,4 6 554,-4 4 0,-1 1 459,2 4 0,-1 3-712,6-4 1,-1-1 36,0 2 1,5-6-177,0 0 0,0-2 87,-5-1 0,0-1-380,0 0 472,1 0 0,-1 0 0,0 1 0</inkml:trace>
  <inkml:trace contextRef="#ctx0" brushRef="#br1">20232 11345 8574,'-8'-15'-561,"2"1"1,8 0 610,2 0 0,0 4-14,5 1 0,-4 4 67,4-4-28,1 6 1,4-4-38,0 7 1,0 0 33,1 0 0,4 0 58,0 0 1,4 0-35,-4 0 0,6 2 2,-1 3 0,3-2-9,1 6 1,-4-6 14,0 2 1,0 1-59,4-1 1,5 5 42,0-6 0,8 1 6,2-5 0,1 0-11,8 0 0,-6 0 143,2 0 0,-4 5-120,-2 0 0,-5-1 7,-4-4 1,-8 5-78,-1 0 1,-7 6 7,2-2 0,-3-1-268,-2 2 231,1-1 1,-1 4-164,0-4 1,0 2-47,0-6 30,1 0 1,-1-5-205,0 0 134,-6 0-92,-2 0-296,-6 0-22,0 0 1,-6 0 650,-4 0 0,-8-13 0,-5-3 0</inkml:trace>
  <inkml:trace contextRef="#ctx0" brushRef="#br1">21213 11217 8528,'-14'0'18,"0"0"0,4 0 208,1 0 0,4 1-24,-4 4 1,6-2-18,-2 7-420,-3-1 0,5 5 197,-7 1 1,6 4-138,-6 0 0,1-1 286,-6-3 1,1 5-13,0 4 1,-2-2 200,-3 2 1,2-1-145,-7 6 1,0-1 103,-4 1 1,1-1-112,3 1 0,4-3-14,6-2 0,-1-3-152,1-7 1,6 0-331,4 0 0,10-6 347,8-3 0,7-3 0,7-2 0</inkml:trace>
  <inkml:trace contextRef="#ctx0" brushRef="#br0">27910 8573 8136,'8'-15'0,"3"6"-8,-6-1 0,4 6 185,-4-6 1,6 7 46,-2-2-142,-2-3 1,1 7 187,-4-4 1,3 2 240,2-2 239,4 4-446,-12-6 1,7 7 290,-3 0-352,-3 0 0,4 7-1,-6 2 1,0 5-45,0 5 1,-5-1-153,0 5 0,-6 3-169,2 7 0,1-3 129,-2 3 0,6 2 2,-6-2 1,2 6-38,-1-1 1,-4-1 60,4 0 1,-4 3-13,-1 7 0,-2 1 22,-3 9 1,2-2-153,-7 11 0,0-4 178,-4 4 1,-2-4-309,-3 4 0,-4 0 279,16-30 1,0 0-1,1 0 1,0 0 9,-1 2 1,0 0 0,-13 35-12,15-35 0,0-1 0,-11 30 31,7-6 1,4-13-33,9-6 0,-1-8 0,7-1 0,-1-5-81,5-4 1,0-8-210,0-7 1,5-4-760,-1 4 270,1-5 483,-5 2-325,0-6 0,-2-5-278,-2 0 1,-3-6 315,-2 2 0,-2-4 157,6-1 1,-4 0 388,4 0 0,-6-1 0,3 1 0,-6 0 0</inkml:trace>
  <inkml:trace contextRef="#ctx0" brushRef="#br0">27242 10193 8170,'0'10'119,"0"-1"0,0 1 226,0 4 1,0 2 143,0 3 1,0 3-49,0 6 0,4 2-76,1 3 1,0 4-73,-5 5 0,0 6 30,0-1 1,0 0-10,0-4 1,-5 4-1,0 1 1,1-7-127,4-8 0,0-4-159,0-6 0,1-4-12,4-9 1,0-4 140,9-6 0,-3-9-316,8-10 0,5-11-201,4-18 0,8-4-32,12-10 0,-21 28 1,3-1-100,2-3 1,2 0 0,1 0 0,1 0 80,2 2 1,0 1 0,-5 5 0,0 0 106,0 1 1,1 1 301,32-13 0,-3-5 0,4 13 0,-4 0 0</inkml:trace>
  <inkml:trace contextRef="#ctx0" brushRef="#br0">25777 3312 8164,'14'-28'1010,"1"0"-322,-7 5-296,4 3 0,-4 12 59,6 3 0,-1 5-77,-4 5 0,2 16 122,-6 12 0,0 14 212,-5 10-399,0 6 1,-2 8-406,-2 0 1,-4 7 102,1-38 0,0 0 0,-1 1 1,1 0-49,0 0 0,0-1 0,-6 36 146,4-10 0,-2-9-870,6-10 1,-4-2 367,4-3 1,-5-10-712,6-4 1,-6-9 193,6 0 0,-3-9-712,2-6 1626,4-2 0,-12-15 0,5-2 0</inkml:trace>
  <inkml:trace contextRef="#ctx0" brushRef="#br0">25578 3895 8244,'-6'29'0,"4"5"432,-2 4 0,2 8-287,2 2 0,5 5 1158,-1-1 0,1 12-559,-5 7 0,2 1-279,0-31 1,0-1 0,0 28 227,3-2 0,3-9-39,1-10 0,9-5-135,1-14 1,6-11-141,-2-2 0,6-12 66,4-3 0,3-15-104,7-13 0,-5-10-314,0-14 1,0-13-173,-17 26 0,0-2 1,-2-1-1,-1 0-227,-1-1 1,-1 1 0,-1 1 0,0 1-541,-1 0 0,0 0 0,15-35 912,-15 37 0,0 0 0,19-33 0,1 5 0,-1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14048 952 8360,'0'-45'0,"0"2"0,0 4-311,0 10 1,0 7-88,0 3 899,0 3-290,0 2 0,0 0-198,0 0 1,-7-5 53,-2 0 1,-9-5 232,-1 5 1,-1-6-81,1 1 0,3 4 256,-3 1 1,-3 9-119,-2 5 0,-2 5-76,-3 5 0,-6 6-97,-3 13 1,-1 6 5,1 13 0,-1 5-248,5 5 1,7 3 86,9 6 1,8-5-259,5 0 1,12-7 120,7-7 1,8-7-420,11-2 0,-1-11 238,6-4 0,0-9 61,4-6 0,-4-4 155,0-4 0,-3 2 106,-2-3 1,0-1 287,-9 1-315,-4 1 1,-1 11-146,-9 8 1,-5 0 134,-10 9 0,-5 0-470,-9 4 1,4-1 17,-4-3 0,1-5-168,-1-10 1,3-2 622,-2-7 0,-5-13 0,1-3 0</inkml:trace>
  <inkml:trace contextRef="#ctx0" brushRef="#br0">14119 498 8360,'27'15'-403,"-4"4"0,-2 5 39,-7 9 0,-1 5 1177,-4 9 0,2 7-392,-6 13 1,0 0-375,-5 14 0,-7-2 79,3-39 1,-1 1-1,-1 34-79,1-8 1,3-4-648,2-6 0,5-13 383,0-6 1,6-14-272,-2-10 0,4-9 230,1-15 1,2-14-634,3-18 891,-3-7 0,4-8 0,-6 0 0</inkml:trace>
  <inkml:trace contextRef="#ctx0" brushRef="#br0">14474 768 8326,'0'14'364,"0"6"187,0 4 1,-5 9-171,1 5 1,-12-1-59,2 0 0,-10 1-177,0 5 48,-3 0 1,4-7-55,-1-3 1,8-4-400,2-6-679,6-2 818,8-7 0,13-6-294,6-3 1,6-5 154,3-5 1,2-9-133,4-10 0,-9 2 92,3-2 0,-2 1-840,2-6 1139,-6 1 0,-1-7 0,-7-1 0</inkml:trace>
  <inkml:trace contextRef="#ctx0" brushRef="#br0">14602 611 8326,'8'0'836,"3"3"-749,-6 7 1,-1 1 146,-4 13 1,0-1-173,0 6 0,-6 6 147,-3 2 1,-2 0-499,1 1 0,-1-8-154,6-2-131,-6 1 399,10-14 0,-4-2-121,10-13 0,3-8 6,6-11 0,5 2 136,0-7 0,4 7 140,-4-2 0,5 3-90,-5 2 0,2 6 233,-2 3 1,-4 4-54,4 1 0,-8 7 361,-1 8 0,-7 5-45,2 9 0,-4-1 97,-1 1 0,0 4-422,0 0 1,0-2 112,0-7 0,0 1-298,0-6 0,-1-1 115,-4-9 1,3-1-567,-2-3 0,4-5 57,4 0 1,3-8 511,2-11 0,4-3 0,-5-7 0</inkml:trace>
  <inkml:trace contextRef="#ctx0" brushRef="#br0">14972 739 8326,'6'21'-105,"-4"1"0,9 11 392,-7 0 0,7 11 472,-1-1 0,-4 8-317,-1-4 1,1 7-170,-1-2 0,0 3-373,-5 2 0,1 5 305,4-1 0,-3 1-596,2-5 0,0-13 118,0-6 1,-2-13-602,3-6 538,-4-9 0,-1-18-224,0-16 1,0-9-90,0-10 0,0-11 649,0-2 0,0-11 0,0 2 0</inkml:trace>
  <inkml:trace contextRef="#ctx0" brushRef="#br0">15057 626 8224,'14'-21'0,"0"10"96,1-3 1,4 9 186,0 0 1,0 4 9,-5 1 1,5 1 103,0 4 1,4 3-96,-4 6 0,0 5-16,-4 0 1,-3 2-300,-2-3 86,-4-2 1,-6 11 61,0-3 0,-8 4-83,-6 5 0,-5-1-589,-5 6 1,-3-5 269,4 5 0,2-5-1437,2 5 1704,3-6 0,-4 2 0,-2-5 0</inkml:trace>
  <inkml:trace contextRef="#ctx0" brushRef="#br0">15853 995 8198,'-14'8'-125,"6"-2"1,3-7 885,10-4 0,6 3-385,13-2 1,7-4-286,17-2 1,2-2-146,7-3 0,0 1-848,0 0 1,0 0-1886,0 0 2787,-7-1 0,-1-5 0,-6-2 0</inkml:trace>
  <inkml:trace contextRef="#ctx0" brushRef="#br0">16706 483 8198,'-22'-28'-436,"2"6"363,5 3 1,0 5 531,-4 4 0,1 4-7,-5 6 1,-1 12-161,-5 7 1,-2 11-127,2 4 0,-1 4-128,11-5 0,0 5-114,5-5 0,6 0 72,4-5 1,2-5 2,2-5 1,2-8 83,2-5 1,4-4-236,6-1 0,7-6-105,3-4 1,3-8-62,1-6 0,5-3 62,0-1 1,5 1-111,-5 3 0,1 0 269,-6 10 0,-4-2-30,-1 12 0,-5-1 116,1 5 0,-10 12-134,-4 7 1,-3 13 417,-2 6 1,0 11 45,0 8 1,0 1 203,0 9 1,0 4-473,0 4 1,-2 0 286,-3-9 1,4 2-370,-4-6 1,-3 4 124,-1-5 0,-2-12 263,1-11 0,-3-12-71,4-7 1,-4-10-49,-1-4 1,0-10-273,0-4 1,-7-10-252,-3-5 1,-2-8-406,-3-1 1,2-6 664,4 1 1,-3-3-401,7-2 1,2-11 151,7-3 1,-1-10 52,7-5 1,-1-5-1,5 34 1,0 1-1</inkml:trace>
  <inkml:trace contextRef="#ctx0" brushRef="#br0">16834 398 8198,'27'16'0,"-3"3"0,1 3 119,-6 6 0,0 7 127,-5 3 1,-1 3 9,-4 2 1,2-1-74,-6 1 1,0 1-192,-5 4 1,0-6 210,0 1 1,0-13 6,0-11 0,0-3-8,0-2 0,-5-8-14,0-6 1,1-8-168,4-11 1,0-9 71,0-10 0,1-5-588,4-4 1,-2 1 2,7-6 0,1 2-282,8-3 1,-2 0 353,7 5 1,-2 7-455,1 8 874,4 9 0,-5 4 0,7 6 0</inkml:trace>
  <inkml:trace contextRef="#ctx0" brushRef="#br0">17574 554 8198,'-15'0'-1540,"1"2"1471,0 3 1,-2 1 715,-3 4 1,-3 7-197,-6-3 1,-1 8-103,1-3 0,4 6 81,0-1 1,7 8-123,-2 1 0,5 0-112,4-4 1,-1-3 49,7-2 1,5 0-342,9-10 1,2 2 37,2-11 1,7-2-17,3-8 0,4-5-113,5-8 0,-3-6-281,3-9 0,-4 1-206,-5-6 1,2 7 272,-2-3 1,-3 0-86,-2 0 1,0 3-248,-5 7 509,3 4 225,-15 5-36,4 8 0,-6 8 250,0 13 1,-6 7 290,-4 7 0,2 5 25,-1 1 1,6 0-189,-2 0 0,3-4-409,2 3 0,0-5 96,0-4 1,5-4-362,0-5 30,6-1 0,-3-8 300,6-6 0,0-12 0,1-11 0</inkml:trace>
  <inkml:trace contextRef="#ctx0" brushRef="#br0">17858 398 8198,'6'14'26,"-3"2"-26,7 3 0,-5 3 583,4 7 0,-6-1-144,2 0 0,-3 1-382,-2-1 0,0-1 29,0-3 1,0 3 37,0-4 1,0-2-14,0-2 0,-5-3-195,0-2-392,0-6 373,5-2 1,0-7-63,0-4 0,0-5 17,0-9 0,0-3-468,0-6 0,7-5 117,2-1 0,4 0-21,1 1 0,-1 4 502,-4 1 0,4 1-149,-4 8 0,5 5 607,5 4 1,-3 7-266,3-2 0,-1 10 193,1 5 1,-4 7-119,4 2 1,-5 6 624,-4-1 1,1 3-189,-6 1 1,4 1-103,-4-1 0,0-4-101,-5-1 0,0-5-182,0 1 1,-2-4-361,-3 0 282,4-7-284,-6-2 0,7-12 87,0-4 0,0-10-1050,0-9 1,7-2 113,2-12 0,4 3-231,1-7 0,0 4 536,1 5 0,4 4 290,-1 5 1,6 2 282,-5 4 0,6 4-174,-1 9 0,3 4 538,1 6 1,1 2-318,-1 2 0,-4 4 963,0 6 0,-1 2-129,6 3 1,-5-3 166,-1 3 0,-4-3-324,5-2 0,-7 0 38,2 0-620,-3 1 1,3-1-71,0 0 0,0 0 345,-5 0-386,7 1 0,-6 5 0,6 2 0</inkml:trace>
  <inkml:trace contextRef="#ctx0" brushRef="#br0">9270 15013 14055,'2'-15'-758,"3"1"1,-4 5 524,4-1 1355,3 7-979,-6-3 1,4 7-399,-6 4 1,0 3 462,0 6 1,0 5-80,0 0 0,0 6 74,0-1 1,0 4-58,0 6 0,1-4-13,4 3 1,-2 2-228,7-2 0,-1 0-72,5-5 1,1 2 133,-1 3 1,0-7-31,0 2 0,-4-3-185,-1 4 1,-1-1 44,2 1 1,1-1 54,-7 1 0,6-1 32,-5 0 0,4-4 16,-4 0 0,4-5 72,-4 5 1,6-7 9,-1 2 1,-2-3-167,1-2 1,1-5 124,4 1 1,-5-7-37,1 2 0,-1-2 110,5 2 0,1-4-2,-1 4 1,-5-3 45,1-2 1,1 0 16,8 0 1,-3 0-31,3 0 1,-2 0 21,2 0 0,3 0 30,6 0 0,7 0-41,3 0 1,3 0-39,2 0 1,4 0-26,1 0 1,5 0-11,-1 0 0,-1-5 23,1 0 1,2-6-263,7 2 0,9-3 223,6 3 0,3-4-12,-8 4 0,6 1-2,-10-2-1266,5 7 1305,-7-3 1,11 1 214,0 1-207,-35 1 0,0 1 39,38 2 1,0 0 11,-3 0 1,-4 0-246,-1 0 1,-29 0 0,0 0 220,3 0 0,0 0 0,0 0 0,-1 0-16,-2-1 0,1 2 0,0 1 1,-1 1 0,-2-1 1,1 0 0,3 1-1,2-1-38,1-2 1,1 0-1,1 0 1,0 0 38,1 0 0,-1 0 1,-5 0-1,-1 0-101,38 0 1,-38 0-1,1 0 73,0 0 1,2 0-1,1-2 1,2-1-8,1 1 0,-1 0 0,-2-2 0,-2 1 11,-2 1 0,-1-1 0,39 2 0,-5-4 0,-36 2 0,0 0 27,5 1 1,0-1 0,-2-2 0,0 1 7,-1 1 0,1 1 0,-1-1 1,0 0-130,34-2 1,1 2 123,-1-7 0,3 7-18,-37 1 1,1-1 0,2 0-1,0 0-2,0 1 0,0-1 1,-3 0-1,0 0 0,34-2 0,3 4-21,-39-1 1,0-1-1,2 0 1,0 0-109,1 0 1,-1 1 0,37-5-32,-3 3 0,-8 2 112,-2-3 1,-4 4-33,4 1 1,1-2 12,4-2 0,-5 2 105,1-3 0,-7-1-63,1 1 0,-9 0 195,-4 5 0,-3-4-146,3-1 0,2 0 97,7 5 0,-5-5-63,1 1 0,-6-1 115,5 5 1,-3 0-173,-2 0 0,-4 0 629,-10 0 0,-6 0-628,6 0 0,-11 0 379,7 0 0,-5 0-395,-1 0 1,3 0 269,-8 0 0,1 2-284,-4 2 1,4-2 36,0 3 1,-5-2 11,-5 2 0,1-2 13,4 6 1,-1-4-24,-4 4 1,4 1 40,-4 4 0,-1-4-33,2-1 0,-6 0 2,6 6 1,-2 1-22,1 2 0,4-2-7,-4 3 1,-1 3-8,2 2 1,-1-2-23,5 2 1,-4-2 35,-1 2 0,1 2-20,4-2 1,0 3 65,0 1 0,1 1 3,-1-1 0,0-1 125,0-3 0,1 3-157,-1-4 0,0 4 0,0 2 0,0 4-23,1 0 1,-1 0-160,0-4 0,5 1 0,0 3 1,0-5 86,-5 1 1,-1-2-24,-4-8 1,4 4-6,-4-4 1,4 0-1,1-5 0,-1 1-183,-4-1-5,4-6 193,-5 4 206,0-10 396,-2 4-356,-6-12 0,0-2 813,0-6-640,0 0 0,0-5-25,0 0 1,2-2-192,2 2 0,3-1-225,2-4 1,9-5-88,-4 1 0,5 0 99,0-6 1,-3 4 4,3 2 1,1 0 42,-1-1 1,5 1 181,-5-1 0,1 6-117,-1-1 0,-3 2 34,3-2 1,1-1-53,-1 6 0,2-2-7,-2 2 1,-2 4-3,7-4 1,0 1-165,4-1 1,2 3 64,3-2 0,2-3 52,3 2 1,3-1-34,-3 1 0,1 3 83,-1-3 1,2 1 92,-7-1 0,0 8-14,-4-3 1,-1 5 190,0-1 0,1 4-115,-1 6 1,1 0-12,-1 0 0,7 0-80,3 0 0,9 0 45,5 0 1,-1 0-220,1 0 0,-1 0 45,1 0 1,2 0-101,-7 0 1,2-2 158,-2-2 0,10 0-158,9-5 1,2 4 188,-1-4 1,5 6 6,-5-2 0,-1-1 207,-9 1 1,5-5-127,-1 6 1,12-1 83,-2 5 1,8-2-107,-3-2 0,-2 2-36,-8-3 0,10 2-297,0-2 1,-35 4 0,0 1 247,2-2 0,0-1 0,1-1 0,0 0-28,-1-1 0,-1 1 0,0 0 0,0 0 49,34-6 0,-36 8 0,0 0-64,5-3 0,0 0 0,-1 1 0,-1 0 45,2 0 0,0-1 0,1-1 0,-2 1 24,-1 2 0,0 1 0,2-3 0,0-1-13,-3 1 1,1 0 0,2 1 0,0 0 3,2-1 1,1 1-1,0 2 1,-1 1-4,-4-1 1,-1-1 0,2 0-1,-1 0 6,33-2 1,-33 2 0,1 0-1,-2 0 1,1 1 0,4 1 0,1 0 1,-1-1 0,0 0 0,-3 0 0,-1 0-51,0 0 1,0 0 0,0 1 0,1 0 18,0-1 1,2-1 0,4 2 0,1-1-50,-2 0 1,1-1-1,1 3 1,-1-1 42,-2-1 1,-1-1-1,2 2 1,0-1-6,-2 0 1,1-1 0,3 2 0,1 1 21,0-2 0,0-1 0,1 0 1,0 0-7,-6 0 0,0 1 0,3-1 0,-2 1 89,-2 2 0,-2 0 0,3 0 0,0 0-55,5 0 0,0 0 0,-2-2 0,-1-1 44,-1 1 1,-1 0 0,0-1 0,-1 1-50,-1 2 0,0 0 1,2 0-1,0 0-1,2 0 1,1 0 0,0 0 0,0 0-39,0 0 0,-1 0 0,-3-1 0,-2 0-6,1-1 0,0 0 1,1 1-1,0 0 24,6-1 0,0-1 0,-1 0 0,-1 0-10,3 1 1,-1-1 0,-5 0-1,0 0 8,-2 0 0,0 1 0,1 1 0,0 1-3,-1-2 0,0-1 0,3 0 0,0 0 26,0 0 1,-1 1 0,-3-1 0,-1 1-25,0 2 0,-1 0 0,37 0 35,-36 0 1,0 0 0,-2 0 0,0 0-22,4 0 1,0 0 0,-2 0 0,1 0 4,-1 0 1,-1 0 0,0 0 0,0 0-1,38 0 0,-38 0 0,0 0-1,39 0 1,-39 0-1,1 0-5,2 0 1,0 0 0,-2 0-1,-1 0 1,1 0 0,0 0 0,-1 0 0,-1 0-1,35 0 1,-35 0 0,0 0 0,40 0 1,-40 0 0,0 0 84,40 0 0,-6 0-179,-8 0 0,1 0 143,-7 0 1,3 0-25,-3 0 1,4 5 13,6 0 1,-5-1-70,1-4 0,-12 5 56,2 0 0,-5 0-122,0-5 1,3 0 63,-2 0 0,-3 4-17,2 1 0,0 0-2,5-5 0,-5 0-1,1 0 1,-8 4 8,3 1 1,-9 0 2,-1-5 0,0 2 132,5 2 1,1-2-123,3 3 1,-1 1 35,6-1 0,-4 1-31,4-1 1,-5-2 1,5 6 0,-7-6 386,-3 2 1,1-3-368,-5-2 1,8 0 34,1 0 0,2 0 3,-2 0 1,2 0 51,3 0 1,-1 0 154,-4 0 1,-4 0 59,0 0 0,-2 1-239,-8 4 1,6-3-42,-1 2 0,5-2-4,4-2 0,-1 0-170,6 0 1,-4 5 143,4 0 0,-6-1-129,1-4 1,-4 0 134,-5 0 1,1 5-29,-6 0 0,5-1 150,-5-4 1,5 0-82,-5 0 0,7 0 54,-2 0 1,-2 0 9,2 0 0,-6-4 13,1-1 0,0-1 19,-4 1 1,1 2 127,-12-7 1,6 1-34,-5-5 0,0-1-116,-5 1 0,-1-2-6,-4-3 0,2-3 25,-6-6 1,2-7-169,-3-3 0,-1-4-91,7-6 0,-1-2-242,6-7 0,-1 0-409,0 0 0,7-5 779,2 1 0,4-1 0,2 5 0,2 0 0,7 1 0,6-1 0</inkml:trace>
  <inkml:trace contextRef="#ctx0" brushRef="#br0">19877 12923 8173,'-22'-19'0,"3"0"0,3-2-45,2 2 0,-2 4 188,-3-4 1,3 3 75,-3 2 0,-3-4-148,-2 4 1,2-3-286,-1 7 1,-1-3 238,-5-1 1,1 2-57,0 2 0,-1-2 150,1 2 0,-1-1 0,1 1 0,-2-2-231,-3 2 1,-4 4 135,-5 1 0,-10-1-45,-1 1 1,-11 1 193,2 4 1,-3 6-119,4 3 0,-3 6 27,8 3 0,-4 6-986,-12 9 0,3 4 849,29-16 0,-1 0 0,5 1 0,0-1 103,0 0 0,1 1 1,2 1-1,1 3 563,-25 26-380,6-3-74,2 6 0,10-3-72,-4 10 1,2 2-49,15-28 0,0 0 0,3 1 0,0 1 8,-1 0 0,1 0 0,1 0 1,1-2 98,-17 31 0,-1 1-254,6-7 1,1 6 324,8-6 0,4 1-239,6-5 0,1 0 157,4-1 1,2 0 1,7-4 1,2-3 103,3-6 0,9-1-113,9 1 1,11-5 3,4 0 0,11-7-35,7 2 0,3-3 70,7-1 1,1-2-149,4-4 1,-3 1 91,3-10 1,8 2-142,-35-13 1,2-1-400,2 1 0,0-1 474,33-2 0,-38-1 0,0 0-76,29-4 0,-32 1 0,0-1-70,36-14 0,-36 8 0,1-2 92,-1-3 1,0-1-1,-1 2 1,0-2-2,32-21 0,-7-1 1,-2-8 0,-5 1 50,-5-6 1,3 0-19,-3-5 0,-1-2 38,-25 29 0,0-1 0,18-33 21,-1-2 0,-2 1 10,-8 4 1,0 2-83,-4-2 0,-2 2-39,-4 2 1,-2 5 143,-7 0 1,0 6 2,1-1 0,-6 4 151,1 5 0,-7-1-217,1 6 1,-2-1 614,-2 6 1,-2-2-685,-2-3 0,-9 1 192,-6-6 1,-8 5-207,-1-5 1,-9 0-139,-10-4 1,-10 1-1395,-9 3 1544,31 16 0,0 3 0,-36-5 0,2 0-468,2 7-806,4 3 1148,0 6 0,-2 1-1457,-6 7 1604,6 7 0,-1-1 0,3 4 0,-3-6 0,-1-2 0</inkml:trace>
  <inkml:trace contextRef="#ctx0" brushRef="#br0">18185 12965 8135,'-6'-20'316,"-4"-4"0,2 4-299,-1 1 1,4 3 0,-4 2-158,-3-1 1,3-4 334,-5 1 1,1-1-185,-11 4 0,1 1 0,-6 0 0,-4-5 81,0 0 1,-7 0 156,3 5 1,-3 0 12,2-1 0,-1 1-71,5 0 0,0 0 106,1 0-191,3-1-85,-12 7 0,6-4 49,-7 2 1,-5 2 19,-5-1 1,-3 4-38,-6-4 0,3-1 41,-2-4 1,2 5-162,3-1 0,-1 1 250,0-6-687,0 1 552,0 6 1,-6-3 225,-4 6-186,4 1-40,0 4 1,6 1 24,0 4 0,7-2-22,2 7 1,4-1-81,2 5 0,0 5 145,5 0 1,-5 11-4,5-1 1,0 10 16,-1 4-667,0 0 590,2 12 0,1-5-114,7 7 131,-1 0-98,1 0 1,4-7-161,1-2 0,0-4 175,0-1 0,-2-7-311,6-3 0,-2-4 320,2-6-845,3-2-156,-4-13 491,12-8 553,2-14 0,7-15-965,4-9 445,-4-3 89,12-1 0,-11-3 28,2-2 0,-2-2 429,-2-3 1,0 3-66,0 6 0,-2 12 113,-2 2-55,-4 10 0,-6 5 478,-1 9 1,1 5-265,0 5 0,0 9 441,-1 10-363,1 3 77,0 8 0,6-4 211,3 7 0,-1-2-186,1 2 0,1 2 52,4-7 1,4 5-227,1-5 0,6-5-48,-1-4 1,7-5-144,2 5 1,1-12 28,-1 3 1,-1-6-65,5 1 0,1 1-117,5-7 0,-1 1-445,0-5 0,2-3-128,4-7 0,5-1-1622,13-12 2260,0-1 0,18-11 0,-5-1 0</inkml:trace>
  <inkml:trace contextRef="#ctx0" brushRef="#br0">18626 12553 8210,'-2'-8'-678,"-3"3"0,4 2 588,-4-1 90,3 2 0,2-6 296,0 3 1,0 2 159,0-6-50,0-1-15,0-4-231,0 0 0,-6-2 47,-3-3 1,-4 3-55,-1-3 0,-7 2 0,-2-2 1,-6 2-59,-4-7 1,1 5-92,-6-5 0,1 2-214,-6-2 1,0-2-52,1 2-555,-1-3 664,-6 5 0,3-3 12,-6 6 1,-5-7-141,-4 3 0,-7 1 297,1-2 0,4 7 6,1-2 0,-4-2-28,-5 2 0,32 7 0,-1 0 6,-5 3 1,0-1-1,-1 1 1,0-1 61,-1 3 1,0 0-1,-1 0 1,1 0-289,-1 0 0,1 0 1,1 0-1,0 0 208,-5-1 0,-2 1 0,3 0 0,-1 0-23,-1 0 1,0 0-1,-3 0 1,1 1-82,4 2 0,0-1 0,-3-1 1,-1 1 44,-3 2 0,0 1 0,3-3 0,-1 1 8,-4 1 1,0 1 0,3-1 0,1 1-197,3 2 1,0 0-1,-5 0 1,0 0 236,-5 0 0,1 0 0,4 0 0,2 0 43,3 0 0,-1 0 34,-3 0 0,-1 0-75,2 0 0,1 0 0,-7 0 1,0 0 88,1 0 0,1 0 1,6 0-1,1 0-9,-1 0 0,1 0 0,2 0 1,-1 0-24,-5 0 1,-1 0-1,2 0 1,1 0-17,-4 0 1,2 0 0,4 0-1,1 0-24,3 0 1,1 0-1,0 0 1,0 0 47,-3 0 1,0 0 0,-2 1 0,0 0-26,-1 1 0,1 0 1,3 2-1,1 0-29,2 3 0,1 1 1,-1-1-1,-1 0 56,0 0 0,-1 0 0,0 1 0,-1 0 3,-1 1 1,0 1 0,4-2 0,0 0-10,4 1 0,-1 0 1,0 2-1,1 1 5,1-1 1,1 1 0,-2 2-1,-1-1 22,-2 1 0,0 1 0,4-1 1,0 0 12,-2 0 0,0 0 0,-31 15 38,3-1 0,2 7 13,7 3 0,-6 5 55,35-20 1,0 1-138,-2 1 1,0 1-4,2-2 0,1 2 0,0 2 1,1 1 362,-26 28-639,7 0 316,24-23 1,3 1 0,-15 27 81,0 9 1,8 2 49,16-33 1,0 0 0,-13 33-389,8-7 0,0-9-134,5-5 1,1-11-140,3-17 1,4-4-1007,6-5 1219,0-7-305,0-8 942,0-15 0,6-7 0,2-6 0</inkml:trace>
  <inkml:trace contextRef="#ctx0" brushRef="#br0">11176 12681 8210,'-15'8'0,"1"11"0,2-3 188,2 12-62,-3 7-24,5 1 1,-4 8 910,2 4-613,-2-4 0,10 11 53,-3-3 1,4-4-98,1-5 0,0-2-295,0-8 32,12 0 15,4-11 0,21-3-175,5-10 0,10-4 14,15-10-323,5-9 0,-29-1 0,0-5 0,-1-2 1,1 0-1</inkml:trace>
  <inkml:trace contextRef="#ctx0" brushRef="#br0">19152 13150 8431,'-8'-36'-40,"2"1"247,6 7 0,6-1-87,3 1-60,10-1 0,10 1-47,9 0 1,4-7 62,6-3 1,5-5-585,-21 19 1,3 1-1,4 0 1,2 0 451,8-3 0,2 0 1,-2 3-1,0 0-45,0-1 1,1 1 0,0 0-1,0 1 91,-3 1 0,1 0 0,4 0 1,1 1 36,4 1 0,0 0 0,-3-1 1,0 0-59,0 4 0,1-1 0,0-2 1,0 0 156,2 2 0,0 1 1,2 1-1,0 2-66,3 0 1,0 2 0,-5 3 0,-1 0-29,-3 1 0,-1 0 0,-2 0 0,1 0-48,-2 1 1,1 2-1,2 1 1,1 0 35,-1 0 1,0 1 0,-2 1 0,-1 1-123,-1-1 1,-1 2 0,-2-1-1,0 1 142,3 1 0,-1 1 1,-3 1-1,0 1-4,2 4 0,-2 1 1,-3-1-1,-1 0-110,36 14 0,-11 1 169,-9 5 1,-5 4 92,-8 0 1,-2 5-107,-3-5 1,-2 0-124,-3-4 0,-8-1 406,4 0 0,-10-1-1098,0-3 861,-3 3 1,-8-11-820,-4 3 782,-2-10 1,-8-9 0,-2-8 0</inkml:trace>
  <inkml:trace contextRef="#ctx0" brushRef="#br0">22848 12169 8354,'7'22'0,"1"10"-98,6-4 0,5 4 320,0-4 1,6 2 409,-1 4 1,3-3-354,1 7 1,-4-6-312,-1 1 1,1-8 81,4-1 1,-4-7-113,0 2 0,-8-3 183,-2-2 7,0 0 0,-14 1-161,0-1 1,-19-2 78,-14-2 1,-10 3-169,-9-4 0,-19 4 30,27-6 1,-2 0-1,-8 1 1,-3 0-427,1 1 1,-1 1 0,-5 0 0,1 2 517,1 2 0,1 0 0,-2 1 0,-1-1 0,-6 0 0,-2 0 0,2 0 0</inkml:trace>
  <inkml:trace contextRef="#ctx0" brushRef="#br0">18583 14032 8330,'2'-29'-108,"2"1"0,3-2-24,2-3 1,4-2 89,-4-3 1,7-3-183,-2 3 0,8-3 201,-7-2 0,4-1 60,0-3 0,-2-4-175,7-6 32,-7 0 0,11 5 197,1 0 0,1 0 7,8-5 0,1 3-169,9-3 1,1 2-119,-23 23 1,0-2 0,2-1 0,-1-1 167,-1-2 1,0 0 0,-1 0 0,1 2 49,0 2 1,0 1 0,-3-1 0,1 0-2,2 3 0,0 1 1,1-4-1,2 1 19,3 2 1,2 1 0,-1 0 0,2 1 58,5 0 0,1 2 0,-1 0 0,0 1-75,3-2 0,-1 0 0,-1-1 0,1 2 10,0 3 0,1 1 1,4-1-1,2 1-71,7 0 1,2 3 0,-2 1-1,0 0-250,1 0 0,0 0 0,1 2 0,-1 1 175,0-3 0,0 0 1,1 2-1,1 1 7,5-3 1,0 0 0,-7 3 0,0 0 1,1 0 0,2-1 0,1 0 0,1-1 83,2 1 0,0 1 0,-1 1 0,-1 2-7,-3 1 0,0 0 1,1 1-1,-1 0 23,2-1 1,1 0-1,2-1 1,0 1 4,5 2 0,0 1 0,-6 0 0,0 1 63,-1 3 1,-1 0 0,2-1 0,1 0-39,6 0 1,2 2 0,-5 0 0,0 0-8,-3-1 0,0 1 0,4 2 0,0 1-8,1-2 0,-1 1 1,1 1-1,0 0-318,-1 1 0,1 0 1,1 1-1,-1 0 301,-5 1 1,0 1 0,2-2 0,1 2-7,0 4 1,-1 0-1,-5-1 1,-1 1 19,4 4 0,0 2 0,-3-2 0,0 2-3,5 0 1,0 2 0,-4 1 0,-2 1-134,-3-1 1,0 1-1,-2 3 1,0 0 130,0-1 0,-1 0 1,-2-2-1,-1 0 38,4 0 1,-1 0-1,-2-2 1,-1 1 26,-1 1 0,-1-1 0,-1-1 0,-1 0-12,1 2 0,-1 0 1,-1-1-1,1 1 47,0-3 0,1 0 1,0 4-1,0 0-69,-2-3 0,-2-1 1,-1 2-1,0 0-22,-3-2 0,0 0 1,0 0-1,1-1-9,1-1 1,1 0 0,1 3 0,1 0-41,-3-4 1,1 1 0,-3 3-1,-1 0 578,22 9 1,1 3-607,-10 1 1,-1 1 88,1-1 0,-6 5-37,1 0 1,-9-1 535,-5-8 1,-3 3-528,-1-4 1,-3 3 489,-2-3 1,1-1-499,-6-3 0,5-8 409,-5 4 1,5-6-400,-5 1 0,1 1 50,-1-7 0,-3 1-7,3-5 0,1 0 108,-1 0 0,0 5-89,-4 0 0,-1 1 14,0-1 0,0 1-20,0 3 1,1 4 12,-1-4 0,0 4-118,0 1 1,5 2 105,0 3 1,7-6-158,-3 6 0,4-11 129,2 6 0,4-3-77,0 3 1,2 0 7,-2 1 1,-2-1 7,7 0 1,-6 0 55,1 0 0,2 1 11,-2-1 1,6 0-30,-1 0 1,3 5-3,2 0 1,-7 0-89,-2-5 0,-4 1 88,-2-1 0,-1 0-301,-3 0 100,-4 0 0,-7 1-531,-4-1-13,-2-6-247,-7 4 983,0-10 0,0 4 0,0-6 0</inkml:trace>
  <inkml:trace contextRef="#ctx0" brushRef="#br0">28052 12510 8461,'-13'-1'26,"4"-4"99,3 4 1,7 1 210,4 9 1,4 10-18,10 5 1,10 4-420,9 5 139,9 4 0,4 1-315,6-1 0,4 1 16,1 5 0,1-2 56,-1-3 0,2-3 157,7-7 1,0-1-21,1-3 1,-9 1 26,-6-6 0,-7 0 295,-7-5 1,-8-1-28,-7-4 0,-7 4 39,-12-4 0,-4 9-180,-10 1 0,-12 6 21,-16-1 1,-28 4-128,18-11 0,-4-1 0,-3 3 0,-2 0-515,-11 4 1,-2 2 0,15-7 0,-2 2 0,-1 0 533,-7 3 0,-2 1 0,-1 0 0,-2 1 0,0 1 0,-2 0 0,-7 3 0</inkml:trace>
  <inkml:trace contextRef="#ctx0" brushRef="#br0">15256 14856 8292,'-14'0'-595,"4"0"-942,1 0 1748,6 0 73,-10 0-189,12 0 9,-6 6 1,9 2-54,3 7 1,-2-1-72,6 0 1,-4 2 71,4 3 1,1 3-35,4 6 0,0 2 140,1 4 1,-1 2-57,0 6 0,5 6 3,0-1 0,6 2-52,-1-1 0,3-4 15,1 3 0,1-7-53,-1-2 0,5-7 36,0 2 1,2-3-20,-2-1 1,-1-7 20,6-3 1,1-3-6,9-2 0,-3-6 6,8-3 1,3-5 3,6-5 0,4-3-258,-4-6 0,0-2 195,-5-3 0,-5-5-4,0-9 0,2-3 41,7-7 1,4 0-106,-29 22 1,-1 0 0,-2-3-1,-1-1-10,-1-1 1,-1 0 0,27-25-7,-5-1 0,-4 6 16,-10-1 0,1 7-107,-6 2 0,2 8 23,-2 2 1,-3 1-378,3 8 534,-3-6 0,-1 12 0,-1-6 0,1-3 0,-1-3 0</inkml:trace>
  <inkml:trace contextRef="#ctx0" brushRef="#br0">16991 14814 8090,'-10'-8'0,"1"3"383,6 3 0,-2 9-173,10 2 0,2 2-297,8-1 0,0 1 104,4-7 0,5 3-148,9-3 1,-1-2-107,6 3 1,-5-4 137,5-1 0,-11 2-135,1 3 126,-9-4 1,0 12 14,-9-4 1,-12 6 29,-12 4 1,-16 6-86,-18 13 1,-10 9 122,20-15 1,0 2-353,-1 5 0,-1 1 1,-8 9-1,-2 2 1,0 3-1,-1-1 0</inkml:trace>
  <inkml:trace contextRef="#ctx0" brushRef="#br0">12228 15439 8276,'6'28'0,"3"1"0,6 1-958,4 3 665,9 3 0,1 7 263,-1 0 0,2 6 75,-2 3 0,1-3-65,4-2 0,-1 2 58,1-1 0,-2-1-113,7-4 1,-5-6 74,5 1 0,2-4-5,7 3 1,4 0-525,6 1 1,6 1 538,3-6 0,2 1-12,-1-6 0,0 4 6,-5-4 0,3 4 64,1-9 1,5 3-26,-31-14 1,1-1 0,1 2 0,0 0 3,-2-4 1,0 0 0,-1 3 0,0 0 19,36 7 0,0 0-18,0-5 0,-33-7 0,0 1-50,3-1 1,0 0 0,2-2-1,-1-1 27,-3 1 0,0 0 0,-1-3 0,-1-1 0,35 4 0,-33-4 0,1-1-4,6 0 1,0 0 0,-1 0 0,1-1-51,3-1 0,-2-1 0,-5 0 0,-1-2 19,-3-2 0,1 0 0,4-1 1,1 0-250,3-2 1,2 1-1,0 1 1,0-1 234,2-3 0,-1 0 1,-7 0-1,-1 0-54,1-1 1,1-2-1,-2-2 1,1-1 44,5-1 1,0 0-1,-1-2 1,-1-1-56,3-1 0,-1-1 0,-7 2 1,-2-2 75,-2-1 0,-1-2 1,0 2-1,0 0-76,1-1 0,-1-1 0,-1 0 1,1 1 165,0 2 0,0 0 1,-5 0-1,0-1-135,0 2 0,1-1 0,29-22 241,-34 20 1,-1 0 0,26-21 8,-14-5 1,6 6 55,-1-2 1,7 4-153,-2 1 1,3 2 34,2 4 1,-2 2-321,-3 6 0,2-4-129,-6 0 316,-7 0 0,-2 0 0,-6-1 0,-1 3 0,-2 1 0</inkml:trace>
  <inkml:trace contextRef="#ctx0" brushRef="#br0">17858 15140 8160,'27'-11'59,"-4"-3"0,4 3-772,-3 6 1,3 4 287,1 1 1,-6 6 702,-3 4 1,-3 2-136,-2 2 1,-1 2-36,-3 3 1,-4 3-103,-6 7 1,-2 6 141,-2 2 1,-11 5-118,-8 0 0,-7 7 14,-8 3 1,0 2-347,-10-2 0,10 3 328,5-2 0,11-5-27,8 0 0,6-10 0,8-3 0</inkml:trace>
  <inkml:trace contextRef="#ctx0" brushRef="#br0">22578 14799 8005,'-14'7'208,"0"2"-283,0 10 0,-1 3-169,1 7 0,0 5 270,0 4 0,-5 10 204,0 4 0,-5 3-289,5 2 64,-6 0 1,3-2-57,-7-3 1,-5 2-231,-4-7 1,-10 1 276,-4-6 1,-8-5-4,-2-4 0,-4 0 136,5-5 0,-7 2-151,1-11 1,-9 0 75,37-11 1,-2-1 0,-5-1 0,0 0-161,1-1 0,0 0 0,-1-2 0,1 0 278,-31-3 0,-2-6-138,2-4 0,37 2 0,-1-1-11,-2 0 0,-1-1 1,4-2-1,1-1-173,-33-11 0,7-8-57,12-1 0,-1-6-147,5 1 0,2-5 136,9-4 0,-3-2-96,7-3 0,-5-10 62,5 0 0,0 2-20,4 4 1,-4 5 315,0 8 0,-2 2-90,2 3 1,3 5 81,-3 9 1,3 4 139,1 6 1,1 6-153,-1 3 0,6 4 357,-1 1 1,5 6-321,-5 3 0,7 9 187,-2 1 0,3 4-230,2-4 0,0 7 63,0-3 0,-1-1 164,1 2 1,1 0 153,4 4 1,-4 7-163,4 3 1,-4-2 27,-1 2 1,0 0-89,0 5 1,4-5-166,1-1 0,1 0-97,-2 1 1,-1-5-399,6-9 0,1-4 483,4-6 0,0 1 0,0-1 0</inkml:trace>
  <inkml:trace contextRef="#ctx0" brushRef="#br0">19863 14970 8090,'8'-6'0,"4"4"732,-2-3 0,4 16-366,5 8 0,3 8-777,6 6 1,13 2 1,7 3 0,-14-17 0,3-3-1452,7 0 1,2-2 1860,3-2 0,1-2 0,10-3 0,1-3 0,-5-3 0,1 0 0</inkml:trace>
  <inkml:trace contextRef="#ctx0" brushRef="#br0">26517 14671 7958,'-37'2'0,"4"3"0,1 4-789,-1 10 445,3 3 0,-5 8 184,7 3 0,0 4 379,-1 5 1,1 7-200,-1 3 0,-1 10-430,-3 4 0,2 7 392,-7-2 1,16-31 0,-1-1-185,-2-3 0,-2-1 0,-3 3 0,-1-2 202,-2 0 0,-1 0 1,-2 1-1,-2 1-20,0 0 1,0 0 0,-2 2 0,0 1 34,2-3 0,0 0 0,-6 0 0,-1-1-269,1 0 0,-2-3 0,-6 0 0,-2-3 243,0 0 0,-1 0 0,-3 1 0,-2 1-273,1 0 0,-1 0 0,-3 1 0,-3 0 334,-7 0 1,-1-2 0,5 0-1,1-2 29,-1-4 1,0 0 0,18-7 0,0 1 0,-2-1-27,0-1 1,-1-1 0,0 1-1,1-1 1,1 2 0,-1-2 35,-22 8 0,-1-2 0,22-9 0,0 0 1,0 0-30,1 1 1,-1-1-1,0 0 1,1 0-1,1 0 1,-1-1 8,-20 4 0,-1-1 1,-3 3-1,0 0-21,-2-2 0,1-1 0,5-2 0,1-1-4,6-3 1,-1-1-1,-6-1 1,-1 0-21,1-1 1,-1 0 0,0-2-1,0 0-71,3 0 1,0-1 0,-1-2 0,0-1-186,1 2 1,0-1-1,1-4 1,1-2 225,0-3 1,0-1 0,-3-1 0,-1-2-23,4-3 0,0-1 0,0-1 0,-1-1 34,6 1 0,1-1 0,-1-3 0,1-1 0,6 0 1,0-1-1,-2-1 1,0-3 14,-3-2 0,1 0 0,6 2 0,2-1-34,5 2 0,1-2 0,3-3 0,2-3 54,1-2 1,1-1 0,1-3 0,1-1 68,2 2 0,1 0 0,1 2 0,1 0-1,-1 0 0,2 0 1,4 3-1,2-1-72,-1-4 1,2 0 0,4-1 0,3-1-100,0 0 1,2-1 0,3 2 0,1 1 401,-12-38 0,7 5-520,-2 5 1,2 2-76,-2 7 0,3 1-695,-3-1 950,-3 0 0,0 0 0,-7 0 0,1 0 0,-1 0 0</inkml:trace>
  <inkml:trace contextRef="#ctx0" brushRef="#br0">18853 15013 7976,'-14'22'80,"-2"11"40,-3 0 0,0 10 51,-9 9 0,4 1-70,-4 14 1,-1-1-303,6 5 0,-3-6-45,3-3 1,2-9-954,7-1 1199,6-12 0,2 1 0,6-13 0</inkml:trace>
  <inkml:trace contextRef="#ctx0" brushRef="#br0">19265 15283 8042,'37'-19'610,"4"4"76,-3-8 0,6 12-1163,8 20 1,19 2 266,-27 1 0,2 0 0,5-3 0,1-1-325,2 2 0,1-1 0,7-1 1,2-1 534,9-2 0,1-1 0,-20-3 0,1-1 0,2-1 0,10-2 0,-1 1 0,0-1 0</inkml:trace>
  <inkml:trace contextRef="#ctx0" brushRef="#br0">30114 14842 7898,'-29'13'0,"1"-4"0,-1 10 0,1 0 0,4 6 95,0 4 1,6 7-140,-6 7 7,0 12 1,0 5-226,1 6 1,4-1 42,-5 1 0,0 4-382,-4-4 0,-7 5 525,17-33 0,-2 0 1,-3 1-1,-3 0 13,-1 1 0,-3 0 0,-3 2 0,-3-2-194,-4-1 0,-1-2 0,0 1 0,0 0 255,1-2 0,0-1 0,-3 1 1,-1-1 37,-1 1 0,0-1 1,-7 4-1,-2 0 94,-7 1 1,-1 0-1,2-1 1,0 0-339,1-1 1,-1-1 0,-1 0 0,-1-3 331,-1 0 0,-2-1 0,-5 3 0,-1 0-289,1-3 1,-2 1 0,22-9 0,-1 1 0,1 0 234,-22 10 1,1-1 0,1 2 0,-2-1-79,22-13 1,-1-2-1,0 1 1,0 1-1,0 0 1,-1-1 5,-2-1 0,0 0 0,1-1 1,-1-1-1,1-1 0,0 0-27,0-2 0,-1 0 0,0-1 0,-2 2 0,-1-1 1,1 0 29,2 0 1,0 0-1,1 0 1,-2 0-1,0 0 1,0-1-12,0 0 1,0-1-1,0 0 1,-5 0-1,0 0 1,-1 0 33,3 1 0,0-1 0,-1 0 0,0-1 0,0 0 0,0-1 0,-1 1 0,0 0 0,0-1 0,0-1 0,-1-1 0,0 1 27,-3 0 1,-1 0 0,0 0 0,0 0 0,0 1 0,-1-1-19,0 1 0,-1-2 0,1 2 1,5-1-1,0 1 0,0-1 27,-5 1 0,-1-1 0,1 0 1,2-1-1,0 0 0,-1 0-218,-2 1 1,-2 0 0,1 0 0,1-1 0,0 0 0,1 0 149,0-1 0,2 1 0,-1-1 1,4 0-1,1 0 0,0 0 17,-2-1 0,1 0 1,-1 0-1,0 0 1,0 1-1,-1-1-91,2-1 0,-1-1 1,1 0-1,3-1 1,0 0-1,1-1 9,2 0 0,0-1 0,0 0 1,0-2-1,1 0 0,0 0-36,-3 0 0,0 1 0,0 0 1,-23-2-1,1 0-2,0-2 0,1-1 1,0-1-1,0-2 33,-1-3 0,2-1 1,3 2-1,2-1 55,3-2 1,1-2-1,-1 1 1,-1-1 32,-6-3 1,0-1 0,6 2 0,1-2 155,2-1 0,1-2 1,4 3-1,0 0-132,-7-4 0,0-1 0,6 3 0,1-2 44,-2-2 0,0-1 0,1 0 0,0-1 81,6 2 0,0-1 0,-1-3 1,-1 0-50,2 1 1,1 0-1,4 1 1,1-1-54,1 0 1,0 0 0,5 1-1,0 0 271,0-1 0,0 0 0,2-2 0,1-1-392,1 0 0,1 1 0,0-1 0,0-1 1,3-2 0,3-2 0,2-1 1,2-1 6,5-1 0,3-2 0,2 1 1,2-1-21,1 1 1,1 0-1,2-1 1,2 1-71,0-2 1,1-1-1,2-3 1,0 0 20,0 1 1,-1 0 0,3 0 0,0-1 279,2 4 0,1 0 0,-7-36-451,6 10 0,-6 4 83,1 10 1,-2 4 985,-3 11 1,1 3-798,0 11 1,-8 8 658,-7 11 1,-1 2-611,-7 2 1,3 8 584,-4 6 1,2 2-478,-2 8 0,3-1 288,7 6 1,6-1-257,3 1 1,-2 1-91,2 3 0,0 0-68,5 10 1,0-4-64,0 9 1,0-4-213,-1-1 0,3 2-2,2-2 0,-1 0 270,6-15 0,-6 4 0,4-10 0</inkml:trace>
  <inkml:trace contextRef="#ctx0" brushRef="#br0">18640 15937 8016,'27'-30'0,"-4"6"0,-2 13-435,-7 6 1,0 11 320,1 9 0,4 0 570,0 9 1,6-5-286,-1 5 1,4-2-137,5 2 0,3 1-312,7-6 0,6 0 87,3-5 1,4-5-348,0 1 0,-5-7 537,-4 2 0,4 3 0,-1 0 0</inkml:trace>
  <inkml:trace contextRef="#ctx0" brushRef="#br0">16749 2872 8019,'0'-10'-1359,"0"1"1046,0 6 750,0-4-13,0 7 252,0 0-459,0 7 5,0-6-122,0 12 0,0-5 154,0 6-200,0 0 0,2 0 66,2 1 1,-2 4-40,3-1 1,1 8 37,-1-3 1,-1 6 21,-4 4 0,0 3-22,0 7 1,0 11 17,0 3 1,0-1-31,0 1 0,-4-3-94,-1 8 1,0-9 117,5-1 0,0 1-9,0 3 1,0 0-68,0-4 0,0 3 71,0-3 1,0-1-89,0 1 1,0-6-7,0 1 1,0-3 0,0-1 0,0-5-86,0 0 0,0-7 71,0 3 1,0-4-194,0-2 1,0-6 55,0-3 1,-1-8-583,-4-1 583,3-7 0,-4 2-234,6-10 1,0-3-154,0-6 0,0-7-874,0-2 1379,0-4 0,0-8 0,0-1 0</inkml:trace>
  <inkml:trace contextRef="#ctx0" brushRef="#br0">16905 2872 8050,'0'-14'-204,"0"-5"-55,0 0 1,0 0 324,0 4 0,5-4 287,0 1 0,6 0-182,-2 9 1,-1-2 116,2 6-232,-1-6 0,5 9 44,1-3-180,-7 4 24,4 7 0,-9 1-12,7 2 0,-7 4 85,2-4 0,1 4-53,-1 1 0,0 0 40,-5 0 1,0 2-24,0 3 0,4 3 15,1 7 1,0 1 153,-5 3 0,1 3-19,4 7 1,-3 12 91,2 7 1,3 17-418,-5-37 1,0 1 0,1 2 0,-1 0 233,-2 0 1,0 0 0,0-2 0,0-1-19,0 1 1,0 0-1,0 2 1,0 1 38,0 0 1,0-2-1,0 35-125,0-3 1,5-13 134,0-1 1,1-8-137,-1-2 1,-2-6 11,6 1 1,-6-3 18,2-1 1,-3-2-293,-2-3 0,0 1 111,0-5 1,0-1 267,0-5 1,-2-1-333,-3-3 0,-2 1 279,-8-6 0,-5 6 0,-2-3 0</inkml:trace>
  <inkml:trace contextRef="#ctx0" brushRef="#br0">16806 4706 8050,'0'-8'1008,"1"0"-440,4 3 0,5 4 138,9-4 0,-2-2-363,7 3 0,-2-6-83,1 6 1,4-3-367,-3 2 0,3 4 135,1-4 1,1-1-1170,-1 1 0,1 0 1140,-1 5 0,0-6 0,1-2 0</inkml:trace>
  <inkml:trace contextRef="#ctx0" brushRef="#br0">15199 3384 8286,'0'-8'-380,"0"1"520,0 7 1,2 7 248,3 2 0,1 4-293,3 1 0,2 5-125,-6 0 1,5 5-317,-6-5 220,1 6 0,-5-8-123,0 7 1,-2-5 130,-2 4 1,-3-4-21,-2 5 1,-4-6-38,4 0-312,-4-2 4,-1-2 416,6-6-42,2-1 165,6-7 1,1 0 148,4 0 0,3 0-78,6 0 0,0 4 44,1 1 0,-1 8-74,0 1 1,0 2 233,1 8 1,-3-6-52,-2 6 1,1-5-229,-7 5 0,1-7-29,-5 2 0,0-3-175,0-2 1,0-4-210,0-1-555,0-6 488,0-9 1,0-8 426,0-10 0,-6-9 0,-2 3 0</inkml:trace>
  <inkml:trace contextRef="#ctx0" brushRef="#br0">15313 3739 8286,'6'-8'-351,"-3"2"-45,7 6 1,-1-2 455,6-3 0,4 2 486,0-6 1,6-1-454,-2-4 0,0-5-337,0 0 1,-5 0 32,1 5 0,-4-3 211,0 2 0,-7-8 0,-2 7 0</inkml:trace>
  <inkml:trace contextRef="#ctx0" brushRef="#br0">15370 3483 8256,'14'2'244,"0"2"1,-4 6-129,-1 9 1,1 3 7,4 6 0,0 1 0,0-1 0,-4 5-362,-1 1 0,1-6-7,4-4 0,0-2-13,0 1 0,-1 3 179,-3-7 79,2 0 0,-4-5 0,6 0 0</inkml:trace>
  <inkml:trace contextRef="#ctx0" brushRef="#br0">15583 3710 8236,'6'-14'-328,"-2"0"273,5 0 1,1-7-16,4-2 1,5-4 50,0-2 0,0 1-141,-5-1 1,0 6 132,0-1 1,-1 5-379,-4-5 1,-2 7 404,-7-2 0,0-3 0,0 0 0</inkml:trace>
  <inkml:trace contextRef="#ctx0" brushRef="#br0">15597 3227 8236,'2'16'0,"3"3"0,3 5 279,6 9 0,2 3-20,2 7 1,-2-4-233,3 4 0,2-4 97,-2 9 0,1-4-483,-1-1 0,-1-7 199,5-3 0,1-8-125,4-1 0,-4-11-9,0 1 0,-7-9-97,2-1 0,-3-4 391,-2-4 0,0-11 0,1-7 0</inkml:trace>
  <inkml:trace contextRef="#ctx0" brushRef="#br0">15853 3497 8236,'-6'21'-407,"3"1"285,-7 6 1,1 1 426,-5-1 0,-1 1-52,1-1 1,1 5-297,4 0 1,-4-1 122,4-8-768,-4 3 289,5-12 1,-3-8-359,7-17 757,-1-9 0,5-22 0,0-3 0</inkml:trace>
  <inkml:trace contextRef="#ctx0" brushRef="#br0">15754 3142 8236,'6'14'-104,"-4"11"-52,2 4 0,3 4 224,-3 0 0,3-3 160,-3 3 0,-2 2-209,3-2 1,-2-4-127,2-6 0,-2-10 1,6 1 0,-4-9-242,5 0 1,-6-5-486,6-5 833,-7-3 0,10-13 0,-6-1 0</inkml:trace>
  <inkml:trace contextRef="#ctx0" brushRef="#br0">15939 3327 8236,'1'14'-280,"4"0"1,-4 0 697,4 1 1,1-6-27,-1 0 1,2-4-496,-3 5 276,-2-7-649,4 3 0,-6-12 225,0-4 1,0-2 250,0-2 0,-6-7 0,-2-1 0</inkml:trace>
  <inkml:trace contextRef="#ctx0" brushRef="#br0">15981 2985 8236,'8'7'-248,"3"-4"-62,-6 6 1,4 1 548,-4 4 1,5 2-65,-6 3 0,6 0-124,-5 9 0,6 4 46,-2 10 1,4 6 179,1-1 0,0 13-107,0 2 1,5 6-259,0 3 1,7 0 132,-3 0 0,-2 0-179,-2 0 1,-3-8 233,-2-6 1,-5-11-28,1-8 1,-7-13 277,2-1-285,-4-7 0,-9-10-11,-6-7 1,-6-7 14,-9-7 1,-7 0-536,-7 0 1,-6-5 43,-8 0 1,0 0-132,1 5 0,5 1 57,4 3 1,10 3 494,9 2 0,-1 8 0,6-3 0,-4 3 0</inkml:trace>
  <inkml:trace contextRef="#ctx0" brushRef="#br0">19891 2758 8048,'0'-14'-552,"0"0"345,0-1 0,0 1 1017,0 0-413,0 0 0,0 4 203,0 1-109,0 6-421,6-10 0,-2 11 98,5-2 1,-4 2-94,4 2 1,-4 6 112,4 4 1,-4 4-195,5 5 0,-7 3 54,2 7 1,-2 5 14,1 4 1,-2 3 44,3 2 0,-4 6 5,-1 3 0,0 8-27,0 2 0,0 7-152,0 2 1,5-1 68,0 1 0,0 5-241,-5-5 1,0 3 173,0-3 0,0 0 139,0 0 0,0-4-127,0-1 0,0-11 105,0 2 1,1-11 29,4-3-119,-4-1 1,6-12 10,-7 3 0,0-4 63,0-6-562,0-2 232,0-13 0,1-2 94,4-6 0,-3-11-525,2-3 1,-2-14-584,-2-1 668,0-9 504,0 2 1,-6-13-1,-2-2 1</inkml:trace>
  <inkml:trace contextRef="#ctx0" brushRef="#br0">20090 2587 8066,'-8'-14'-424,"2"6"0,6-4 237,0 2 550,0-2-212,0-3 0,6 0-101,4-4 0,2 7-4,3-2 1,0 5 98,4-1 0,-3 4-129,3 6 0,2 2 4,-2 2 1,-2 6 3,-8 9 1,2 4-3,-6 11 1,5 8 37,-6 10 0,1 4-24,-5 1 0,5 6-150,0 3 0,6 4 162,-2 1 0,-1 6 42,-3-37 1,0 1-1,-1 3 1,1 2-47,2 1 0,0 0 11,0-1 0,0 0 1,0-2-1,-1-1 22,-1-3 0,0 0 1,1 3-1,0 0-812,-1 2 0,0 0 788,-2-3 1,0 0-77,10 35 0,-10-12-1113,6-4 1024,-6-2-41,4-2 1,-6-8-281,4-7 0,-3-2 14,2-12 0,-2 2 12,-2-11 0,-6-6 407,-4-8 0,4-4 0,0-1 0</inkml:trace>
  <inkml:trace contextRef="#ctx0" brushRef="#br0">20090 4308 8044,'0'7'-134,"6"5"67,4-8 1,4 1 719,5-5-253,3 0-298,0 0 1,5 0-368,-3 0 0,3 0 265,1 0 0,1-6 0,-1-2 0</inkml:trace>
  <inkml:trace contextRef="#ctx0" brushRef="#br0">17545 2516 8166,'-9'0'0,"-1"0"0,7 0 0,-3 0 0,6-6 0,0 4 0,1-4 0,4 6 0,4 0 0,10 0 0,5 0 0,9 0 0,2 0 145,12 0 1,4 0 243,20 0 1,-3 6-470,8 4 1,1 3 112,-1 1 0,-34-4 0,1 0-250,2 2 0,0 0 1,4 1-1,0-1 246,6 0 1,-1 0 0,-2 2-1,-1 0-89,-1 0 1,0 1 0,-1 1 0,1 1 142,6 2 1,2 0-1077,0-1 0,1-1 1006,-1-6 1,-1 0-1,-3-1 1,0 0-110,-7-2 0,0-1-16,1 0 1,-1 0 0,-1-1 0,0 0 273,-3-1 1,-1 0-137,2 1 0,-3 0 1,21 1 16,0 2 1,-18 4 167,-2-4 0,-15 4-301,-3 1 1,-13 5 61,-6 0 1,-4 0-1170,-1-5 2812,0 1-1615,-12-8 0,2 6 0,-10-5 0</inkml:trace>
  <inkml:trace contextRef="#ctx0" brushRef="#br0">17630 4620 7622,'0'-8'-1659,"7"2"1963,2 6 1,12-5-176,7 1 0,7-6 139,8 5 1,10-6-127,4 2 0,8-8 0,-3-2 0,6-2-1490,-2 2 1506,10-3-111,-31 8 0,1 0 1,4-3-1,0 0 177,4 1 1,1-1-98,-2-3 1,0 1 0,-2 3 0,0 2-126,4-3 1,-1 1 49,1 0 1,-1 1-1,6-1 1,-1-1 45,-4 1 1,-1-1 0,-6-2 0,-1 0-110,-4 3 1,-1-1 0,-2-2 0,1 0 58,-1 2 0,0 1 0,-2 0 0,0 0-108,28-7 0,-10 2-180,-14 7 147,-5 6-447,-15 2 69,-2 6 0,-12 1-13,-3 4 0,-10 8-264,-4 6 0,-9 0 1120,-1-5 0,-6 0 0,3 0 0</inkml:trace>
  <inkml:trace contextRef="#ctx0" brushRef="#br0">17773 1763 8197,'1'-14'-314,"4"-1"1,-2 1 125,7 0 0,-6 6 612,6 3 0,1 4-87,8 1 0,-3 8-432,3 6 0,1 2 57,-1 7 0,-5 1 59,-4 4 1,-7 1 111,2-1 0,1-1 98,-1-3 1,-1 1-106,-4-6 0,5 0 159,0-5-239,0 1 34,-5-8 0,0 1-6,0-3 0,1-3-159,4 2 0,-2-10-396,7-8 330,-7 0 1,9-13-73,-2 3 1,3-3-105,1-1 1,0-5 147,0-1 1,-4 6 32,-1 4 1,-1 7 366,2-2-165,2 3 191,-4 8 1,5 4-57,-4 8 1,2 6 125,-6 9 1,4-3-47,-4 2 0,5-2 64,-6-2 0,7-4-223,-1-1 1,-2-5 69,1 0 1,1-2-179,4-2 1,-5-2 71,1-2 1,-1-4-293,6-7 1,-6 1-194,1 0 1,-6 0-218,6 0 1,-5-1 224,4 1 0,-4 6-494,4 4 895,-6-4 0,10 6 0,-5-4 0</inkml:trace>
  <inkml:trace contextRef="#ctx0" brushRef="#br0">18455 1749 8197,'14'6'0,"1"-4"110,-1 2 1,5 3 184,0-3 1,1 3-207,-1-3 1,-3-2 175,3 3-207,3-4 0,-6-1-233,3 0 1,-3-6 32,-2-4 53,0-2 213,-6-2 0,3-7-415,-6-3 189,-1 4 0,-4-7-146,0 3 1,0 2 143,0-1 1,-6 4 100,-3-5 0,-4 6-23,-1 0 1,0 6 191,-1 3 0,-4 6-49,0-2 0,0 4 74,5 1 1,0 6-11,0 3 1,1 10 206,4 5 0,-2 3-18,6 1 1,0 2-134,5 3 1,0-1 30,0 6 1,6-5-56,4 5 0,3-6-163,1 1 0,6-10 84,4-4 0,3-3-108,1-2-14,1-6 1,-1-1-517,1-7 239,-1-7-108,1-1 0,4-11-398,0 1 0,0-6 321,-5 5 450,-5 0 0,-3 5 0,-6-1 0</inkml:trace>
  <inkml:trace contextRef="#ctx0" brushRef="#br0">18555 3796 8135,'0'-14'-222,"0"-1"107,0 1 1,0 0 154,0 0 1,4-1 106,1 1 1,0 5 354,-5-1-273,6 7 1,-3 3-129,7 10 105,-7 9 8,10 9 1,-12 12 28,4 12 1,1 0-130,-1 9 0,1-2-136,-1-2 1,-2-2-127,7-3 1,-6 2-353,6-7 0,-7-6-326,2-8 403,-4-3 108,-1-1-591,0-7 355,-6-8 551,-2-7 0,-6-7 0,0 0 0</inkml:trace>
  <inkml:trace contextRef="#ctx0" brushRef="#br0">18412 4464 8135,'0'28'0,"0"1"26,0-1 75,0 7 1,7-5 373,2 3 1,5-8-81,5-1 0,-1-8-296,5-2-83,-5-6 1,13-10 147,-2-2 1,2-10 3,-2-10 1,-2-9-378,-4-5 0,4-8 124,-3-1 1,1-1-1046,-1 6 496,-3-1 634,-7 13 0,0-10 0,0 10 0</inkml:trace>
  <inkml:trace contextRef="#ctx0" brushRef="#br0">17616 5416 8316,'0'10'-671,"0"-1"1,0 1 668,0 4 1,0 7 442,0 2 0,0 4 89,0 2-318,0 5 1,0-2 297,0 6-223,7 0 0,-4 4-32,6 1 0,-4 0 10,4-1 1,-5 1-1,0 0 0,3-1 23,-3 1 0,6 4-84,-5 1 0,4 10-110,-4-1 1,1 2-29,-1-7-993,-4 3 1056,6-5 1,-3 7-1,1 0 40,6 0-150,-9 6 0,9 2 35,-6 6 0,1 0-53,-1 0 1,-4-6 127,4-3 1,-2-4-90,2-1 0,-3 0 4,2 0 1,-1-2-81,2-3-53,-3 3 142,10-10 1,-10 4-72,3-7 88,-4 1-91,-1-7 1,0 4-82,0-7 1,0 5 10,0-5 0,0-5-163,0-4 0,0-2 10,0 2 1,5-4 110,0-5-1165,-1-7 880,-4-2 92,0-6 1,0-2-816,0-2 558,0-11 583,0-7 0,0-19 0,0-3 0</inkml:trace>
  <inkml:trace contextRef="#ctx0" brushRef="#br0">17858 5516 8228,'0'-14'0,"2"1"-475,2 4 0,4-2 340,6 6 1,1 0 599,-1 5 0,2 0-285,3 0 1,-2 5-128,7 0 1,-1-1 58,6-4 0,4 0 7,0 0 0,0-1-2,-4-4 1,7 2 4,7-7 1,7 1 341,12-5-1545,3-1 1273,6-5 1,3 3 281,-3-7-229,3 0 0,-7 2-178,8 3 29,-35 8 0,-1 0 0,40 0 11,-3-3 0,0 9-197,-5 0 0,-4 4 197,-15 1 1,-2 0-193,-2 0 0,-1 1-99,10 4 78,-10-3 46,15 4 1,-13-6 210,3 0-136,3-6 148,-10 4 1,2-6 231,-9 3 0,3 4 467,-3-4 0,3-1-575,2 1 0,-1 0 108,1 5 1,-5 0-172,0 0 1,-7 0-305,2 0 68,-3 0 152,-7 0 1,-3 2-295,-6 3 60,1-4-3,-1 5 0,-5-1-38,1 0 0,-6 0 42,6-5 42,-7 0-27,10 0 56,-12 0-20,6 0 50,-1 0-2,-4 6-71,4-4 70,-6 10-8,0-10 0,0 10 0,0-2 0,0 3 1,0 1 1,0 0-4,0 0 1,0 7-28,0 2 1,0 0-1,0 0 0,0 2-159,0 9 178,0-4-4,0 4 0,0 0-78,0-1 67,0 6 16,0-2 0,0 0-13,0 1 1,0-4 2,0 3 1,0 1 6,0 5 0,0 0 23,0-1 1,0 3 14,0 2 1,0-1 110,0 6-893,0 0 762,0 5 0,0-5 9,0 0-11,0 0 12,0-1 1,1 4-84,4-3 0,-3 7 60,3 7 0,1-4-9,-1 9 0,1-3-2,-1 3 0,-4-5-8,4 0 0,1-4-77,-1 4 0,4 1 146,-4 4 1,5-5 258,-6 0-1,1-6-235,1 4 1,-4-7 30,3-1 1,1 1-140,-1 0 1,0-2-20,-5-2 0,4 0-141,1-5 0,0-7-42,-5-8 1,5-5-1855,-1-4 1229,1-3 371,-5-7 1,-2-6-285,-2-4 785,2-2 0,-10-15 0,4-2 0</inkml:trace>
  <inkml:trace contextRef="#ctx0" brushRef="#br0">18085 8302 7960,'-14'0'-916,"0"0"864,6 0 0,3 0 245,10 0 0,3 0-57,6 0 1,0 0 185,1 0 0,5 0 226,4 0-315,3-6-113,7 4 1,6-10 594,12 2-314,7-2-356,18-9 0,-4 4 228,2-7 0,-35 13 0,-1-2-372,1-1 0,1 0 0,5-1 0,1 0 183,5-1 0,0-1 0,1-1 0,0-1 13,4-2 1,0 0 0,-3 2 0,-1 0-15,-3 0 1,0 0 0,5 3-1,1 0-921,0 0 0,1-1 941,-1 2 0,-1 0-59,-2 3 1,0 2 0,-6 2 0,1 0-128,-1 3 0,0 1 0,-2 2 0,0 1 142,3-2 0,-1 1 1,-5 1-1,-2 0 104,41 1 0,-12 7-114,-12 2 1,-5 4 159,-18 1 1,-8-4-460,-7-1 1,-4-4 957,-6 4-1881,-3-6 1374,-6 4-552,-6-14 430,-2-7 0,-12-8 1,-2-6-1</inkml:trace>
  <inkml:trace contextRef="#ctx0" brushRef="#br0">17659 5772 8192,'0'14'-444,"0"0"1,0 7 484,0 3 1,0 2 256,0 3 0,5-2-319,-1-4-136,1 4 135,-5-11 1,5 5-41,0-7 101,-1-6-77,-4 4 3,7-10-235,-6 4-376,6-6 646,-7-6 0,0-8 0,0-8 0</inkml:trace>
  <inkml:trace contextRef="#ctx0" brushRef="#br0">17716 5871 8192,'6'-9'-640,"4"-1"0,9 7 345,4-1 771,4-4-250,1 6 0,7-6-172,3 3 1,-2 4 72,2-4 1,0-1-226,5 1 0,-2-4 87,-3 4 86,9 0 0,-7 0 15,12 1 1,6-1-1,9 5 1,2-2-164,2-2 1,-1 0 429,-4-5-1595,4-1 1273,-5-4 0,14-2 5,-37 7 1,1-1 0,-1 3 0,0-1-141,0-2 0,1 1 1,-1 1-1,0 0 19,33-6 0,-4-1 101,-4 1 1,-1 6-20,5 4 0,0 2 139,0 2-98,-6 0-23,-2 0 1,-17 2 87,-3 2-78,-4-2 1,-1 9 75,0-6 0,-6 4-40,1-4 0,-5 4 615,-4-4-615,3 0 1313,-11-5-1248,11 0 1,-12 0 321,4 0 1,2 0-362,-2 0 40,0-6-212,-5 4 171,0-11-79,-6 12-200,5-6 218,-12 7-223,6 0 137,-7 7-35,0 1 39,0 6 0,0 0-97,0 0 1,0 1-171,0-1 290,0 0 1,0 2-49,0 3-649,0-3 302,-7 10 425,-1-3 0,-12 5 0,-2 0 0</inkml:trace>
  <inkml:trace contextRef="#ctx0" brushRef="#br0">17744 6383 8031,'-14'-14'-451,"4"4"-119,1 1 0,6 4 442,-2-4 1,4 4 726,1-4-464,0-1-113,0 2 198,0-4-35,6 10-65,2-4 1,6 6 164,0 0 1,0 0-95,1 0 1,5 0 115,4 0 0,4 0-121,5 0 1,9 0-19,5 0 1,2-7-64,-2-2-34,4-4 1,7-1 59,4 0 1,15-5-1080,-32 10 0,0-1 972,3-3 0,1 1 0,-2 1 0,-1 1 8,-1-1 0,0-2 0,2 0 0,1 0-228,1 0 1,1 2-1,4 0 1,1 1 156,2 1 1,0-1 0,-2 1-1,-1-1 55,-6 3 0,-1 0 0,4-2 0,0 1-6,-1 2 1,0 2 0,4 0-1,-1 0-16,0-1 0,-1 1 37,-6 2 0,-1 1-12,-2-3 0,-2 1 0,30 3-176,0 0 1,0 0 51,0 0 1,-11 5-154,-3 0 1,-11 4 139,-3-4 0,-13 5-212,-11-6 154,-3 7 0,-10-4-146,-6 2 0,-14 4-833,-15-4 1155,-12 4 0,-3-5 0,-5-2 0</inkml:trace>
  <inkml:trace contextRef="#ctx0" brushRef="#br0">17915 6682 7816,'0'-8'-297,"-7"1"344,6 7-196,-5 0 1,6 7 208,0 2 0,0 4 43,0 1 0,0 0 293,0 1-71,0-1-282,0 0 1,0 7-48,0 2 1,1-1 34,4 2 1,-4-7-140,4 2 1,3-3-156,2-2-688,-4 1 260,7-1 691,-12-6 0,5 4 0,-6-4 0</inkml:trace>
  <inkml:trace contextRef="#ctx0" brushRef="#br0">17901 6710 8070,'14'-6'-309,"2"0"-39,3-4 1,3-1 570,6 6 0,5-6-52,0 2 1,7-2-120,-2 1 1,11-7 54,8 3 0,12-5-153,-29 9 0,1 1 0,2-1 0,1-1 135,-2 0 0,1-2-244,1 0 0,0 0 1,2 1-1,0 1 311,6-2 1,0-2 0,4 1 0,0 0-809,4-1 0,-1 1 705,-8 3 1,1 0-1,5-2 1,1-1-41,-8 2 1,-1 1 0,7 0-1,1 1 51,-3 0 1,1 1-82,0 0 1,-1 2-1,-8 3 1,-1 0-137,-2 2 0,0 0 0,36 0-135,-8 2 0,-2 0 23,-2 0 0,0 11-126,-5 3 199,-7 4 140,-12-4 0,-8 0 732,-7 0-811,-6 1 870,-1-1 1,-7-5-622,0 1 0,-4-6 315,-1 6-196,-6-7 1,4 5 290,-7-3 0,-2-2-412,-3 6 1,-4-4-602,-10 5 205,-3-1 188,-7 5 0,-5 0-423,-4 1 258,-10 5-225,-2-4 1,-12 6-9,1-3 1,-1-2 489,5 7 0,-6 0 0,1 4 0,-6-2 0,0-7 0,2-7 0</inkml:trace>
  <inkml:trace contextRef="#ctx0" brushRef="#br0">18085 7080 8002,'-26'5'0,"2"-1"0,3 1-68,7-5-34,6 0 227,15 6 0,10-4 264,16 3 1,5-4-194,9-1 0,12-8-41,12-6 1,-29 7 0,1-2-283,6-2 1,2-1-1,0-1 1,0 0 250,1-3 0,1-1 0,3-1 0,0-2-377,-2-3 0,1-1 1,2 2-1,1 1 327,2 0 0,-1 0 0,-4 0 0,-1 2-449,-9 5 1,0 0 212,-3-3 0,-1 2 0,24-1-1476,-3-3 275,-10 10 1363,-9 2 0,-9 3 0,-5-1 0,-1 0 0</inkml:trace>
  <inkml:trace contextRef="#ctx0" brushRef="#br0">16678 5815 8368,'14'0'-608,"0"0"1,-4 7 548,-1 8 1,2 0 330,8 9 1,-3 5-268,3 4 67,-3 0 43,-8-5 1,4-1 36,-2-3 1,2 0-11,3-10 1,-6 2 9,1-12 0,-6 1-8,6-5 0,-2-3-3,1-7 0,4-1-234,-4-12 204,4-1-15,-5-11 0,5 4-193,-4-7 42,4 6 0,-4-7-338,1 5 243,-1 1 0,10 6-32,0 4 0,0-3-163,-5 8 1,0 0 344,1 9 0,-1 2 0,0 7 0</inkml:trace>
  <inkml:trace contextRef="#ctx0" brushRef="#br0">17303 5871 8280,'8'0'-125,"5"0"331,-11 0 1,4 2 59,-6 3-82,0 3 1,0 11-8,0 0-71,0 6 0,-2-3-154,-2 6 1,0 1-466,-5-1 0,6-1 513,-2-3 0,3 3 0,2-5 0</inkml:trace>
  <inkml:trace contextRef="#ctx0" brushRef="#br0">16976 6582 8223,'0'14'-309,"0"1"0,2 4-12,3 0 571,-4 6 1,10-1 347,-6 9 0,6-3-117,-1 3-198,2 3-113,3-6 0,-6 0 151,0-6 18,1-7-224,4-2 1,0-9 100,1-6 0,-8-3-268,-2-7 74,3-6 0,-5-14-21,7-3 1,-5-3-193,4-7 0,0-1 2,6-3 0,4 2-167,0-2 0,4 4-340,-4 5 29,0 4 254,-5 5 0,-1 12-873,-3 3 1286,2 9 0,-4 13 0</inkml:trace>
  <inkml:trace contextRef="#ctx0" brushRef="#br0">17417 6611 8205,'0'8'93,"0"4"1,2-4 222,2 6 1,-2 1 258,3-1 1,1 5-661,-1 0 8,0 0-17,-5 1 0,0-4-58,0 3 0,0-2 139,0 2 51,0-3 0,-2 5 0,-3-7 0,4-5-181,-4 1 238,-3-7-128,6 3 56,-4-6 0,1 2 267,1 2 27,-1-2-425,5 4 154,6-6 1,2-4-191,6-1 0,5-6-290,0 1 1,2-2 108,-2-2 0,-2-1 325,7 1 0,-7 0 0,4 0 0</inkml:trace>
  <inkml:trace contextRef="#ctx0" brushRef="#br0">17275 7421 8209,'-8'6'-1385,"-5"-4"716,12 11 669,-5-12 0,6 12 0,0-5 0</inkml:trace>
  <inkml:trace contextRef="#ctx0" brushRef="#br0">17204 7592 8209,'6'7'21,"-4"0"-51,4-1-211,-6 2 215,0 6-65,0 0 0,0 1-166,0-1 1,0 2 83,0 3 1,-5-2-165,1 7 0,-6-7 154,5 2 0,1 2 183,4-2 0,0-1 0,0-3 0,6-7 0,-4-2 468,10-6 1,-4 0-203,6 0 0,-4-5 770,-1 0-246,-6 1-564,10 10 0,-7 2-251,4 6 1,1 0-1563,-6 1 1587,6-1 0,3 0 0,8 0 0</inkml:trace>
  <inkml:trace contextRef="#ctx0" brushRef="#br1">12256 4336 7970,'10'-9'223,"-1"-1"0,5 5-135,5-4-66,7-1 1,-9-2 1,7 2 0,-7 4-98,2 6 1,-3 0-238,-2 0 0,-5 0-602,1 0 913,-7 6 0,3 8 0,-6 9 0</inkml:trace>
  <inkml:trace contextRef="#ctx0" brushRef="#br1">12327 4393 6912,'0'9'237,"0"1"1,0-1-158,0 6 1,0 5 10,0 4 0,0 4 578,0 5-378,0 4 0,0 5-2,0 1 0,2 6-124,3 3 0,-4 2-96,4-2 0,3 0 133,1-9 1,4-1-288,1-13 1,-4 1 66,-1-11 1,-1-5-186,1-5 93,4-5 0,-10 2 103,7-6 0,-1 0-93,5 0 0,1-5 113,-1 0 1,5-6-196,0 2 0,6 3 122,-1 1 1,3 3-912,1 2 971,0 0 0,7 0 0,2 0 0</inkml:trace>
  <inkml:trace contextRef="#ctx0" brushRef="#br1">15697 4364 7439,'0'-9'-545,"0"-1"529,0 7 240,0-9 5,0 4-166,0 0 0,5 0 16,-1 3 0,7 4-9,-1-4 0,-2 3 12,1 2 1,-4 0-23,4 0 1,-5 2 1,0 3 1,3-2-28,-3 6 0,3 1-8,-3 4 1,-2 2-36,3 3 44,-4-3 1,-1 15 75,0-2-64,0 8-421,0 0 448,0 5 1,0 1 103,0 0 1,5 1-84,0 3 1,0-2 96,-5 2 0,0-8-74,0-1 1,1-6 11,4 1 1,-4-9-103,4-5 93,-3-3 332,-2-8-555,0 4 1,-7-17-191,-2 1 0,0-7 291,-6-4 0,4-5 0,-9-2 0</inkml:trace>
  <inkml:trace contextRef="#ctx0" brushRef="#br1">12867 4734 8223,'-14'-9'0,"0"-1"0,0 7 0,0-2 0,-1-3 0,1 2-260,0-3 0,4-3-929,1 8 1473,0-1-98,1 5 0,0 0 163,3 0 1,3 2-175,-2 2 0,2 4 79,2 6 1,0 7-92,0 3 0,0 3 321,0 1-208,6 0 1,-2-1-42,5-3 1,-4 1-413,4-6 81,1 0 0,4-11 95,0-3 0,0-5-103,1-5 0,-1-9 65,0-10 1,0-4-110,0-6 0,-1 3-9,-3-7 0,1 5-179,-7-5 0,1 8-191,-5 1 167,0 1 1,-1 14-329,-4 0 397,3 6 1,-10 14 290,2 3 0,4 4 0,1 1 0,3 7 0,2 1 0</inkml:trace>
  <inkml:trace contextRef="#ctx0" brushRef="#br1">13280 4620 8223,'-8'15'0,"-5"5"-51,4 4 0,1-2-23,-2 2 1,7-7 242,-1 2 0,2-3 81,2-2 0,2-1-342,2-4 67,-2-3 0,10-6 74,-2 0 0,3-1-64,1-4 1,0-3-78,0-6 39,0 0 0,1-2 81,-1-3 0,-5 3-44,1-3-69,-1 3 1,-1 7-33,-3-1 19,-3 1 35,-2 1 1,-7 2-12,-2 6 1,-4 0-151,-1 0 1,0 5 81,-1-1 1,1 6-67,0-6 0,1 3-142,4-2 290,3-4 0,6 7-305,0-3 365,0-4 0,12 6 0,4-7 0</inkml:trace>
  <inkml:trace contextRef="#ctx0" brushRef="#br1">13735 4720 8223,'-7'14'0,"-2"0"0,-4 1 0,-1 3-312,0 1 219,6 0 0,-5 0 473,4 0 0,3 0 271,1-5-433,3-6-57,2 5 0,7-11-67,2 2 0,4-4-177,1-4 1,5-9 5,0-6 83,0-6 0,-5 3 238,0-7-714,-6 1 320,5-1 1,-7 1-280,4-1 0,-4 6 167,-6-1 1,0 7-25,0-2 0,-6 9 112,-4 5 0,-7 4-105,-2 1 1,0 6 108,5 4 0,-1 2 170,1 3 0,6-1 0,2 0 0,19-6 0,2-2 0</inkml:trace>
  <inkml:trace contextRef="#ctx0" brushRef="#br1">14119 4421 8214,'8'-6'-62,"-2"3"92,-6-7 310,0 7-158,0-3 66,0 6-67,0 0 1,0 11 77,0 3 0,0 15 65,0-1 1,0 10-17,0 0 1,0-2-9,0 2 0,0 0-1,0 5 1,1-7-100,4-3 1,-2-3-215,7-1 0,-5-7-134,4-3 82,-6-4-54,4 0-531,-7-1 191,0-6-262,6-2-434,-5-6 1156,12-6 0,-5-8 0,6-9 0</inkml:trace>
  <inkml:trace contextRef="#ctx0" brushRef="#br1">14531 4620 8172,'-2'15'-108,"-2"-1"1,2 5 196,-3 0 158,4 6 0,1-8 801,0 7-640,0-7-500,6 4 0,2-13-153,6-3 221,-6-10 0,5-9 158,-4-10-298,4-3 0,-5-1 177,4-1 0,-8-4-13,5 0 0,-6-2-103,2 2 1,-4 5-122,-1-1 1,0 7 51,0 8 1,-1 6-130,-4 3 1,-3 4-257,-6 1 340,6 12 1,-3 2-23,6 10 0,-4 1 239,4-6 0,0 7 0,5-11 0,0 6 0</inkml:trace>
  <inkml:trace contextRef="#ctx0" brushRef="#br1">14830 4549 8172,'-13'2'199,"3"3"1,-1 2-16,7 8 1,-6-1 30,5 0 0,-4 5-19,4 0 1,0 0-1,5-5 1,2-1-78,3-4 0,3-2 50,6-7 1,0 0-215,0 0 0,2-4 80,3-5-106,-3 0 1,6-18-254,-3 3 1,-2-8 123,7-1 1,-11-2-76,1 2 1,-5 5-62,1-1 214,-4 1 93,-6 19-31,0-10 0,-11 17-39,-3-3 0,-5 13 13,0 11 0,3 3-39,-3 11 1,-1-3-95,1-1 0,6-2-35,8-4 0,4 3 0,1-7 254,6 0 0,2 1 0,6 2 0</inkml:trace>
  <inkml:trace contextRef="#ctx0" brushRef="#br1">15171 4606 8131,'8'8'0,"-2"5"-18,-6-4 0,5 4 78,-1 1 1,3 0 177,-2 0 1,-2 1 24,6-1 0,-4 5 160,4 0-123,1 0-121,4-5 1,0 0 107,1 0-47,5 1-111,-4-8 0,9 0-73,-6-7 1,5-8 72,-5-6 1,0-7-178,-5-7 1,-1-5 121,-4-1 0,-3-4-109,-6 5 1,-6-5 7,-3 5 1,-10 2-40,-5 7 1,-3 3-1133,-1 7 546,-7 6 71,5 2 1,-10 14-1144,7 6 1724,0 0 0,5 19 0,-1-3 0</inkml:trace>
  <inkml:trace contextRef="#ctx0" brushRef="#br1">12896 4478 8279,'-8'0'-1287,"2"0"1287,6 0 0,6-6 0,2-2 0</inkml:trace>
  <inkml:trace contextRef="#ctx0" brushRef="#br1">13991 3682 8181,'-2'-14'-213,"-3"0"1,2 4-744,-6 1 1400,6 6 88,-10-10-298,11 11 1,-6-2-65,4 8 1,2 4-154,-3 6 1,-1 2 101,1 3 0,-1 2-88,1 2 0,-1 4 102,-4-3 0,3-4-193,2-1 0,3-3 46,-2-2 0,2 1 30,2-1 1,0-5 128,0 1-90,0-7 0,6 8-38,4-6 1,7 0 45,2-5 0,6 0-191,-1 0 0,3-7-48,1-2 1,6-4-168,-1-1 1,3 0 26,-8-1 0,1 6-612,-15-1 928,4 7 0,-11-9 0,8 4 0</inkml:trace>
  <inkml:trace contextRef="#ctx0" brushRef="#br1">14019 3810 8181,'0'14'-611,"0"0"1,5 2 1358,0 3 0,-1 5-221,-4 9 1,0-3-345,0 3-141,7 4 0,-6-7-42,4 3 0,-3 3 0,-2 0 0</inkml:trace>
  <inkml:trace contextRef="#ctx0" brushRef="#br1">15995 5559 8277,'-1'-10'0,"-4"1"-29,3 6 1,-4-5-4,6 3 0,3 3 336,7-2 0,1 2 281,13 2 1,1 2-255,8 2 1,-1 6-98,6 9 1,-2-3-826,2 2 327,3 5 47,-11-1 1,5 5-230,-7-4 0,-1-4 315,-3-9 131,-4 2 0,-6-10 0,1 4 0</inkml:trace>
  <inkml:trace contextRef="#ctx0" brushRef="#br1">16251 5416 8277,'-14'15'0,"0"0"142,0 4 0,-1 10 226,1 9 0,0 9-204,0 5 0,0 11-285,-1 9 1,1 5 120,7-35 0,0 1 0,-3 6 0,-1 0 0,0 2 0,0-1 0</inkml:trace>
  <inkml:trace contextRef="#ctx0" brushRef="#br1">20232 2516 8236,'-8'0'-42,"-4"-6"34,10-2 118,-4 0-176,6-4 78,-6 4-67,4 0 136,-4 1 1,1 6 74,0-4-55,-6 4-48,10-6 0,-11 6-2,8-4 1,-6 2-42,6-7 0,-8 1-22,3-5 1,3-2 32,1-3 1,-1 1-94,1-5 0,0-6 9,5-4 101,6-6-23,9 9 1,2-11 276,7 3-261,-1 3-30,12-6 1,2 9 16,5-6 1,-4 8-28,0 2 1,-6-4-106,1 9 1,-3-6 11,-2 10 1,-1-4-238,-3 4 1,-4 0-473,-5 4 437,-1 8-59,-6-6 433,4 11 0,-10 2 0,4 8 0</inkml:trace>
  <inkml:trace contextRef="#ctx0" brushRef="#br1">20616 1635 8236,'8'0'-65,"5"0"89,-4 0 155,4 0 0,1 0-31,0 0 0,0 5-164,1-1 48,-7 7 48,4-3 1,-10 2-27,3-1-129,-4 1 103,-1 4-156,0 0 0,-1 2 27,-4 3 1,-3-3-227,-6 3 0,-4 1 23,4-1 0,-3-1-339,7-9 643,4 4 0,-7-5 0,5 6 0</inkml:trace>
  <inkml:trace contextRef="#ctx0" brushRef="#br1">17815 7520 8275,'0'15'-1762,"0"-1"1562,0 0 1,2-4 432,3-1-50,-4 1-79,5 4-177,1 0 74,1 0 0,1-4-32,1-1 1,-6-6-111,6 2 1,-5-2 140,4 2 0,1-3 0,4 4 0</inkml:trace>
  <inkml:trace contextRef="#ctx0" brushRef="#br1">17901 7506 7378,'9'-1'85,"1"-4"0,-6 3 8,6-2 0,-6-3 96,6 3-19,-7-7-74,10 3 0,-12-2 182,4 1-137,-3 6-125,-2-4 140,0 7-269,0 0 135,0 7 1,0-4-10,0 6 1,-2-6-20,-3 2 1,4 3-724,-6-6 729,7 4 0,13-6 0,3 0 0</inkml:trace>
  <inkml:trace contextRef="#ctx0" brushRef="#br0">17844 7535 8148,'-7'-8'-1018,"-1"-5"1494,1 5 814,0 0-705,7-4-329,0 10-108,0-4 89,7 6-129,-6 6 0,7 2 42,-3 6 1,1 2 19,4 3 0,-2-2-5,-4 7 1,-2-7-46,3 2 0,-4 2-118,-1-2 0,0 5 87,0-5 0,0 0-224,0-5-367,0 0 218,0 0-197,0-6 121,0-2 0,2-7-579,2-4 1,-2-4 938,3-10 0,3-3 0,0-7 0</inkml:trace>
  <inkml:trace contextRef="#ctx0" brushRef="#br0">17957 7492 7240,'15'0'971,"-1"0"1,0-5-729,0 1 0,2-7-25,3 1 0,-2 2-3,7-1 0,-5-2-131,5-8 1,-5 3 83,4-3 0,1 8-92,5 1 1,-1 1 62,0-5 1,2-1-104,4 1-34,2 6 0,3-4 36,4 2 0,-3 2-159,7-1 0,-3 4 29,-1-4 140,-7-1 0,4 1 61,-7-1 1,6 7-72,-1-2 1,8-1 141,2 1 0,10 1-73,-1 4 1,3-5-178,-3 0 1,-5-4 146,0 4 0,-6-5-148,1 6 0,-3-6 18,-1 5 1,0-4 19,-1 4 0,1 0-33,0 5 66,-1-6 0,-4 5 38,0-4 1,-5 3 97,5 2 1,-6 0-89,1 0 1,-5-1 15,-4-4 1,1 3-49,-6-2 1,7-3 18,-3 3 0,0-6-198,0 5 198,-5-6 0,7 5-198,-6-4 188,6 4-21,-3 0 0,0 4-105,-3-3 1,-3 4 87,-2 1 0,-4 0 14,-1 0-33,-6 0 143,10 0-131,-11 0 177,10 0-156,-4 6 0,2-4-267,-1 3 264,1-4 0,2-2-34,-2-4 1,2 3-54,-2-3 49,2-2-17,3 5-53,-1-4 46,-6 6 0,-2 1 98,-6 4-62,0-3 46,0 10 1,0-9 1,0 7 1,0-5 40,0 4 0,0-4 9,0 4 0,0 1-55,0 4 0,0 0 13,0 0 0,-1 7-96,-4 3 0,2 3-139,-7 1 0,5 0-1302,-4 1 703,-1-1 806,3 1 0,-12 5 0,3 3 0</inkml:trace>
  <inkml:trace contextRef="#ctx0" brushRef="#br0">18171 7876 8256,'-7'-5'-99,"7"0"1,8 1-37,11 4 747,10 0-358,7-7 0,15 4 3,5-6-217,1-1 0,18-4-194,-4 0 0,3 0 360,-3-1 0,-29 6 0,1-2-678,4-1 1,1 0 686,1-1 1,0-1-86,7 0 1,0 0 0,-7 2 0,-1 0 179,1 0 0,1 0-124,-2 1 0,0-1-103,2 0 0,0 2 0,0-1 0,-1 3-91,2 2 1,-2 2 0,-6 1 0,-1 0-50,34 3 1,-10 0-45,-9 0 1,-4 0-139,-1 0 0,-11 0-516,1 0 0,-4 0-1260,0 0 1030,-9 0 985,-3 0 0,-8 5 0,6-1 0,-1 1 0</inkml:trace>
  <inkml:trace contextRef="#ctx0" brushRef="#br0">20033 7350 8138,'-8'0'48,"2"-6"433,6 4-188,0-4 65,0-1-302,6 6 71,2-12 41,13 12 0,-2-7 184,9 3 1,-1 2-60,11-7 0,5 6 173,4-6 0,7 7-271,-2-2-1024,-3-3 1031,6 7 1,-15-7-598,2 3 409,-2 3 0,-4-9-954,-3 7 706,-3-1 0,-6 5-207,0 0 0,-12 0-1110,3 0 943,-11 0 608,3 0 0,-14-6 0,-1-2 0</inkml:trace>
  <inkml:trace contextRef="#ctx0" brushRef="#br0">20758 7165 8107,'16'0'-179,"3"0"179,-3-6 0,6 4 809,-3-3-470,-3 4 1,11 1 33,-4 0-1,3 0-2,-3 0 0,4 0-52,-3 0 1,-4 5 160,-1-1 0,-3 1-238,-2-5 1,-6 6-63,-3 4 0,-3 3-372,-2 1 193,-13 6 0,-9 2 210,-16 7-2199,-9 6-330,-4 1 2319,-6 7 0,0-1 0,0 1 0</inkml:trace>
  <inkml:trace contextRef="#ctx0" brushRef="#br0">21299 7009 9875,'8'14'865,"3"6"-419,-7 4-259,7 3 0,-4 1 28,2 1 1,4 1-40,-4 3 1,2-3 28,-1 3 1,2-3-25,-2-1 0,3-7-97,1-3 0,0-5 105,0-5 1,-4-2 19,-1-7 0,-4 0 403,4 0-416,1-13-96,-2 4 0,4-18 33,-2 3 1,-1-8-71,6-1 0,-8-6-231,12 1 0,-6-3 268,6-2-1051,-3 1 654,4-1 1,-4 2-1124,3 3 958,-3 3 0,-8 13-729,-3 3-284,2 10 1029,-5 2 0,4 10-133,-6 7 0,-1 6 95,-4 12 484,3 1 0,-4 5 0,6 3 0</inkml:trace>
  <inkml:trace contextRef="#ctx0" brushRef="#br0">21810 7179 8029,'0'8'276,"-1"0"155,-4-3 1,-3 3 367,-6 6-493,0 0 0,1 0 21,4 1 0,-4 0-16,4 4 0,-2-3 193,1 3-252,4-3 1,6-7-65,0 1 0,6-2-112,4 1 1,7-2-151,2-7 1,6 0 117,-1 0 0,-2-7-623,2-2 297,6-4 230,0-7 1,4 4-353,-5-3 156,6-3-173,-12 6 0,9-5-1361,-13 7 425,0 6 1357,-11-4 0,-8 10 0,-8-4 0</inkml:trace>
  <inkml:trace contextRef="#ctx0" brushRef="#br0">21910 7236 9671,'0'14'1949,"-5"8"-1351,1 7 1,-3 9-369,2 14 0,2 5-329,-6 9 1,6 8-1763,-2-3 1861,3 10 0,-4-2 0,2-36 0,0-1 0</inkml:trace>
  <inkml:trace contextRef="#ctx0" brushRef="#br1">22180 7321 8154,'0'-14'0,"0"0"0,2-5-2,2 0 22,-2-6-47,4 3 70,1-7 1,-6-4-189,4 0 0,-3-2 148,-2 2 1,-2 1-64,-3-5 0,-3-1 125,-6-5 1,0 2 122,0 3 0,-5 2 185,0 2 0,-7 4-230,3-3 0,1-1-33,-2 0 1,2 0-37,-2 0 1,2-7-112,3-6 0,3-8 108,-3-2 1,5 2-142,5-2 1,-4 0 123,4 5 1,1 3-26,-2 1 1,5 6 217,-4 4-12,6-3-216,-10 4 1,5-1 26,-6 1 0,0-1-48,0-5 1,-1 0-155,1 1 1,-6-1 153,-4 0 1,2 4-145,-2-4 0,0 2 170,-4-11 1,-2-2-184,-3-7 1,3 2 248,-3-2-1313,3 2 1353,7 2 1,-7 2 231,7 3 0,-6 5-270,10 9 0,-4-3-27,4 3 0,0-3-47,5-2 1,-1 0-2,1 1 0,5-3 143,-1-2-476,7 3 380,-10-11 1,7 6-222,-3-4 198,2-2-40,7 5 1,0-7-7,0 0 0,0 5 481,0 0 0,-6 4-600,-4-4 1,-2 2 165,-2-3 0,-5 4 11,0 7 0,-11-2-256,1-4-776,-2 4 977,8-5 0,-2 13-314,6 3 278,0-4 88,5 7 0,6-5 442,3 7 0,-1 4-441,1 1 1,1 4 85,4-5 0,0 7-124,0-2 0,0 8 846,0 1-940,6 1 1,-4-1 472,2 1-380,-2 5-49,-2-2 31,0 6-2,-6 6 0,-2 4-3,-7 9 0,0 3 7,-4 6 1,1 7-58,-5 3 1,0-2-115,0 2 1,2-6-34,7 1 1,1-4-318,4-6 0,3-2-846,6-7 684,0-6 239,6-2 1,2-7 447,6-4 0,7-9 0,1-8 0</inkml:trace>
  <inkml:trace contextRef="#ctx0" brushRef="#br1">20929 3085 8454,'0'8'704,"6"4"-197,4-2 1,4 3-155,5 1 1,0 5 56,9 0 1,4 0-1726,11-5 1315,6 0 0,7 0 0,9 1 0</inkml:trace>
  <inkml:trace contextRef="#ctx0" brushRef="#br0">21754 2374 8317,'-8'-6'0,"0"3"-902,3-7 640,3 7 299,-4-3 1,5 1 345,-4 0-132,3 0-112,-4 5-26,6 0 0,2-4 236,2-1-203,-2-6 19,17 3 0,-8-12 55,13-4 1,-1-5-118,6-4 0,7-11-41,7-13 1,-18 26-1,2 1-183,5-4 1,2 1 0,-1-1 0,0 0 71,5 3 1,0 1 0,0-3-1,-1-1 44,-4 3 1,0 1 0,1-1 0,-2 0 98,20-26 1,-4 4-32,-6 5-30,1 1-37,-7 10 0,7 1 2,0 3 1,-2 8-13,-3 1 1,-4 5-129,-5-5 0,-2 7 82,-4-2 0,-2 3-159,-7 2 1,-4 1-211,-1 4 360,-6 3 617,4 6-1198,-7 0-497,0 0 1147,0 6 0,-7 8 0,-1 8 0</inkml:trace>
  <inkml:trace contextRef="#ctx0" brushRef="#br0">21739 4208 8169,'19'5'-45,"0"0"844,7 6-217,-4-4-261,12 8 1,9-1 71,9 0-149,16 0-336,5 13 0,-32-13 0,0 1 126,-3 3 0,0 2 1,-1 0-1,0 1 126,25 17 1,6-4-163,-2-1 0,8-3 99,-36-15 1,0-1 0,35 8-140,-12-3 1,-1-8 191,-12-1 1,-2-1-37,-9 5 1,-7-4-314,-6-1 112,-13 1-610,8 4-684,-17 0 1381,4-6 0,-19-2 0,-2-6 0</inkml:trace>
  <inkml:trace contextRef="#ctx0" brushRef="#br0">21882 3796 9296,'0'-14'-658,"0"-1"0,0 6 380,0-1 0,1 1 660,4-5 1,3-7-113,6-3 0,2-4-222,3-5 69,9-10-292,9-14 0,-14 25 0,2-2 223,1-3 1,1-2-602,0 0 1,1-1 509,-3-2 1,0-1-757,6 0 1,0 1 850,-5-4 0,0 0-142,6 2 0,-1 1 60,-2-2 1,-1-1 0,1 0 0,1 1-125,0 0 1,1 0-1,-1 1 1,0 0 94,4 3 1,-1 1-1,-6 4 1,-1 1 171,1 4 1,-1 1 0,18-21-125,-6 9 1,-8 0-68,-7 9 1,-5 2 344,1 7 0,-8-1-1053,-2 6 2212,-6-7-1700,4 11 536,-7-12 1,6 5 0,2-7 0</inkml:trace>
  <inkml:trace contextRef="#ctx0" brushRef="#br0">22976 1194 8469,'-9'5'-1268,"-1"0"764,7-1 377,-3-4 540,6 0 485,0 0-721,0-6 1,5 3 13,-1-7 1,3 6-26,-3-6 1,-2 5 153,3-4-214,3 6 202,-7-10-359,6 12-68,-7-6 274,0 7-205,0-6-79,0 4 14,0-4 0,-2 6-535,-3 0 132,4 0 137,-6 0 0,9-1 175,3-4 0,-2 2 17,6-7 0,-6 5 75,2-4-76,3-1 69,-6-4 1,4 5 121,-6-1 143,0 7-144,0-10 366,0 12-362,0-12 333,0 12-210,0-6 32,0 1-83,0 4-29,0-4-22,0 0 0,0 3 260,0-7-234,6 7 125,-4-3 277,4-1-220,-6 6-17,0-6 1,0 9 16,0 3 0,0-2-99,0 6 1,0 6 30,0 4-13,0 6-32,0-3 0,0 6 158,0 1-136,0 6-48,0 1 0,5 8 33,0 4 1,-1 8 39,-4 11 0,5 2-293,0 2 1,0 4 355,-5-4-1320,0 3 1213,0-16 0,0 6 373,0-8-949,0-5 651,0-2 0,0-10 70,0-5 1,0-3-182,0-12 0,0-5 113,0-4 0,1-7-333,4 2 0,-3-10 189,2-4 0,-2-10-442,-2-5 1,5-8 216,-1-1 1,1-5-1997,-5 5 1356,0-6 1,0 7 808,0-6 0,6 0 0,2-5 0</inkml:trace>
  <inkml:trace contextRef="#ctx0" brushRef="#br0">23175 881 8401,'7'-22'0,"2"3"0,-3 4-62,7 0 113,-11 1 0,6 5-213,-4-1 155,-2 7 11,4-3 166,1 6 65,0-7-193,1 6 76,5-6 1,-10 9-7,7 3 1,-7-2-15,2 6 1,-2 1-237,1 4 276,-2 7-53,4-6 0,-6 17-61,0-4 76,0 10 56,0 5 0,0 8 198,0 5 0,2 8-192,3 2-1470,-4 3 1378,6-27 0,-1 0 7,-5 1 1,-1 1 11,7 3 0,-1-1-94,-5 0 0,0 0 94,5-3 1,0-1 36,-4 37 1,9-8-659,-6-9 515,6-4 165,-10-7-316,12-2-25,-5-13 225,0-7-453,-2-3 197,0-10 102,-4 5 1,4-12 1315,-6 1-1376,-6-7 759,4 3-694,-10-6-295,4 0 0,-13-1 0,-1-3-945,0 0 728,-5-7 165,5 9 0,-6-11 317,-1 6-108,1-8 255,6 1 0,-4 0 0,7 0 0,7 6 0,-1-5 538,12 12-454,-6-12-13,7 11 0,2-6 346,3 4 1,2 1-34,8-7-183,5 7 0,4-10-19,9 4 0,-3-4-1179,3-1 997,-3 0 0,-1 0 0,-1-1 0</inkml:trace>
  <inkml:trace contextRef="#ctx0" brushRef="#br0">23417 1606 8256,'0'-14'0,"6"0"-319,2 6 192,13-5 86,1 12 0,6-10 463,1 6-44,-1-6-175,1 9-387,-1-10-1,1 4 294,5 0 0,-4-5-1120,11 6 626,-11-1 193,11 1 0,-11 7 192,-1 0 0,-9-6 0,-5-2 0</inkml:trace>
  <inkml:trace contextRef="#ctx0" brushRef="#br0">23829 1507 8256,'15'-2'-861,"-1"-2"430,0 2 456,7-4 1,-4 6 385,7 0 1,-5 0-154,4 0 1,-4 0-12,5 0 0,-7 0-169,2 0 0,2 0 99,-2 0 0,-5 1-188,-5 4 216,-5-3-206,2 4 0,-6-4-159,0 2 1,-2 4 45,-2 6 0,-4 2-221,-6 3 1,-5-3-11,0 3 0,0-2-179,4 2 1,6-8 523,-1 3 0,7-2 0,-3 2 0</inkml:trace>
  <inkml:trace contextRef="#ctx0" brushRef="#br0">24313 1294 8295,'-2'-10'-3,"-3"1"0,4-1 192,-4-4 0,10 1-41,4 4 0,6-4 63,4 4 0,-2-4-281,7-1 0,6 0 52,8 0 1,-2-1-63,2 1 0,-7-3 181,3 3 0,-4-4-89,-2 9 0,-11 2-289,-2 3 150,-4 2 1,-3 10-12,-4 6 1,-8 2 137,-6 8 0,-10 4 46,-9 5 0,-1 7 1,-8-2 0,5 3 9,-5 1 1,6 1-72,-1 0 0,3-2 20,2-3 1,6-4-125,3-5 0,5-7-240,4-3 1,4-8-161,6-2 1,-5-7 192,0-2 1,2-13 325,8-10 0,-4-4 0,12-8 0,-5-1 0</inkml:trace>
  <inkml:trace contextRef="#ctx0" brushRef="#br0">24355 1322 8295,'15'0'-231,"-1"0"278,0 0 0,0 6 369,1 4 0,5-2-136,4 1 1,3 1-210,1 4 0,0-5-139,1 1 1,-1-7-884,1 2 951,-7-4 0,5 6 0,-5 1 0</inkml:trace>
  <inkml:trace contextRef="#ctx0" brushRef="#br0">24768 1223 8295,'14'-8'-336,"0"-10"-41,0 4 0,1-5 437,-1 0 1,5 2 468,0-7 1,4 5-525,-4-5 0,5 6-423,-5-6 0,-5 6 64,-4 0 0,-2 2 147,1 1 0,-3 1 73,-6 0 35,0 6-136,0-4 127,-6 10 0,0-3 108,-4 10 0,-2-3 0,2 2 0,4-2 0,0-2 0,6-2 0,0-2 0,0 0 0,0-5 0,1 6 59,4-2 0,-2 3 149,7 2 1,-6 2-48,6 3 0,-7 7 158,2 7 1,1 8-99,-1 2 1,-1-1 74,-4 5 1,0 2-194,0-2 30,0 7 1,0-4 1,-1 2-129,-4 0 1,4-5 33,-4 5 1,3-7-154,2 3 0,-5-4 15,1-2 1,-3-4-118,3-1 0,1-7 30,-7-2 0,5-1-216,-4-8 1,-1 1-272,-4-1 672,0-4 0,0-1 0,-1-7 0</inkml:trace>
  <inkml:trace contextRef="#ctx0" brushRef="#br0">24754 1322 8295,'1'-9'-568,"4"-1"1,1 5 793,4-4 1,7 6-32,-3-2 0,8 3-13,-3 2 1,11 0 29,-1 0-212,2 0 0,4 7 0,1 1 0</inkml:trace>
  <inkml:trace contextRef="#ctx0" brushRef="#br0">21924 2431 7301,'14'2'247,"1"2"1,0 4-160,4 6 0,4 2-23,5 3 1,7-1 91,3 5-51,3-5-14,1 2 1,3-6 53,2 1-41,-3 5-50,5-4 1,-5 4 36,4-5 1,4-6 5,10 1 1,1-2-222,3 1 0,2 2 278,-6-6 0,-6 1-12,-3-1 1,-8-2-32,3 7 18,-10-7-100,-4 9 0,-5-9-181,-1 7 245,-6-1-83,-1 6 1,-8-1-117,-4 0 1,-3 0-67,-6 1 0,0-1-323,0 0 1,-6-1 599,-3-4 0,-10 4 1,-3-5-1</inkml:trace>
  <inkml:trace contextRef="#ctx0" brushRef="#br0">21725 4251 7738,'6'-8'-148,"2"0"461,7 3 1,5-3 113,4-6-411,9 0 0,5-2-110,9-3 0,10-3 238,10-6 0,7-2-269,-36 13 0,0 0 0,0 2 0,-1-1 580,35-22-855,-1 0 498,-7-5 0,6 7-71,-4 3 0,1 4-117,-6 6 1,-6 7-214,-12 6 0,-8 7-108,-7-2 0,-1 4-1069,-8 1 1480,-6 0 0,-1 6 0,-4 2 0</inkml:trace>
  <inkml:trace contextRef="#ctx0" brushRef="#br0">23062 2843 7620,'8'0'-132,"-2"2"73,-6 3 158,0 3 0,0 6-7,0 0 1,0 2 28,0 3 0,0-2 55,0 7 1,1-1-14,4 6 0,-3 4-9,2 0 1,-2 7 16,-2-2 1,0 3-52,0 1 0,0-1 7,0-3 1,5 3-135,0-3-102,-1-9 200,-4 10 0,0-20-423,0 10 157,7-10-87,-6 1 0,7-7-587,-3-4 566,-4-2 0,7-7-20,-3 0 0,-3-7-10,2-2 0,-2-10 313,-2-5 0,6-9 0,2-3 0</inkml:trace>
  <inkml:trace contextRef="#ctx0" brushRef="#br0">23190 2772 8161,'14'-19'-213,"0"0"229,-6-6 52,11 9 0,-13-4 73,13 5 162,-6 8-268,1-6 1,-1 10-188,-4-7 1,4 7 214,1-2-141,0 4 0,-1 2 95,-4 4 0,2 5-183,-6 9 1,5 4 19,-6 10 202,7 4-93,-9-1 1,6 7 401,-3-1-31,-4 1-242,12 6 0,-5-5 39,6 4 0,-5-3-41,1 8 1,-1-8 9,6 3 0,-6-1-384,1-4-225,-1 3 473,-1-16 0,3 9-499,-6-6 254,-1 0 141,-4-10 1,0 2-309,0-6 1,0 4 121,0-4 1,-6 4 325,-3-9 0,-4 3 0,-1-9 0</inkml:trace>
  <inkml:trace contextRef="#ctx0" brushRef="#br0">23161 3583 8161,'8'0'0,"5"1"-14,-4 4 0,9-4 77,0 4 0,6-3 913,-5-2-396,6 0-360,-2-7 0,7 1-8,3-3 0,-3-4-208,3 4 1,2-4-5,-2-1 0,6-1 0,-2 1 0</inkml:trace>
  <inkml:trace contextRef="#ctx0" brushRef="#br0">24114 2730 8059,'-16'0'110,"-3"0"407,3 0-255,-4 0 1,10 0 262,1 0-281,6 0-59,9 0 1,8-2-166,10-3 0,7-3-3,-2-6 0,7 0-89,-3 0 0,-1-1-88,-8 1 0,1 2-1052,-6 2 436,0 4 213,-11 6 1,-8 12 196,-10 7 1,-6 8 365,-7 6 0,-1-3-121,-9 4 0,3 0 115,1 0 0,3-1 6,2-5 0,-1-1 108,6-3 0,1-4 158,9-6 1,2-4-19,7-1 1,4-5 156,5 0 1,7-8-133,12-6 1,2-4-132,3-5 1,4-3-168,5-7 1,-4 1-14,0 0 1,-8 4-693,-1 0 475,-1 7 0,-14-4-632,1 7 697,-7 6 0,-15 2 190,-2 6 0,-4 0 0,-7 0 0,-3 0 0</inkml:trace>
  <inkml:trace contextRef="#ctx0" brushRef="#br0">24242 2687 8059,'0'-14'-683,"0"-1"0,0 6 514,0 0 409,0 5 0,6 0 40,3 8 0,4 12-103,1 13 0,1 1 121,-1 8 1,-5-1-47,1 6 0,-7 4 38,2 1 0,1 4-160,-1-5 1,-1 7-111,-4-2 1,5-3-10,0-1 0,1-6-209,-1-4 0,-3-5 12,2-9 0,-2-3-66,-2-7-40,0-6 0,0-4-92,0-8 1,-6-11-61,-4-8 0,2-6-25,-1-4 469,-1-3 0,-10-7 0,-2 0 0</inkml:trace>
  <inkml:trace contextRef="#ctx0" brushRef="#br0">24242 3000 7189,'-8'14'223,"3"0"0,-1 7-165,1 2 0,-6 4-12,1 2 0,-2-1-63,-2 0 1,-1-1-195,1-3 0,5-3-151,-1-7 225,7-6-1,-3 4 138,6-10 0,-7-8 0,0-10 0</inkml:trace>
  <inkml:trace contextRef="#ctx0" brushRef="#br0">24327 2985 8059,'35'0'0,"-4"0"-113,7 0 1,-5 0 131,5 0 1,-4 0 120,3 0 1,-5-1-206,1-4 0,-4 2-273,-6-7 1,-2 6 130,-7-6 207,0 1 0,-6-5 0,-1-1 0</inkml:trace>
  <inkml:trace contextRef="#ctx0" brushRef="#br0">24697 2587 8059,'14'0'-614,"5"0"527,0 0 0,1 0 404,-1 0 1,-3 0-158,3 0 0,-3-4 164,-2-1-169,0 0-190,0 5-112,-6 0 0,-3 8 81,-10 6 0,-4 2-165,-10 8 0,2 1 18,-7 8 1,2-3 122,-2 3 1,0-4-55,10-5 53,-3-4 47,15-6 0,2-7 16,10-7 0,4-2 73,5-7 0,-2-1-70,7-4 1,-5 0 65,5-1 0,-7 6-53,2-1 1,-3 6-23,-2-6-14,-6 7 24,-2 3 1,-12 8 27,-4 6 0,-4 5-4,-5 0 0,2 5 171,-7-5 1,2 6-108,-2-1 0,-1-4 117,6-1 1,5-5 64,4-4-160,7 3 1,-2-12 0,10 4 0,3-5-10,6-5 0,7-3-59,3-6 1,1-2-163,-1-3 1,2 3-110,-2-2 0,-3 2 73,-2 2 0,0-1-584,-5 1 764,3 0 0,-15 0 0,4-1 0</inkml:trace>
  <inkml:trace contextRef="#ctx0" brushRef="#br0">24825 2531 8059,'9'15'-154,"1"4"1,-3 5-193,3 9 1,1 5 811,-6 9 0,-1-1-90,-4 6 1,0-4-99,0 4 1,0-5-131,0 5 1,0-6-92,0 2 1,0-4 10,0-2 0,0-5-216,0-4 1,0-9-40,0-5-426,0-10 34,0-3 0,-4-13 228,-1-8 0,-6-4-359,1-4 710,-2-4 0,-2-2 0,-1-7 0</inkml:trace>
  <inkml:trace contextRef="#ctx0" brushRef="#br0">24654 3042 8059,'-8'15'-345,"3"-1"0,4 0 560,1 0 1,0 0-269,0 1 1,6-6-264,4 1 0,2-7 116,2 1 1,5-2-408,0-2 607,7 0 0,-4-13 0,6-2 0</inkml:trace>
  <inkml:trace contextRef="#ctx0" brushRef="#br0">24938 3057 8059,'35'-15'-517,"3"1"0,-2 1 540,2 4 1,-6 3 610,1 6 1,-9 0-309,-5 0 1,-4 4-245,0 1 1,-7 6-519,-4-1 0,-4 2 251,-4 3 1,-6-1-279,-9 0 463,-3 0 0,-13 0 0,-1 1 0</inkml:trace>
  <inkml:trace contextRef="#ctx0" brushRef="#br0">23559 3099 8203,'-22'0'-605,"3"0"915,10-6 159,2 4 0,9-4-365,3 6 0,4 2-263,10 2 0,3-2 88,7 3 0,-1-4-163,1-1 0,-1-6-264,0-4 0,6 2 229,-1-1 1,0 1-271,-5-1 539,-6-4 0,5 5 0,-5-6 0</inkml:trace>
  <inkml:trace contextRef="#ctx0" brushRef="#br0">23957 3000 8203,'15'0'-844,"-1"0"766,0 0 1,5 0 396,0 0 1,5 0-220,-5 0 0,4 0-4,-4 0 0,-1 6-19,-9 3 1,2 6-135,-6 4 1,-7 0-189,-7 9 0,-10-3-38,-5 8 283,-9 4 0,-3-1 0,-7 7 0</inkml:trace>
  <inkml:trace contextRef="#ctx0" brushRef="#br0">21896 2957 8320,'9'11'-106,"1"3"1,1-1-121,8 11 1,3 4 481,6 5-122,1 7-318,12 2 1,-3 9 293,9 6 0,4 0-7,1 0 1,-2-5-25,2 0 1,1-6-12,3 1 0,-22-24 0,2-2-142,1 0 0,2 1 1,2 2-1,0 1 92,2 1 1,-1 0-1,0 1 1,-2 1-15,-1 0 0,-2 1 0,0 0 1,-3 1-26,-3 1 0,0-1-666,1-4 1,1 0 698,2 6 1,1-2 0,1-7 0,0-2 7,-1 3 0,-1-1 0,2 0 1,0-1 0,30 20 0,-9-5 95,-1-4 0,-10-3-105,1-2 0,1 1 11,-2-1 1,-6-6-14,-8-3 1,-4-3-86,-5-2 1,-10-4 130,-9-1 1,-4-4-203,-1 4 0,-8-5 704,-6 0-557,-7 4 0,-20-6 0,-3 4 0</inkml:trace>
  <inkml:trace contextRef="#ctx0" brushRef="#br0">22095 4293 8059,'-8'0'-833,"2"0"894,6 0 1,1 2 222,4 3 1,3 3-135,6 6 1,7 6 15,2 4 0,9 0 302,1 4-75,7 4-361,-4 10 1,8-4 304,3 0 1,-1-1-170,6 0 1,12 3-51,7-7 1,-32-14 0,1 0-30,-2-2 0,0-1 0,1 1 0,1-1 88,31 13 0,1 6-345,-10 2 1,-1 0 136,-4 1 1,-1-2-127,-4 2 107,-3-3-23,-7-7 1,-7-1-60,-6-3 0,-3 1-35,-7-6 0,-1 0-323,-9-5 1,2 0 302,-6 1-3,0-8 190,-5 0 0,0-7 0</inkml:trace>
  <inkml:trace contextRef="#ctx0" brushRef="#br0">23588 4677 7986,'-5'-14'0,"0"0"0,-4 4-20,4 1 72,0 6 443,5-10-55,0 11-264,0-4 1,2 12-78,3 4 0,-4 7 152,4 2 0,1 8-54,-1 2 1,1 1 24,-1 7 1,-2 1-72,7 5 1,-7 0 37,2-1 0,1 6-31,-1-1 1,4 0-23,-4-4 1,1 0-60,-1-1 0,-2-5 115,7-4 0,-7-8-194,1-1 0,0-7-256,0 2-424,-2-9 373,4 2 0,-6-12-280,0 0 0,0-12 81,0-12 1,0-3-276,0-1 1,0-7 167,0-3 0,-1-3 615,-4-2 0,-3-6 0,-6-1 0</inkml:trace>
  <inkml:trace contextRef="#ctx0" brushRef="#br0">23602 4649 7986,'0'-14'0,"5"-1"-135,-1 1 180,7 0 61,-9 0 1,11-1 302,-4 1-184,4 0-121,1 0 0,0 0-50,0-1 0,2 3 83,3 2 0,-3-1-145,3 6 0,-3 1 108,-2 4 0,3 1-151,-2 4 1,2 3 0,-8 6 1,4 0 64,1 1 0,-4 0-107,-1 4 0,-4-1 103,4 5 1,-5 0 46,0 0 0,-1 9 47,2-4 0,-2 5 162,7 1 1,-5 2-217,4 7 0,-4 1 15,4 3 1,-1 2-190,2 3 0,1 2 145,-7-7 0,6 1-519,-5-6 0,-1-5 32,-4-4 1,0-3-146,0-2 1,0-4-89,0 0 698,0-7 0,-12 4 0,2-7 0,-10 0 0</inkml:trace>
  <inkml:trace contextRef="#ctx0" brushRef="#br0">23687 5431 7986,'10'-8'11,"-1"3"0,1 2 0,4-2 1,2 4 1007,3-4-341,3-3-360,12 6 0,3-10-439,5 2 1,3-2-282,2-3 0,-4 1-846,-1 0 1248,1 0 0,-13 0 0,5-1 0</inkml:trace>
  <inkml:trace contextRef="#ctx0" brushRef="#br0">23972 4691 7937,'-15'0'-78,"1"0"0,8 0 594,6 0 1,8 5-216,11 0 1,8 1 19,6-1 0,6-3-677,-1 2 286,3-2 0,-3-8-145,0-4 1,-2-1-225,2 2 1,-5-4-1017,-9 3 1455,3 4 0,-11-7 0,4 6 0</inkml:trace>
  <inkml:trace contextRef="#ctx0" brushRef="#br0">24327 4620 7968,'9'-9'0,"1"-1"0,1 1 17,8-5 1,5 1 167,9 4 1,3-2-24,7 6 0,-2-5-152,-3 6 0,1-1 111,-6 5 1,-1 0-167,-8 0 0,-1 1 25,-8 4 0,0 5 91,-10 9 1,-2 3-66,-7 6 1,-6 1-194,-9-1 1,-1 7-88,-4 3 0,-4-4 2,-1 0 1,2-4-111,-1-2 0,-1-6-62,6-3 444,2-9 0,-6 2 0,5-4 0</inkml:trace>
  <inkml:trace contextRef="#ctx0" brushRef="#br0">24853 4379 7968,'28'-8'0,"-5"3"-215,-4 10 0,-5 3 241,-5 6 1,-2 2 418,-7 3 1,0 3-329,0 6 1,-2 1-229,-3-1 0,-3 0 54,-6 1 0,0-2-139,0-4 0,-1-2-172,1-7 328,0 0 1,1-4-483,4-1 104,3-5 306,6 2 0,1-6 99,4 0 1,-2 0 161,7 0 0,-3 6-27,3 4 0,1 4 171,-6 5 1,4 1-44,-4 4 0,1 3-25,-1-3 0,-3 2 23,2 3 0,-2-1-204,-2 1 0,0-7-152,0-3 0,0-3-207,0-2-581,0 0 315,0-6 581,0-2 0,0-6 0</inkml:trace>
  <inkml:trace contextRef="#ctx0" brushRef="#br0">24924 4876 7968,'21'-22'-475,"2"3"1,1 2 542,5-2 1,-3 1 343,12-5 1,-5 5-250,5-1 0,-4-1-23,3 1 1,-11 0-691,-3 5-57,1 0-219,-8-1 826,-2 1 0,-8 0 0,-6 0 0</inkml:trace>
  <inkml:trace contextRef="#ctx0" brushRef="#br0">25123 4364 7970,'8'15'0,"-2"7"275,-6 6 1,0 4-56,0 10 0,0-2 300,0 7 0,0-1-232,0 2 1,0-9-329,0 4 1,0-5 104,0-1 1,7-2-184,2-6 1,2 2-162,-1-2 1,2-4-479,-2-11 1,2-1 447,3-4 309,-7-2 0,4-7 0,-4 0 0</inkml:trace>
  <inkml:trace contextRef="#ctx0" brushRef="#br0">25294 4777 7970,'6'-14'334,"4"-1"1,2 1-56,2 0 1,1 4-19,-1 1 0,2-1-89,3-4 0,3 0-103,6 0 0,-6 0-25,-3-1 1,-3 1-306,-2 0 0,-1 0-310,-4-1-626,-2 1-21,-7 0 1218,0 0 0,-13 0 0,-3-1 0</inkml:trace>
  <inkml:trace contextRef="#ctx0" brushRef="#br0">25336 4308 7970,'-7'-7'126,"0"6"0,9 2 111,3 13 1,2 13 235,8 11 1,4 10-50,0 4 1,0 3-128,-5 2 0,0-5-70,0 0 0,5-4-14,0 4 1,6-11-192,-1 1 0,0-7-269,4 3 0,-1-8-647,11-2 0,-8-5 487,-2-9 0,-1-6 4,-8-4 0,-1-4-54,-9-4 1,2-6-98,-6-9 1,0-1 553,-5-4 0,-2-8 0,-3 4 0,-4-8 0,-10 3 0,-3-13 0,-7 2 0</inkml:trace>
  <inkml:trace contextRef="#ctx0" brushRef="#br0">25663 4620 7970,'-7'-22'55,"-4"10"154,6 12 0,-2 12 57,3 12 0,1 3-14,-7 1 0,1 1-143,-6-1 1,1 1-209,0-1 1,4 0-131,1 1 1,0-6 164,-6 1 0,3-6-74,2 1 1,-1-8-449,6-2 50,-6-6 1,8-8 200,-6-9 1,6-11 334,-2-3 0,-3-7 0,0-8 0</inkml:trace>
  <inkml:trace contextRef="#ctx0" brushRef="#br0">25550 4265 7970,'14'6'0,"0"7"46,0 6 1,1 6 167,-1-1 0,-5 4-110,1 5 1,-7-3 107,2 4 0,1-6-569,-1-4 0,4-4-9,-4-6 1,1-1 365,-1-3 0,3 2 0,6-4 0</inkml:trace>
  <inkml:trace contextRef="#ctx0" brushRef="#br0">25891 4436 7970,'6'23'-162,"4"1"0,-4 4 162,-1-9 0,1 5 0,-1-5 0,0 5 456,-5-5-92,0 0-887,0-5-138,0-6-160,0-2 821,0-19 0,-7-2 0,-1-14 0</inkml:trace>
  <inkml:trace contextRef="#ctx0" brushRef="#br0">26033 4123 7970,'0'14'0,"0"2"-73,0 3 0,0-2 156,0 7 0,5-1 672,0 6 0,1 6-233,-1 3 0,-2 4-92,6 6 0,-4 2-151,5 7 1,-6 0-22,6 0 0,-6 0-98,6 0 0,-5-5-130,4 0 1,-1-6-265,2 1 0,1-4 222,-7-5 1,1-5-639,-5-10 370,0 4 1,-6-13-85,-4 1 1,-7-7 43,-2-8 1,-8-2-67,-1-3 0,-6 2-500,-3-6 1,-11-1 885,1-4 0,-13-7 0,-5-1 0</inkml:trace>
  <inkml:trace contextRef="#ctx0" brushRef="#br0">21810 4322 7058,'2'-8'-322,"3"3"536,-4 4 0,7 2-40,-3 4 1,-2 3-14,7 6 1,-1 7 115,5 2 0,7 6-30,3 4 1,6 5 140,7 9 0,3-1-196,12 6 0,-23-24 1,1 1-187,3 2 0,0 0 0,-1 0 0,-1 1 73,0-2 0,0 1 0,-1 2 1,0 1-260,0 3 0,1 1 0,1-1 0,1-1 237,2 2 1,1 0-1056,2 2 0,2-1 1008,2-3 1,1 1 0,-3 3 0,0 2-71,1-5 0,-1 2 1,-5 1-1,-2 2-37,-2-2 1,0 0 0,-4-1 0,-1 0 145,0-1 0,0 0 0,2-5 0,1-2-59,2-2 0,0-1 1,0 0-1,0-1-144,25 21 1,-5-6 189,-4-4 1,-9-6-227,-5 1 1,-9-4-83,-5-6 0,-5-2-595,-4-7 1228,-4 0 1,-14-1-1024,-6-4 662,-13-9 0,-16-14 0,-7-8 0</inkml:trace>
  <inkml:trace contextRef="#ctx0" brushRef="#br0">21995 5104 7995,'0'-15'-436,"0"1"217,-6 6 2,4-4 522,-4 10 0,12-3-3,4 10 1,9 14-11,5 10 1,9 8-141,5 1 0,3 10 1,1 4 0,6 6-243,-25-25 0,1 1 1,2-1-1,0 2 174,-2 4 0,0 2 0,0 1 1,1 0 184,-2 0 1,1 1-184,6 5 0,3-1-267,-1-6 1,3-2 0,5 5 0,2-1 302,-4-2 0,0-1 0,-1-1 0,0 1 17,-4 0 1,0 0 0,1 2-1,0-1 72,-3-3 0,0-1 0,0 2 0,1-2-42,-1-1 1,-1-1-36,2 1 1,1-1-21,2-2 0,1-1-29,0 3 1,-1 0 0,0-4 0,-2 1-48,-2 1 1,0 0 84,0-4 1,0-1 0,18 21-352,3-6 129,9-1 120,-9-5 0,16-7-444,-6-7 0,-7-5-54,-7 1 1,-6-5-305,-4-5 1,-9 2-195,-10-6-334,-4 0 634,-7-5 1,-8-6 674,-9-4 0,-10-15 0,-3-5 0</inkml:trace>
  <inkml:trace contextRef="#ctx0" brushRef="#br0">23744 6099 8019,'0'-8'-545,"0"2"1016,0 6-250,0 6 0,2 2 130,2 6 0,3 7-144,2 2 0,4 6-67,-4 4 0,-1 5 33,2 9 0,-2-1 64,1 6 1,4 7-60,-4 7 1,2 3-242,-1 3 1,2 5 117,-7-37 0,0 0 0,7 36-144,3-5 1,-6-9-221,1-15 227,-1 1 42,5-18 1,-4-2-989,-1-9 661,-6-9 1,9-6-118,-8-8 0,1-6-259,-5-9 1,0-9 58,0-10 684,0-10 0,-6 4 0,-2-5 0,-6 7 0</inkml:trace>
  <inkml:trace contextRef="#ctx0" brushRef="#br0">23787 6397 8019,'9'-19'118,"1"0"1,-1 5 241,5 5 1,5 6-80,0-2 0,8 3 134,2 2 1,-1 0-398,5 0 0,-4 7 60,-6 2 0,4 5-92,-3 5 0,-4 0 104,-1 10 0,-8-2-126,-1 10 0,-2 3-14,1 7 0,-2 4-133,-7 6 0,0 4 107,0 1 0,0 0-103,0-6 0,-7-7-117,-2-6 0,1-8 82,-2-12 1,6-2-82,-6-7 162,7-6 1,-3-3 299,6-10-150,0-3 0,3-6-50,6 0 1,2 0-113,13-1 0,0 0 145,4-4 0,1 3 0,-1-5 0</inkml:trace>
  <inkml:trace contextRef="#ctx0" brushRef="#br0">24569 6383 8047,'6'-8'-442,"-3"-3"488,7 6 1,-1-6 507,5 2 0,2-4-332,3-1 1,3 0-182,7 0 0,-1-5-290,1 0 1,-7 0 150,-3 5 1,-4-1-1203,0 1 613,-7 6 148,-2 2 539,-6 12 0,-13 2 0,-3 6 0</inkml:trace>
  <inkml:trace contextRef="#ctx0" brushRef="#br0">24682 6369 8047,'0'14'0,"0"0"0,0 7 456,0 3 0,5 4 27,0 5 0,6 4-17,-2 5 1,3 2-242,-3 4 1,2-2-137,-6 6 1,4-6-243,-4 1 0,0-4 160,-5-5 1,0-8-350,0-7 1,0-5 144,0 1-70,0-10 1,0-4-109,0-10 0,0-9-223,0-10 0,0-9 214,0-5 0,0-5-46,0-4 0,0 4 394,0 1 1,6-1-42,4 5 0,2 3 150,2 2 0,1 5-80,-1 4 1,2 5 627,3 10 1,-4 2-272,4 7 0,-3 3-76,-2 7 1,-1-1 118,-4 10 0,-1 2 43,-3-2 0,-3 5-298,2-5 1,-2 4 40,-2-4 0,-5 0-172,1-5 0,-3-1 38,2-4 0,2 3-421,-6-8 0,4 1 218,-4-5 0,4-8-430,-5-6 0,7-7 99,-1-7 0,2-7-153,2-3 1,0-6 324,0 1 0,6-7 317,4 7 0,4-7 0,5 2 0,0 6 0,9 4 0,-1 6 110,11-1 0,5 3 109,4 1 0,-4 9 204,-5 6 1,-11 1-41,1 8 0,-4 2 108,-1 8 0,-8 3-113,-11 6 1,-2 8-40,-2 7 1,-6 1-215,-4 8 0,-9-1 109,-5 6 1,-2-5-299,-3 0 0,1-6-54,-1 1 1,7-10-64,3-4 0,8-4-338,2-6 27,6-3 1,3-7 158,9-4 1,5-4 51,5-10 0,3 8 237,7-4 0,1 9-90,3-3 0,-3 5 407,3 0 1,-1 4 13,1 4 0,-3 6 166,3 9 1,-8-2-124,-1 7 0,-7 0 51,2 4 0,-9 7-18,-5 3 1,-4 3-30,-1 1 0,-6-1 64,-4-3 0,-4 2-109,-5-7 0,3-6-342,-3-8 1,-1-5 111,1-4 1,-2-4-447,2-6 1,-1-8 115,-4-6 1,5-8-39,10-12 0,-2 3-543,6-7 1,2 6 340,8-1 1,9 3-282,9 2 1,4 6 297,2 3 0,1 8 494,3 1 0,3 1 0,7-6 0,0 1 0</inkml:trace>
  <inkml:trace contextRef="#ctx0" brushRef="#br0">26559 6582 7804,'0'8'1147,"2"-2"-993,3-6 1,2 2-460,8 3 0,4-4-105,0 4 0,7-3-120,3-2 1,4-2 529,5-3 0,9-9 0,-2-8 0</inkml:trace>
  <inkml:trace contextRef="#ctx0" brushRef="#br0">27483 6383 7804,'37'0'0,"-7"-1"925,-7-4 1,-5 3-385,1-2 1,-2 2-684,2 2 0,3 0 29,7 0 0,-1 0-691,0 0 0,1 0 185,-1 0 1,1 0 618,-1 0 0,-6 0 0,-1 0 0</inkml:trace>
  <inkml:trace contextRef="#ctx0" brushRef="#br0">16806 3369 8126,'-18'5'0,"4"0"0,3-7 0,-3-6 0</inkml:trace>
  <inkml:trace contextRef="#ctx0" brushRef="#br0">20957 4876 8031,'-33'-5'323,"0"1"0,1-6-43,9 6 0,2-6-298,7 5 0,0-4-49,0 4 0,-1 0-109,1 5 1,5 0-85,-1 0 1,1 0-1026,-6 0 1285,1 0 0,-6 0 0,-2 0 0</inkml:trace>
  <inkml:trace contextRef="#ctx0" brushRef="#br0">20502 4734 8031,'-6'-14'-130,"3"4"130,-7 1 0,1 1 439,-5-1 1,0 2-80,-1 7 0,0 0-286,-4 0 1,1 2-21,-5 3 1,-3 1-218,-7 3 1,3 4-2,-3-4 1,-2 4 168,2 1 0,0-4-19,4-1 1,1-6 63,-1 2 0,3-3 79,2-2 0,-8 0-150,4 0 0,-5 0 313,0 0 1,-4 0-8,-5 0 1,-6 4-47,1 1 1,-7 6-132,2-1 0,3 2-12,2 3 0,-4-1-132,-1 0 1,-2 2-2,2 3 0,-6-3 40,-4 3 1,2-4-155,-11 0 1,6-1 189,3 0 0,1 0-18,9 0 1,0-1 11,-5-3 1,1 2-27,-10-2 1,4-2-6,-4 1 0,6-1-63,-2 1 1,9-1 95,1-3 0,4 1-58,-4 4 1,-2 2 35,-7-2 1,-2-2-63,-4 1 1,2 1 70,4 4 1,7 0-6,-3 0 1,8 5 32,-3 0 1,5 2 105,-5-2 0,0-2-77,-5 7 1,1-2-35,4 2 1,-1 3-37,5-4 1,2 4 52,8 2 1,2 5-109,3 4 0,1 3-11,-6 2 1,5 4-118,-5 1 1,0 1 151,-4-2 0,-1-3-23,0 4 1,1 2-183,-1 2 1,7 4 187,3 0 0,3 3 223,1 3 0,5-2-56,1 6 0,4-4 82,-5 4 0,7-5-117,-2 6 1,3 1 20,2 8 1,0-4-75,-1 4 0,1-3 37,0-2 1,6-2-69,3-2 1,2 2 65,-2-3 0,4 4-156,-4 1 1,10-6 114,4-4 0,4-2-36,1-2 1,2-5 25,3 0 0,1 0 0,4 5 0,1 0 20,-6 0 1,8-5 0,2 0 1,1-1-42,8 1 0,4-2 33,6-2 0,1-7 7,-2 6 1,2-6-12,3 6 0,-3 2-37,-6-1 1,1-1 6,3-4 1,-1 0-3,6-1 1,2-1 41,8-3 0,1-2-2,3-2 1,2-3-15,-6 7 0,-2-6-6,-8 1 0,8 2 33,-3-2 0,9 5 0,0-5 1,4-1 6,1-9 0,-1 4-17,-4-3 1,-3-2 4,-6 2 0,6-7-29,3 2 0,6 1-4,3-1 1,-2-1-67,3-9 1,-10 4 78,-4-4 1,1-1-43,-1 2 0,10-6 24,-1 6 1,7-7 135,-7 2 0,6-4-48,-10-1 1,1 0-31,-7 0 1,9-1 4,6-4 1,1-4-10,-1-10 0,-5 1-156,0-5 0,-6 2 136,-8-7 1,6 2-127,3-7 0,2-3 43,-2-2 1,2-3-34,-6-2 0,3 1 48,-8-1 1,-4 0 7,-10 1 0,4-6 62,1 1 0,5-5 16,0 4 0,-3-5 74,2 1 0,-1-9-124,-25 31 1,0-1 0,23-31-21,-6 5 1,-7-3 3,-3 4 1,-4-8 0,-6 12 0,4-11 14,-3 6 1,-4-8-6,-1 4 0,-3-1-43,-2 5 1,0 0-106,1 1 1,-6 3 175,1 1 0,-7 0-58,2-5 0,-4 0 64,-1 1 0,-1-1-60,-4 0 0,-1 5 122,-4 0 1,-3 1-11,4-1 1,1-3 166,-1 3 1,-1-4-58,-4-1 1,4-3 155,1 4 0,4-5-202,-4 9 1,4-3-24,-5-2 0,7 2-226,-1 3 0,-3-8 93,2 3 0,-1-3-114,1 3 1,4 0 3,-4 0 0,-1 2-58,1 3 0,-6 1 129,2 4 0,-4 3 22,-1-4 0,4-1 184,1 2 0,-6-5-117,-3 4 0,-1-4 156,4 5 0,1 0-87,0 4 0,-5-1 35,0-4 1,-2 4-77,3-3 0,0 1-6,-6-2 1,5 4-17,-4-3 0,4 3-97,-5 1 1,5 5 220,-5 0 0,6 7 96,-6-3 0,2 6-107,-2 4 1,-1-1-13,6 6 0,-6 0 91,1 5 1,2 0-24,-2-1 0,0 6-120,-4-1 0,-2 7-29,-3-1 0,-4 4-218,-5 4 0,-1-1-375,0 7 0,-4-1 249,0 6 0,-1-1-293,6 0 1,0 0 162,5 0 0,2 1-2125,6-1 2522,1-6 0,-1 4 0,1-4 0</inkml:trace>
  <inkml:trace contextRef="#ctx0" brushRef="#br0">27554 1265 8308,'0'-14'-192,"0"0"1,0 0-273,0-1 0,-1 6 616,-4-1 134,4 7 163,-6-9 97,1 10 1,3-3-349,-7 10 0,7 3-33,-2 6 1,4 2-17,1 3 0,0-2 8,0 7 0,0 0-117,0 4 0,5 2 74,-1 3 1,7 5 8,-1 10 1,-2 4 5,1 9 1,-6-2 17,2 2 0,-3 9-387,-2 1 1,0 10 323,0-1 1,-2-38 0,-1 0-38,1 0 1,-1 1 0,-2-1 0,-1 0 9,1-2 1,1 0 0,0 3 0,0 0-6,-1-1 1,0 1 0,3-1 0,1 0-30,-1 0 0,-1 1 0,2-1 0,1 0-153,0 34 1,0-2 15,0-8 1,6-4-51,4-10 0,-1 3-85,5-3 1,-3-4 88,8-6 1,-3-5-267,-2-9 1,1-1 137,-1-3 1,0-9-474,0-5 297,0-7 1,-4 2 283,-1-10 0,-5-9-512,0-10 692,-2-9 0,4-10 0,2-7 0</inkml:trace>
  <inkml:trace contextRef="#ctx0" brushRef="#br0">27739 1095 8112,'-9'-5'0,"-1"0"-664,1 0 56,1 5 730,2 0 0,7 0-68,4 0 1,3 0 73,6 0 1,0 0-33,0 0 1,5 5 85,0 0 0,0 0-127,-4-5 0,-3 6 122,-2 3 0,2 9-21,-2 1 1,-4 6-86,-1-1 1,-4 11-19,-1 7 0,0 7 22,0 8 0,0 8-114,0 6 1,5 2 109,-2-34 1,-1 2-1,1 2 1,-1 1-230,-2 3 0,0 1 1,2 3-1,0 0 214,1 1 1,-1 1 0,3 5 0,0 1 0,-3 0 0,0 0 1,3 1-1,0 0-363,-3 2 0,1-1 1,0-4-1,0-2 334,-1 3 1,1-2-1,-2-9 1,1-1-380,2 0 0,1-2 1,0 27-57,4-4 0,-4-7-207,5-3 0,-7-8 382,2-7 0,-5-1-169,-5-7 0,-3-3 641,-6-7 1,-2 1-241,-3-6 0,-3-2 600,-7-7 0,1 1-600,0-6 0,-2-1 192,-4-4 0,4 0-192,-3 0 0,9 0 1124,6 0 12,2 0-353,8 0 1,5 0-345,12 0 1,7-4 4,12-1 1,2-6-520,4 1 0,0-2 129,4-2 0,2-1-54,-7 1 0,6-13 0,-2-3 0</inkml:trace>
  <inkml:trace contextRef="#ctx0" brushRef="#br0">28109 1024 8018,'-8'-15'400,"2"7"1,7 8-133,4 10 0,8 4-38,6 5 0,7-2-194,3 7 0,1-5 46,8 5 1,0-5-154,4 4 0,6-4 98,-1 5 0,4-6 116,1 0 1,8 3-316,16-2 1,-35-9 0,1-1 286,3-2 0,1 0 1,-1 2-1,0 1-54,-3 0 0,1-1 0,0 1 0,1-1 19,1-2 0,0 0 0,0 2 0,1 1-102,2 0 0,-1-1 1,-4 0-1,0-1 99,32 2 1,-13 3-386,-5-4 1,-5 8 94,0 2 0,-8 7-59,-6-3 0,-13 6 19,-1 4 253,-13 3 0,-4 4 0,-7-1 0,0 1 0,0-2 0</inkml:trace>
  <inkml:trace contextRef="#ctx0" brushRef="#br0">28621 3398 7984,'12'-10'37,"-2"1"0,7 4 107,-3-4 0,12-6 272,2-4 1,4-7-197,10-3 0,0-4-47,10-5 0,-2-3-41,2 3 0,4-3 80,-4-2 1,5 1-12,4-1 1,4 2-19,6 3 1,-3 3-510,-6 7 0,-4 4 3,-15 0 0,-1 7-179,-13-2 1,1 3 114,-11 2 0,0 5-207,-5-1 1,-5 1-407,1-6 1000,-7 8 0,10-12 0,-5 3 0</inkml:trace>
  <inkml:trace contextRef="#ctx0" brushRef="#br0">29801 1606 8086,'0'-14'0,"5"0"0,-1 0 0,1 4 132,-5 1 194,0 6-139,6-4 0,-4 9-12,3 3 1,1 9-143,-1 10 0,-1 4 178,-4 5 1,0 4 11,0 5 0,0 1 65,0-1 0,0 7-125,0 4 0,0 3-313,0 6 1,0 1 137,0 4 1,0-4-165,0-6 0,0-2 58,0-3 1,0-8-195,0-6 0,-4-6 117,-1 1 1,0-8-81,5-1 1,0-11-429,0 1 97,-6-9 255,4 1 1,-4-14 152,6-6 0,-5-8 198,1-12 0,-1-8 0,5-9 0</inkml:trace>
  <inkml:trace contextRef="#ctx0" brushRef="#br0">29957 1535 8086,'8'-6'0,"0"4"-164,-3-2 1,-2-3-220,6 3 1,-4-1 863,5 5-268,-1 0 0,5 0 5,1 0 1,-1 8-111,0 6 0,0 3 1,0 12 1,1-2 1,-1 11 1,-5-4-15,1 9 0,-2-7-113,1 12 1,-3-7 91,-6 6 0,0 2-264,0-1 1,0 5 58,0-1 1,-6 4-151,-3 1 1,-6-5 24,-3 0 1,-5-6 36,-5 1 0,-5-3 75,0-1 0,-2-5 17,2 0 0,4-7 65,1 2 1,6-9 135,7-5 1,3-3 183,2-2 1,2-6 59,4-3 152,2-4 1,2-1-174,10 0 1,9-6-20,4-3 1,6-6-133,4-4 0,-2 2-33,7-7 1,-6 7-214,1-2 1,-4 3-976,-6 2 1073,-2 0 0,-13 0 0,-2-1 0</inkml:trace>
  <inkml:trace contextRef="#ctx0" brushRef="#br0">28294 1919 8043,'0'-9'0,"0"-1"159,0 7 115,0-10-142,0 12-116,0-5 0,0 7 94,0 4 0,0 9 20,0 10 0,4 4 43,1 5 0,6 4-59,-1 5 1,-2-4-48,1 0 0,-1-6-121,2 1 0,2-5 94,-2-4 0,-2-5-69,1-9 13,-6 2 120,3-10-9,-6 4 1,0-8-52,0-2 1,0-4-252,0-6 0,0-1-58,0 1 0,0-6-71,0-4 0,0-4 116,0-6 0,5-4-58,0-9 0,4 3-35,-4-4 1,6 6 108,-1 4 1,-2 5 477,1 9 0,-6 3-192,2 7 1,-2 6 387,2 4 1,-4 5-99,4 9 1,-3 5 95,-2 14 1,0-1-142,0 1 1,0 4 6,0 0 0,0 2-233,0-2 1,0-8 194,0 4-378,6-10 98,2 1 1,1-12-110,1-3 0,-1-10 59,6-4 1,-1-6-81,0-4 1,-3 2-92,3-7 0,-7 7-314,7-2 1,-8-1 100,4 1 0,-7 4-232,2 6 0,-5 1 117,-5-1 0,2 2 533,-7 7 0,5 0 0,-4 0 0,4 5 0,-4 0 0,6 6 0,-10 3 0,5 8 0</inkml:trace>
  <inkml:trace contextRef="#ctx0" brushRef="#br0">28592 2033 8043,'13'14'0,"-4"0"0,4-4-489,-3-1 1,2-4 295,2 5 1,1-7 332,-1 1 0,-5 0 116,1 0 12,-7-2-48,10 4-100,-6-6 0,1-1-151,-3-4 0,1-3 131,-1-6 1,2 0-113,-3-1 1,-2 1 104,3 0 0,1-2-102,-1-3 1,1 3 31,-1-3-4,-4 4-53,12 0-1,-12 1-135,6 6 189,-7 2 0,-7 8-79,-2 2 0,-4-1 61,-1 7 0,0-5 44,0 4 0,-1 1 42,1 4 1,5-3 168,-1 3 0,6-3-112,-6 8 0,7-1 80,-2 0 0,4 3-50,1 3 0,0 1-58,0-6 0,6 0-183,3-5 0,9 0 54,1 1 0,6-8-99,-1-2 1,1-3-2,-1-2 1,1-2-198,-6-3 1,5-7-34,-5-7 1,0-5-120,-5 5 0,-6-4-432,-4 4 894,-2-7 0,4 4 0,2-6 0</inkml:trace>
  <inkml:trace contextRef="#ctx0" brushRef="#br0">28862 1791 8043,'15'-8'-278,"-1"2"1,0 4 111,0-2 0,1 2 530,-1-3 1,-5 5-106,1 5 0,-7-2-181,2 7 1,-4 4-207,-1 5 1,-6 1 127,-4-1 0,-2-9 0,-2 3 0</inkml:trace>
  <inkml:trace contextRef="#ctx0" brushRef="#br0">28990 2118 7995,'0'14'11,"-6"7"-463,5-5 113,-6-2 74,7-8 0,2-7 195,3-4 1,1-4-301,3-10 370,4 3 0,1-11 0,8 5 0</inkml:trace>
  <inkml:trace contextRef="#ctx0" brushRef="#br0">29076 2047 7995,'14'-22'-885,"0"3"0,-4 3 730,-1 2 1,-4 0 293,4 0 0,-6-1 182,2 1-265,-3 0 1,-2 0 573,0 0 1,-2 6-226,-3 3 0,2-1-179,-6 1 0,4 0-75,-4 5 1,-1 2-197,-4 2 170,0 4 0,1 7-108,4-1 0,-2-5-605,6 1 340,0-7-354,5 10 360,0-12 1,6 7 196,4-3 1,-2-4 14,1 4 1,1 3 85,4 1 0,-5 1-65,1 4 0,-2-1 27,1 10 0,-1 1 108,-3 5 1,-4-1-105,4 0 1,-3 6 167,-2-1 0,0 2-101,0-2 1,0-3 68,0 3 0,0-8-152,0-1 1,-5-7 2,0 2 40,1-3-104,4-2 0,-5-7-255,0-7 1,0-8 81,5-11 0,0 0-245,0-10 1,0 2 132,0-10 0,0-3 340,0-7 0,7-4 0,1-6 0</inkml:trace>
  <inkml:trace contextRef="#ctx0" brushRef="#br0">29189 1763 7995,'8'-6'-91,"5"4"245,-11-4 0,5 7 76,-2 4 0,-3 3-15,3 6 1,-4 2-72,-1 3 1,0 3-154,0 6 0,0 2-51,0 4 0,0-3 167,0 7 1,0-5-158,0 5 1,0-5 64,0 5 0,0-11 151,0 1-187,0-9 1,-1 0-193,-4-9 218,3-4 1,-4-7-87,6-4 1,0-5-184,0-9 1,1 0 82,4-9 0,-2 3-58,7-8 0,-5-1 33,4 6 0,1-2 106,4 11 54,0 0 0,0 11 170,0 3 0,-1 5-113,-3 5 1,1 3 123,-7 6 0,6 7-105,-5 3 0,-1 1-11,-4-2 1,-1 3-242,-4-7 0,3 4 81,-2-4 1,2-4-106,2-6 1,-1-1 245,-4 1 0,3 4 0,-4-5 0</inkml:trace>
  <inkml:trace contextRef="#ctx0" brushRef="#br0">29389 2161 7995,'14'-14'-937,"5"-1"703,0 1 0,4 0 344,-4 0 0,7-5 58,-3 0 1,3-2-11,-3 2 0,-2 5-123,-7 0 0,-1 0-262,-4 4-247,-3 4 331,-6 0 0,-6 6 143,-3 0 0,-10-7 0,-3-1 0</inkml:trace>
  <inkml:trace contextRef="#ctx0" brushRef="#br0">29474 1919 7995,'8'7'0,"-4"2"0,3 5 0,-2 5 0,-1-1 0,-4 5 0,0 6 0,0 4 0,0 0 0,0-5 0,0 1 442,0-1 1,2-6 518,3-3 0,2-3-813,8-2 1,0-6 37,4-3 1,4-10-1073,5-4 0,0-5 190,1-5 696,-1-3 0,1-7 0,-1 1 0</inkml:trace>
  <inkml:trace contextRef="#ctx0" brushRef="#br0">28507 4592 8038,'0'-14'-391,"0"-1"97,0 8 530,0-6 721,0 11-718,0-4 0,0 12-72,0 4 0,2 2-168,2 3 0,-2-1 109,3 0 0,-4 7 1,-1 2 0,0-1 60,0 2 1,0 1 97,0 9 0,5-1-140,0 9 1,-1-1 0,-4 12 1,5-1-61,0 5 0,0 6-135,-5 3 0,0-1 29,0 1 1,0 5 87,0 5 1,-1-35-1,0 0-42,-1 0 0,-1-1 0,2 39 23,-2-39 0,1 0 0,0 39-71,2 2 0,-1-1 51,-2-39 0,1-1 1,1 39-281,-2-36 1,1-1-1,0 37 347,2-8 0,0-4-39,0-1 1,0-4-285,0 4 0,0-4 267,0 4 0,0 0 44,0 5 0,0-6-52,0-3 1,0-4 9,0-1 1,0-11-38,0-3 1,0-7-102,0-3 1,0-5-356,0-9-78,0-3 275,0-2 0,-5-15-298,1-13 0,-1-13-116,5-11 1,0-16 685,0-7 0,-6-1 0,-2-1 0</inkml:trace>
  <inkml:trace contextRef="#ctx0" brushRef="#br0">28962 4066 8064,'0'-14'0,"0"4"16,0 1 0,6 4 204,4-4 0,4 5 97,5 0-143,3 2 1,13 4 23,3 2 1,0 4-99,4 6 0,6 4 10,13-4 0,6 3-385,8-7 0,-3-4 136,-1-1 1,-2-3 128,-7-2 0,6 0-87,-2 0 1,8-5 93,2 0 0,-36 2 0,1 0 192,35-2 0,-4 3-155,-10-2 1,-1 2 17,-8 2 0,3 0 20,6 0 1,-5 5 8,0 0 0,0 1 202,-5-1 0,3-4-58,2 4 0,-5-8 47,0-2 0,-1-9-80,1 4 1,6-5-128,-6 5 1,4-1 39,-14 2 0,1 2-143,-14 7 0,1 0 98,-12 0 1,-5 7-152,-8 2 0,-4 8 85,-1 2 0,0 2 37,0-2 1,-1 1 177,-4 4 0,2 1-248,-7-6 1,7 5 30,-1-5 1,2 5 102,2-5 0,0 6 0,0-1 1,0 1-82,0-1 0,5 7-2,-1-2 1,3 7-66,-2-3 1,-4 0 85,4-4 0,-4 5-37,-1 4 0,0 0 31,0 5 0,0-4-83,0 9 1,0-2 88,0 1 1,0 10 14,0 9 1,0-1-223,0 1 0,0 1 386,0 4 0,0-5-114,0 0 1,5 1-43,0 4 1,4 5 37,-4-1 1,5 1-27,-6-5 1,6 5-6,-5 0 1,-3-34 0,0 0-14,-1 0 0,-2 1 0,1 0 0,0 1-4,0 3 1,0 1 0,0-4 0,-1 0-184,-2 1 0,1 0 0,1 2 1,-1-1 260,-3 2 0,0-1 0,3 0 0,1-1-105,-1 2 0,-1-1 0,0-2 0,0-1 30,1 1 1,-1 0-1,0-4 1,0 0-120,0-1 1,1 0-1,1 30-462,-4 1 1,3-16-283,2-3 1,5-7 44,0-8 0,4-8-1499,-4-10 2268,0-3 0,1-8 0,2-2 0</inkml:trace>
  <inkml:trace contextRef="#ctx0" brushRef="#br0">28663 7819 8053,'-26'0'-283,"2"0"1,8 0-849,7 0 706,5 0 425,-2 0 0,19 6 0,3-4 0,12 3 0,13-4 94,6-1 0,13 0 233,7 0 1,1 0-396,-2 0 1,8-1 279,-3-4 1,-28 2 0,1 0-65,1-2 1,0 0-1,3-1 1,-1 1-58,1 3 0,-1-1 1,-1-2-1,0-1-182,-4 2 1,1-1-1,5-1 1,2-1 204,2 0 0,0 0 1,0 2-1,0 0 80,1 1 0,-1-1 1,-3 1-1,0 0-28,-4 0 1,0-1 0,3-1 0,0 1 47,-3 2 1,0 1 0,2-1 0,1 1-236,-1 2 0,1 0 1,-3 0-1,0 0 276,35 0 0,-9 0-306,-9 0 0,1 2 226,-1 2 1,-2-2-897,-8 3 1,-5 1 429,-9-1 1,-5 0-2240,-9-5 2530,-3 0 0,-14-5 0,-2 0 0</inkml:trace>
  <inkml:trace contextRef="#ctx0" brushRef="#br0">28550 4265 8076,'0'-22'-356,"0"3"0,-5 8-257,0 1 898,-6 7 1,3-3 289,-6 6-300,0 0 1,0 0-193,-1 0 1,1 0-45,0 0 1,0 0 124,-1 0 0,1 0-93,0 0 0,-5 0 145,0 0 1,0 1-102,5 4 0,-2-2-14,-3 7 0,2 1-76,-7 8 0,0-2 20,-4 7 1,0 0 2,-1 4 0,1 0-149,-1 1 1,6-1 38,-1 1 1,6-1 49,0 1 0,2-6 132,2 1 1,1-7-105,3 2 1,-1-3 60,7-2 1,-1 1 16,5-1 0,0 5 17,0 0 1,6 4-75,4-4 0,2 5-1,3-5 1,-1 6-109,0-1 0,0-2 120,0 2 1,1-5-110,-1 4 0,3-4 45,-3 5 1,9-7-9,-9 2 0,2 3 63,-7 2 1,4-2 10,-4 2 1,-1 0-6,2 4 0,-7 1 16,1-1 1,-2 0 51,-2 1 1,-2-1-74,-2 1 1,-4-1-11,-6 1 0,-1 2 28,1-2 1,-5 2-120,0-7 0,0-2 43,5 2 1,-5-7-127,0 2 1,0 0 127,5-5 0,-5 4-19,0-9 1,0 4-53,5 1 1,-2-5 60,-3 1 0,2-7-154,-7 2 0,5-4 85,-5-1 0,7 0-77,-2 0 45,3 0-23,2 0 204,6 0 1,3 5 218,10 0 0,-2 4-161,7-4 1,-1 6-87,5-1 1,1-3 3,-1 3 0,0-2 16,0 1 0,1 4-23,-1-4 0,0 6 1,0 4 1,-4-4 113,-1 4 1,-4 8-59,4 2 0,-4 2 12,5-2 0,-7 5 137,2 4 1,1 8-90,-1 2 1,1 5 47,-1-1 1,-2 4-75,6 1 1,-4-5 0,4 0 0,-4-2 0,5 2 1,-1 4-17,5-4 0,-4 3-138,-1 2 1,1 0 146,4 0 0,0-5-23,0 0 1,1-6 14,-1 1 0,0-3 88,0-1 0,1-5-78,-1 0 1,0 0 3,0 4 1,-1 1 63,-4 0 1,2-5-6,-6 0 1,5-7-114,-6 2 1,6-3 143,-5-1 0,-1-6-312,-4 1 1,5-6-1,0 1-601,0-4 1,-4-2 335,4-4 1,-2-2-2325,6-7 2697,1-13 0,4-9 0,0-14 0</inkml:trace>
  <inkml:trace contextRef="#ctx0" brushRef="#br0">27071 5516 8068,'-8'-6'38,"2"4"1131,6-4-520,0 6-486,0 6 0,0 8 8,0 10 1,0 4-75,0 6 1,-2 2 21,-3 7 1,2 4 64,-6 0 1,4-1-241,-4-8 1,4-2 56,-5-2 0,7-9-408,-1 3 0,0-7-28,0 2 1,2-10-894,-3 1 969,4-9 1,1 0-100,0-10 1,-5-9 457,0-10 0,0-3 0,5-1 0</inkml:trace>
  <inkml:trace contextRef="#ctx0" brushRef="#br0">27156 5331 8068,'7'-8'375,"-4"2"-313,6 6 1,-6 8 769,2 6 1,-3 8-286,-2 11 0,0 5-214,0 10 1,-5 7-22,0 7 0,1-1 69,4-4 0,0-2-131,0-3 0,1-7 29,4-7 0,3-12-221,6 3 0,0-12 116,0-3 1,2-6-57,3-8 0,-3-1 27,3-4 0,-3-11 95,-2-12 1,0-7-87,0-8 0,1-7-43,-1-7 0,2-11-404,3-8 0,-4 0 118,4 5 0,-3 5-438,-2 0 1,-1 6 320,-4-2 0,3 7-1021,-8 7 1,1 12 76,-5 12 1236,-6 13 0,-1-11 0,-2 13 0,3-1 0</inkml:trace>
  <inkml:trace contextRef="#ctx0" brushRef="#br0">27099 5317 8038,'-6'-8'-157,"-2"2"120,-6 6 1,5 0 168,-1 0 1,2 1-22,-1 4 0,1-2 31,3 7 1,3-1-8,-2 5 1,2 2 13,2 3 0,0-1-29,0 5 1,5 1-237,0 4 0,-1 7 78,-4 3 0,-4 5 38,-1 4 0,-12 4 0,1 5 0</inkml:trace>
  <inkml:trace contextRef="#ctx0" brushRef="#br0">28763 4236 8518,'-8'0'-1595,"2"-1"2114,6-4-131,0 4-419,0-12 124,0 5 0,0-6-25,0 0 1,0 4-25,0 1 0,0-2 4,0-8 0,4 3-42,1-3 0,6-2 64,-1 2 1,2-6-184,3 1 1,-1 2 147,0-1 1,2-1-120,3-4 1,-3 1 86,3 3 0,-4-1-20,0 6 1,-1 0 55,0 5 0,0-1 4,0 1 1,1 1 65,-1 4 1,0-2-82,0 6 1,1-4 75,-1 4-63,0 0 1,0 5 19,0 0 1,1 0-6,-1 0 0,0 2-6,0 3 0,0-2 2,1 6 1,-1-4 4,0 4 1,2-4-31,3 5 0,-2-6 21,7 6 0,0-7-51,4 2 0,1 1 2,-1-1 0,0 1-9,1-1 1,-1-4 6,1 4 0,-1-3-13,1-2 1,-1 5 18,0-1 1,-1 1-13,-3-5 1,1 0 33,-6 0 1,2 0-21,-2 0 1,-3-5 14,2 1 1,-2-8-12,-2 3 0,1 1-18,-1-1 1,0 1 14,0-2 1,-4-2-3,-1 2 0,1 2-45,4-1 0,-5-1-7,1-4 0,-2 5-70,1-1 1,2 1 94,-6-6 1,1 6-126,-1-1 1,-3 6 107,3-6 1,-4 5 92,-1-4-100,0 6 12,0-10 125,0 12 43,0-6-51,0 1-64,0 4 6,0-4 4,0 6 43,0 0-45,0 6 0,0 2 4,0 7 1,0-1 12,0 0 1,0 2 83,0 3 1,0-3-96,0 2 1,0-2 118,0-2 1,0 1-50,0-1-31,0 0 1,2 0-56,2 1 1,4-8-13,7-2 0,-1-3-20,0-2 1,0 0-18,0 0 0,5 0-132,0 0 0,7-2 98,-3-3 1,4 2-6,2-6 0,-1 6 40,0-2 1,-4 3-6,0 2 0,0 0 22,4 0 1,-4 5 12,-1 0 1,1 4-22,4-4 0,1 6 8,-1-1 1,-4-3 103,0 3 1,-7-2-114,2 1 38,-3 4 1,-3-10 29,-4 7 0,-1-7 70,-3 2-56,-4-4 13,6-1-87,-1 0 72,-5 0 23,6 0-60,-1 0-28,2 0 34,6 0-57,0 0 1,-4 0 20,-1 0 0,-4 2-15,5 2 17,-7-2 1,3 6-7,-6-3 0,2 1 46,2 3 0,-2 9-39,3-4 0,-4 8 12,-1-3 0,-4 6-8,-1-1 1,-6 1-374,1-1 1,-7 3-126,-2-3 0,0 6 502,5-2 0,-7 4 0,-1-10 0</inkml:trace>
  <inkml:trace contextRef="#ctx0" brushRef="#br0">30185 3398 8348,'-2'-14'0,"-3"-1"0,4-4-1270,-4 0 830,-3 0 1,5 5 560,-6 0 1,-1 0-52,-4 0 0,0-1 191,-1 1 1,3 5-74,2-1 1,-2 7 52,2-2 0,2 4-174,-1 1 0,4 6 10,-4 3 0,5 4 6,0 1 0,-3 7 35,3 3 0,-1 2-73,5 3 1,-5 1 47,0 3 1,1-5-158,4 1 0,1-4 87,4-11 0,-2 2 2,7-11 0,-1 4 54,5-4 0,7-6 4,3-9 1,1-9-81,-1-5 0,2-9-5,-2-5 0,3-3-160,1-1 0,-6-1 114,-3 0 1,-3 1-76,-2-1 0,1 2 80,-1 3 0,0-3-15,0 3 0,-1 2 38,-4-2 1,4 2-20,-3-2 0,-4 3 82,-1 6 0,1-4 148,-1 0 1,4 1 75,-4 9 1,0-2-99,-5 6 1,4-5-48,1 5 1,0 5 18,-5 4-12,0 1-1,0 1-13,0 2-104,0 6 0,0 1-133,0 4 0,0 3 39,0 6 0,-6 5 97,-4 0 0,-3 11 57,-1-2 1,0 10-32,0 0 1,-2 8 4,-3 1 0,2 5 43,-7-4 0,7 6 24,-2-2 1,4-3-49,6-2 1,3-4-2,6-5 0,0 1-417,0-6 1,11-1 139,3-8 0,10-4-538,-1-6 1,4 1-16,2-1 767,-1-6 0,13-2 0,3-6 0</inkml:trace>
  <inkml:trace contextRef="#ctx0" brushRef="#br0">30540 3895 8362,'6'-8'-167,"-4"-4"227,11 10-94,-5-10 0,6 10 164,0-3 0,-4 4-95,-1 1 0,-4 0 116,4 0 0,1 0 5,4 0 0,-5 0 23,1 0 1,4-2-58,5-3 0,2 4 32,-2-4 1,1 2-47,4-2 0,1 4-13,-6-4 0,6 3 9,-1 2 1,-2 0-98,2 0 1,-5 0 50,4 0 0,0 0-15,0 0 1,4 0-155,-3 0 1,1 0 97,-1 0 1,-2 0-186,-3 0 1,-5 2-245,0 3 1,-6 7-851,-8 7 1292,-6 13 0,-8-2 0,-8 12 0</inkml:trace>
  <inkml:trace contextRef="#ctx0" brushRef="#br0">30753 2559 8189,'-14'0'0,"0"0"0,0-5-188,0 0 0,-1 1 126,1 4 0,-6 0 53,-4 0 0,-3 0 44,-1 0 1,2 0-21,-2 0 0,4-2 90,-4-3 1,-1 4 10,6-4 1,0 4-29,0 1 0,1 0-15,-2 0 0,-3 1 116,3 4 0,-1 3-103,1 6 1,-2 8 71,2 7 1,-3 1-127,-1 7 1,1 1-12,3 5 0,-1 1 6,6 4 1,0-4-9,5 3 1,1-1-113,4 1 0,-3-1 76,8 6 0,-6-4-75,6 4 1,-6-5 148,5 5 1,-4-6-1,4 2 1,0-9 5,5-1 1,0-6 124,0 1 0,0-3-95,0-2 1,7-1 26,2-3 1,4 1 74,1-6 1,7 0-96,2-5 1,4-1-47,2-4 1,-1-2-13,0-7 0,7 0-7,3 0 1,3-7 19,2-2 1,-1-10-19,1-5 1,8-7-301,6-3 1,6-8 291,8 4 0,-36 14 1,-1-1 25,33-18 0,-10-14-17,-10 0 1,-9-3 202,-5 4 0,-5-6-54,-4 0 0,-3 1-36,-7 4 1,-6 0-87,-3 0 0,-5 0 7,-5 0 1,-3 5-20,-6 0 1,-5 13-140,0 1 0,-11 8-28,1 6 0,-9 5 70,0 10 0,-3 2-219,-1 7 0,-6 0 84,1 0 1,6-1-230,8-4 1,4 3-132,6-2 1,7-4-456,6-2 994,7-2 0,-3-9 0,6-1 0</inkml:trace>
  <inkml:trace contextRef="#ctx0" brushRef="#br0">31351 2346 8241,'-10'0'-375,"1"0"-751,5 0 1613,-2 6 0,8-4-183,2 2 1,4-2-106,7-2 0,0-6-156,4-4 0,2-3-151,3-1 0,2-5 100,-2 0 0,-3-4-233,-2 4 0,0 0-37,-5 5 0,2 4-532,-12 1 239,1 5 571,-5-2 0,-6 19 0,-2 3 0</inkml:trace>
  <inkml:trace contextRef="#ctx0" brushRef="#br0">31422 2474 8241,'-5'9'0,"0"1"-355,0-1 266,5 5 612,0 1-527,0-1 0,-1 0-253,-4 0 1,-3-4 164,-6-1 0,0-4-125,0 4 0,4-4 178,1 5 43,5-7-38,-2 3 0,8-6-26,2 0 0,4 0 90,7 0 0,4-6-39,-1-4 0,8 2 19,-3-1 0,-2 1 33,-2-2 0,-3 4 2,-2 6 1,-5 0 209,1 0-244,-7 0 1,-1 6 99,-7 4 0,-11 7-70,2 2 0,-8 5-126,3-5 1,-6 5 57,1-5 0,-3-2-137,-1-8 0,5 3 126,4-8 1,4-1-123,0-7 0,8-6-119,2-9 1,5-9 84,5-10 1,4-2 193,10 2 0,2-3 0,2 4 0,4 0-36,-3-1 1,3 8 150,1 2 1,-4 1 149,-1 8 1,-4 5-86,5 4 1,-6 7 112,0-2 0,-3 10 2,-6 5 0,-1 7-13,-3 2 1,-4 11-117,4-2 1,-8 10 20,-2 0 1,-4 5-57,4 4 1,-6 4 23,1 6 0,-2-2-7,-2-3 1,4 2-78,1-7 0,1-4-139,-2-5 1,-1-13-142,6-1 221,1-7 0,2-4-108,-3-4 1,4-9 85,-4-9 1,4-10-536,1-5 1,0-4 20,0-6 524,0-8 0,6-15 0,2-8 0</inkml:trace>
  <inkml:trace contextRef="#ctx0" brushRef="#br0">31948 2104 8241,'9'5'0,"1"0"0,-6 6-131,6-2 1,-7-1 86,2 1 1,-5 6 222,-5 4 1,0 4-142,-9-4 1,1 7-181,-10-3 1,1 2 105,-2-1 0,-1-2-160,6-3 1,0-8 97,5 4-29,6-11 237,1 3 0,9-9-121,3-3 0,9-7-63,10-7 1,7-7 28,2 3 0,5-9 6,-5-1 1,5-5 36,-5 5 1,1-2-13,-6 2 1,-6 9 146,-3 1 1,-5 5-73,-4 4-47,-4 6-15,-6 2 0,-1 18 45,-4 7 1,-5 7 46,-9 2 1,4 7 6,-4 3 0,-2 0 17,2 4 0,-6-2 5,1 7 0,2-7-89,-2-2 0,7-7 12,-2 2 0,5-9-226,4-5 200,-2-3-262,10-8 117,-4-2 1,12-11-83,4 0 0,4-10 138,5 0 0,1-2 147,4 3 1,3 0-57,-3-1 1,1 3 309,-1 2-211,2-2 0,-10 10-88,3-3 20,-9 4 1,-4 7 56,-6 4 1,-11 4 27,-3 5 1,-15 3-31,1 6 1,-9 1-11,4-1 1,-5 7-158,5 3 1,0-3 120,5-2 1,6-3-481,3-2 0,7-1 201,3-3 0,6-8-171,-2-7 1,10-7 20,4-2 0,9-8 370,1-11 0,6-3 0,-1-7 0,7-6 0,2-2 0,-1-3 0,-8 2 0,1 5 0,-6 9 0,1-1 0,-1 6 0,-8 5 0,4 4-142,-11 7 0,3 3 407,-7 10 1,-5 4 99,0 5 1,-6 3-161,2 6 1,1 1-42,-2-1 0,7-1-57,-2-3 2,4 3-148,1-12 148,6 0 1,2-11-259,6-8 1,1-4-134,-1-6 0,-5-5-445,1 0 727,-7-7 0,10 4 0,-6-6 0</inkml:trace>
  <inkml:trace contextRef="#ctx0" brushRef="#br0">31663 2275 8299,'10'0'-641,"-1"0"1,1 0 97,4 0 543,0 0 0,0 12 0,1 4 0</inkml:trace>
  <inkml:trace contextRef="#ctx0" brushRef="#br0">31706 2545 8299,'8'9'-301,"-3"1"0,-4-6-366,-1 6 0,0-5 438,0 4 1,-1-1 223,-4 2 0,2 2-17,-7-2 1,6-2-10,-6 1 1,7-4 259,-2 4 1,2-6-133,-2 2 1,4-2 455,-4 2-406,3-3 1,7 5 59,0-2-92,6-3 9,-3 10-49,6-4 0,-5 5-289,1-4 136,-7 4 0,3-5 57,-6 6 0,0-4-14,0-1 0,0 1 33,0 4 11,-6 0 0,-2 0 2,-6 1 7,0-1 143,6 0-77,2 0 1,9-6 198,6-3 0,4-4-69,15-1 0,-1 0-17,11 0 1,2-4-45,7-1 0,-1-5 118,6 6 1,-5-7-289,5 1 0,1-4-267,3-5 0,1 3-107,0-3 0,3-3 102,-3-2 1,3-2-1,-9-3 1</inkml:trace>
  <inkml:trace contextRef="#ctx0" brushRef="#br0">32332 2388 8298,'14'-6'461,"0"-3"1,7-4-293,2-1 1,10-1-28,5 1 1,-3 0-660,-2 0 1,-3-2 257,-1-3 1,-2 3-189,-4-3 1,-2 2 184,-7-2 0,-6 3-108,-3-3 1,-5 5 331,-5 5 0,-3-4 38,-6 3 0,0 3-28,-1-3 0,1 2 12,0-1 1,1-4 288,4 4-144,-4-4 127,5 5-191,0 2 0,2 7 168,6 4 1,-2 5-102,-2 8 1,2 5 172,-3 5 1,4 7-121,1 3 0,0 7-46,0 3 0,0-1-82,0-4 0,0 4 109,0 1 0,0 4-287,0-5 1,-5 5 80,0-4 1,-4-7-86,4-8 1,-6-5 135,2-4 1,-4-8 264,-1-7 1,4-5-148,1 0 0,-1-2-21,-4-2 1,0-6-156,0-4 1,-1-7 154,1-2 1,0-7-538,0 3 0,4-10 212,1-5 0,4 1-434,-4-1 1,5-4 217,0-6 1,4 1 432,4 4 0,1 7-117,9 3 1,-1 3 116,11 1 0,-2 3-82,2 2 0,2-1 82,-2 6 0,3 0 136,1 4 1,1 1 59,-1 0 0,1-2 14,-1-3 1,2 2 23,3-7 0,-3 5 63,4-4 1,-4 5-129,-2-1 1,5 3-6,0 2 0,-6 6 104,-8 4 0,-3 2-72,-2 2 0,-1 6-246,-4 4 1,-2 4 52,-7 5 1,-8 3-106,-7 7 1,-3 4 57,-6 0 1,-3 0-125,3-5 0,2 1 102,-2-1 1,2 1-81,-1-1 1,-4 1-152,3-1 0,-1-6 77,1-3 1,2-5-133,3-4 1,8-2-11,-3-4 1,7-4 6,-2 0 380,6-6 1,4-13-26,14 0 0,-1 0 81,5 5 1,3 0-179,2 0 0,-2-1 442,1 1 1,1 5-137,5-1 0,-6 2 65,1-1 1,-2 3-107,2 6 1,-4 0 50,-5 0-153,-1 0 0,-6 6 2,-4 3 0,-2-1-76,-2 2 0,-6 4-181,-4 5 1,-7 1-267,-2-1 0,-6-1 200,1 5 1,-1-5 25,1 1 1,-1-3 228,6-2 0,4 0 0,6 0 0,-1 0 0,-4 1 0</inkml:trace>
  <inkml:trace contextRef="#ctx0" brushRef="#br0">32715 2474 8298,'23'-7'-621,"2"4"-77,-6-6 0,6-1 1080,-1-4 0,7 5 7,3-1 1,-1 7-119,-5-2 0,1 2 187,-1-2-489,0 4 0,-7-4 89,-7 10 1,-14 3 130,-14 6 1,-13 2-137,-11 3 0,-1-2-193,1 7 0,-2-5-514,7 4 1,0-4 286,5 5 1,-1 0 254,1 4 0,6-1-63,3-3 152,9-4 83,4-6 0,12-6 186,4-3 0,9-8-70,4-2 0,4-11-45,2 2 1,4-3-213,0 2 1,0 0 135,-4-4 0,-1 3-480,0-3 0,-5 3 425,-5 2 0,-8 0 0,-4 0 0</inkml:trace>
  <inkml:trace contextRef="#ctx0" brushRef="#br0">32815 2488 8293,'9'5'-607,"1"-1"0,-2 7 714,1-1 1,4 3-38,-4 1 0,-1 6 177,2 4 0,-7 9-53,2 5 1,-4 9 12,-1 6 0,0 10-88,0 8 1,-3-30 0,-2 2-1049,-1 3 1,-2 2 928,-1 10 0,-2 1 0,-3-1 0,-1 1 0,1 8 0,0 0 0</inkml:trace>
  <inkml:trace contextRef="#ctx0" brushRef="#br0">30825 455 8250,'14'-6'0,"2"4"-337,2-3 0,0 4 70,6 1 1,-5 6 267,4 4 0,-5 4-93,1 5 0,-5 1-139,-5 4 1,-4 3 32,-10-4 1,-4 3 73,-10-3 0,1 4 167,-5-3 0,-1-3 12,-4-3 0,5-2 89,5-2 0,6-4 32,3-1-16,6-5 1,-2 2-84,10-6 1,7 5 98,7-1 1,8 6 46,2-5 1,1 4-77,8-4 0,-2 6-134,2-2 1,1 4-7,-5 1 0,-8-4-23,-7-1 0,-4 1 77,-6 4 1,-6 0 112,-12 0 1,-2 0-122,-13 1 0,0 1-71,-4 2 0,-5-2-73,0 3 0,-1-8-229,6-1 1,6-2 196,3 1 123,3-3 0,2-12 0,0-2 0</inkml:trace>
  <inkml:trace contextRef="#ctx0" brushRef="#br0">31393 668 8250,'7'8'0,"-6"0"-367,4-3 1,-4 3 303,-1 6 0,-1 6 512,-4 4 0,-3 4-321,-6 6 0,0-3-251,0 7 0,1-8 90,3-1 0,4-3 114,6-7 1,2-1-108,2-9 0,6-2 91,9-7 0,3-13-183,6-6 1,1-8 60,-1-6 1,-1-3-60,-3-7 1,0 2 201,-10 3 0,3-1 150,-7 5 0,-4 6 53,-1 4 1,-4 7-160,-1-2 1,0 3 43,0 2 0,-6 6-267,-4 3 1,-7 4-255,-2 1 0,-6 0 91,1 0 0,-3 6-163,-1 3 1,1 3 108,3-3 0,1 4-47,8-4 1,4-1 356,11 1 0,0-5 0,13 2 0,3-6 0</inkml:trace>
  <inkml:trace contextRef="#ctx0" brushRef="#br0">31962 640 8250,'-6'14'-410,"-4"0"1,-7 0 628,-2 1 1,-2-1-86,2 0 0,4 5 110,-4 0 0,4 5-344,6-5 0,3 4 127,6-4 1,1 0-102,4-5 0,9-6 135,10-3 0,3-3-103,1-2 1,0-7 108,1-2 0,-1-10-12,1-5 0,-7 2-12,-3-2 0,-3 1 6,-2-6 1,-6 2-25,-3 4 1,-4-3 26,-1 7 1,-6 1-546,-4 3 1,-10 3 492,-9 2 0,-12-9 0,-9 3 0</inkml:trace>
  <inkml:trace contextRef="#ctx0" brushRef="#br0">31166 370 8221,'-38'-5'-263,"0"0"1,2 0 159,-2 5 0,-3-4-84,3-1 0,-8 2 231,-2 8 1,-1-2 34,2 6 0,-2 5 274,-3 5 1,-2 2-127,7-2 0,6-2-210,8 7 0,4 0 77,6 4 0,7 2 69,6 3 0,7 0-32,-2 10 1,15-2 18,4 11 0,18 2-67,6 8 0,7-4-281,-15-27 1,2 0 0,-1-2 0,1-2 140,8 0 1,1-1 0,-4-4 0,0-2 62,0-2 0,2-3 1,1-2-1,2-2-48,2-1 1,2-1 0,1-1 0,1-2 39,6 0 0,1-2 0,-5-1 1,-1 0-30,-1-2 0,-1-2 1,-1 1-1,0-2 35,-6 1 0,0-2 0,3-4 0,0-2 3,2-4 0,0-3 1,-5 0-1,0-2 52,1-2 1,-1-3-1,-1-3 1,-1-3 112,-2-1 1,-1-2 0,3-3-1,-1-2 69,-4-1 0,0 0 1,1 0-1,0 0-89,-1 2 0,0 1 0,-1 2 0,-2-1-111,-3 2 0,-2-2 0,16-31 20,-13-1 0,-15 3-210,-18 6 0,-17 2-180,-20 3 1,-15 9-295,-14 10 0,-1 11 152,-3 7 0,30 10 0,0 3 23,-2 1 0,-1 2 1,-5-1-1,0 1-133,0 1 0,2 1 581,5-3 0,0 1 0,-2 4 0,1 0 0,6-2 0,0 0 0,-36 7 0,6-1 0</inkml:trace>
  <inkml:trace contextRef="#ctx0" brushRef="#br0">31080 1336 8234,'8'-22'0,"0"2"0,-3 5-81,-3 1 78,4 6 946,-6-4-192,0 10-771,0-4 0,0 7 31,0 4 1,0 3 95,0 6 0,-6 7 6,-4 2 1,1 6 12,-6 4 1,3 10-52,-12 9 1,5 3-194,-5 2 0,2-2-19,-1-3 1,-4 4-2,3-4 1,2 2-154,-2-2 0,7-3-133,-2-7 1,5-1-109,4-3 0,-2-3 112,2-7 0,2-5 420,-1-4 0,2-1 0,-7-3 0,-3-4 0</inkml:trace>
  <inkml:trace contextRef="#ctx0" brushRef="#br0">30611 1834 8234,'0'9'73,"0"1"1,0-1-191,0 6 0,-1 0-252,-4 4 0,-3 10 468,-6 9 0,-2 4 367,-3 6 0,3-4-200,-3 3 1,4 2 29,0-1 1,3-1 276,2-4 1,2-1-239,4 1 0,2-7-134,-3-2 0,10-11-19,4-4 1,6-3-102,4-2 1,3-8 19,6-6 1,5-7-208,1-12 0,5-10-383,-1-9 0,5-9 74,4-5 1,-8-4-488,4 0 0,-5-8 902,0-2 0,-3 0 0,-7-2 0,1 0 0,-1 2 0</inkml:trace>
  <inkml:trace contextRef="#ctx0" brushRef="#br0">27384 4933 8449,'0'-28'-425,"-5"6"-53,0 3 0,-6 4 786,2 6 0,1-2-80,-2 6 1,1 0-273,-5 5 0,-5 2 116,0 3 1,-8 3-134,-1 6 0,-7 0 130,-8 0 0,-4 2 0,-1 3 1,-4-2 54,5 7 1,1 0 95,8 4 1,-1 1 42,5-1 1,6 7-111,4 3 1,2 4 50,-2 6 1,-1 2-132,6 7 1,-1 2 124,1 2 1,5 10-359,6-31 1,1 1 0,-5 36 253,7-1 1,0-3-40,5-2 1,11-6-293,3-4 0,5-7 94,0-2 0,5-1 130,9 1 0,-1-8-28,6-6 1,0-11 27,4 1 1,7-11 209,3-2 0,4-3-98,1-7 0,-1 0 161,1-5 0,-5-6-152,1-4 1,-6-15-90,5-8 1,-4-10-41,4-9 0,0-2 72,-24 22 1,1-2 0,-3 1 0,0-1-67,1-1 0,-2-1 1,-5-1-1,-1-1 56,1 0 0,-2 0 0,-2-6 0,-2-1-125,-1 0 1,-2 0-1,-1 2 1,-1 1 18,-3-1 1,-3 1 0,2-36-71,-6 38 1,-3 0-1,-11-36 47,2 35 1,-3 1 0,-3 5 0,-3 1-97,-3-3 0,-2 3 0,-35-17 3,30 26 0,-2 3 1,-35-7 75,-3 6 0,1 12-348,0 6 0,2 3-173,2 2 626,4 0 0,11 5 0,0 0 0,0-1 0</inkml:trace>
  <inkml:trace contextRef="#ctx0" brushRef="#br0">28720 4763 8646,'-4'14'294,"-1"0"1,-5 2-83,6 3 0,-6-4-46,5 4 0,1 2-261,4-2 1,0 0 164,0-5-114,0 0 165,0 1 1,0-6-398,0 0 85,0-5 1,1 2-647,4-6 577,-3 0 263,4-6 0,-6-2 0,0-6 0</inkml:trace>
  <inkml:trace contextRef="#ctx0" brushRef="#br0">28749 4791 9299,'27'0'0,"-2"0"0,13 0 0,0 0-34,4 0 1,6 0 200,-1 0 0,8 0-450,2 0 1,8-2-301,11-2 0,1-3 458,-37 3 0,1-1 0,-1-1 0,0-1 216,32-2 1,-5 1-66,-10-2 0,3 6 53,-3-6 1,10 5-101,-6-4 1,1 4-18,-1-4 1,-7 1 133,-2-2 0,-6-1-220,1 7 0,-7-6 64,-2 5 0,-7-4-69,3 4 0,-6-4 215,-4 4 1,1 0-15,-6 5 1,0 0 720,-5 0-781,0 0 541,1 0-259,-1 0-187,0 0 1,-1-1-68,-4-4-35,4 3 0,-10-4 34,6 6-42,-5 0-116,2 0 0,-9 8 126,-7 6 0,-2 2-65,-17 8 0,2-1 55,-11 6 0,1 4-348,-6 0 0,5 0-87,0-4 1,5-3 437,-5-2 0,0 9 0,-5-3 0</inkml:trace>
  <inkml:trace contextRef="#ctx0" brushRef="#br0">28678 5203 8377,'20'-8'0,"4"4"0,9 2 24,5 2 0,6 0 231,8 0 1,0 0-260,10 0 0,-2-2-297,2-2 1,9-3 244,-31 3 1,0-1 0,3-2-1,1 0 39,4 0 1,-1-1 0,-5 2-1,0-2 27,3-1 0,0-1 1,32-6 84,-1 2 1,-8 5-21,-2-1 0,-12 7-117,-2-2 0,-14 4-291,-9 1 333,-7 6 0,-8 8 0,0 8 0</inkml:trace>
  <inkml:trace contextRef="#ctx0" brushRef="#br0">28791 5559 9140,'5'14'-1138,"0"0"794,0 7 1,-1 1 249,1 6 0,0 1 101,-5-1 0,0-6-222,0-3 1,0 2 122,0-2 0,-5-5 66,0-5 1,-1-6-266,1 2 43,4-3 248,-12-9 0,11 0 0,-4-8 0</inkml:trace>
  <inkml:trace contextRef="#ctx0" brushRef="#br0">28862 5559 8414,'21'-8'-374,"1"-3"-47,7 6 1,1-5 462,3 6 1,3-6 462,7 5 0,3-4-537,6 4 0,3-4-262,16 4 0,-1-6 257,-30 6 0,0 1 1,39-9-87,-39 6 0,1 0 1,36-3 246,-6 1 1,5-1-26,0-4 1,-36 7-1,0 1 199,36-3 0,-8 1-149,-11 3 0,-6 4 122,-9-4 1,-4 3-299,0 2 0,-11 0 175,1 0 0,-4 5-148,0 0 0,1 4 322,-6-4 0,6 5-418,-1-6 0,-2 1 298,2-5 0,-7 5-305,2 0 1,-3-1-182,-2-4 229,0 0 0,-6 2-130,-3 3 1,-3-2 95,-2 6 0,-13-1-190,-6 2 1,-13 7 13,-6-3 1,-4 5-149,-6 0 0,3 3 97,-8 7 1,0-1 21,-9 0 0,-9 1 1,32-15-1,-1 0 1</inkml:trace>
  <inkml:trace contextRef="#ctx0" brushRef="#br0">28877 5900 8354,'-32'0'0,"4"0"0,13 0 70,1 0 1,11-5 73,3 0 0,19-1-129,14 1 1,15 2 87,8-6 1,8-1-110,7-4 1,-29 7 0,1 0-104,4 0 0,1 0 0,3-1 0,1 1 191,2 0 1,1 0-1,-4 0 1,0 0-19,-5 0 0,-2 0 0,2 0 0,-2-1 31,-3 1 0,-1 0 1,36-5-300,-5 2 1,-8 4 27,-11 6 0,-9 0-266,-10 0 0,-9 6 5,-5 4 1,-10-1 436,-4 5 0,-4-3 0,-1 10 0</inkml:trace>
  <inkml:trace contextRef="#ctx0" brushRef="#br0">28678 6184 8498,'14'0'-651,"-5"6"455,1 4 1,1 3 446,8 1 1,-2 6-164,7 4 1,-7 8-69,2 1 0,-5-3-16,-4-2 0,1-7-9,-6 7 0,4-4-20,-4 0 1,0 1-19,-5-6 0,0-5-96,0-4 1,1-3 181,4 3-677,-3-4 164,10-6 470,-10-6 0,10-8 0,-4-8 0</inkml:trace>
  <inkml:trace contextRef="#ctx0" brushRef="#br0">28990 6269 8316,'21'0'-108,"-4"-4"53,7-1 1,1-1 12,8 1 0,12-1-18,12-4 1,15-3 177,-32 9 0,1-1 0,6-1 0,1-1-303,-6 0 0,1 0 1,3 0-1,0-2 224,-6 0 0,0-1 0,2 2 0,1 1-13,2-3 1,0 1 0,2 1 0,0 1 167,3 2 1,-1 1 0,-5 0 0,-3 2 156,35 2 1,-3 0-281,-7 0 0,2 1 176,-1 4 1,1-2 2,-7 7 0,-6-7-315,-7 1 1,-4-2 176,-1-2 1,-9 0-298,-5 0 1,-7 0-1,-8 0 381,0 0 1,-6 2-412,-3 2 0,-11-2 119,-8 3 0,-15 3-192,-14 1 1,-9 8-43,-14 2 0,-7 7-30,31-14 1,-1-1 0,3 2 0,-1 1 161,1 0 1,0 1-1,2-1 1,0 0-23,-2 0 0,-1 1 0,2-1 0,0 0 96,-1 0 1,-1 0 0,-2 0 0,-1-1 123,4-1 0,-1 0 0,1-2 0,0 0 0,-34 11 0,-1 0 0,1-4 0,-2-4 0</inkml:trace>
  <inkml:trace contextRef="#ctx0" brushRef="#br0">29246 6568 8286,'-44'8'0,"3"0"-249,13-3 1,1-4 182,3 4 1,4-4 280,5-1-144,7 0 1,4 0-16,8 0 0,6 0 33,9 0 1,5 0-7,9 0 1,9-6 140,10-3 1,20 1-154,3-2 1,-33 6 0,0-1-69,34-9 0,1 4 112,-10 1 1,4 4-249,-14-5 1,-5 7-186,-10-2 0,-7 4-691,-11 1 1009,-4 6 0,-5-4 0,-1 4 0</inkml:trace>
  <inkml:trace contextRef="#ctx0" brushRef="#br0">28663 6938 8350,'15'-8'-52,"-1"3"1,0 10-471,0 4 0,0 9 409,1 1 1,-1 6 295,0-2 0,0 3-446,1-3 1,-6 3 88,1-7 0,-1 0 179,5-5 1,0-2-122,1-2 0,-6-4 14,1-6 1,4 0 24,5 0 1,0-6 76,-5-4 0,5-4 0,0-5 0,6-3 0,-3-6 0</inkml:trace>
  <inkml:trace contextRef="#ctx0" brushRef="#br0">29104 7009 8257,'29'-29'0,"1"2"-219,3 4 1,11-3 260,13 7 0,6 1-642,8 3 0,5 1 745,0 0 1,1 4-122,-1 1 1,-36 7 0,1 1 16,3-2 1,2 1-1,-1 1 1,0 2 37,0 1 0,0 1 0,-3-3 0,-2 1 281,26 4 0,2-3-132,-6-2 0,4 4 125,-4 1 1,-4 0-204,-10-5 1,-7 6 28,-13 4 1,-7 2-73,-7 3 1,-6 0-124,-8 4 1,-19-1-486,-10 5 0,-15-1 298,-8 2 1,-2-3-320,2-7 1,-5 5 266,0 0 0,-3 0-161,-11-5 1,-3 0 210,32-7 0,-1 0 0,-1 1 0,-1-1-56,3 0 0,-1 0 0,-2 0 0,0 0 261,2 0 0,1 0 0,-7 3 0,0 1 0,-1-2 0,0 1 0,-1 1 0,-1 0 0,2-1 0,-1-1 0,0 0 0,0 1 0</inkml:trace>
  <inkml:trace contextRef="#ctx0" brushRef="#br0">28862 7393 8227,'-34'4'-275,"5"1"449,13 0 0,21-7 51,19-3 1,20-7-64,27-7 0,-33 6 1,2 1-433,1 0 1,3 0-1,10-2 1,3 1 161,3-2 0,3 2 1,3 0-1,0 2-117,0-1 0,1 0 0,5 3 0,0-1-176,-4-2 1,1 1 400,6 1 0,0 2 0,-3-1 0,0 1 0,2 1 0,-1 0 0</inkml:trace>
  <inkml:trace contextRef="#ctx0" brushRef="#br0">30270 8032 8454,'0'14'566,"0"2"-413,0 3 0,-6-1-162,-4 5 0,-4 6-192,-5 4 1,-3 2 148,-7-2 0,-4 2-147,0 3 0,0 1 113,5-6 1,1 0-69,3-4 0,3-6 154,7 1 0,0-6 0,0 2 0</inkml:trace>
  <inkml:trace contextRef="#ctx0" brushRef="#br0">30256 8203 8345,'35'0'48,"-5"0"172,3 0 0,3 0-225,2 0 0,-2 0 87,2 0 0,-6 5-99,1-1 1,-5 7-288,-4-1 0,-10 3-1048,-9 1 1352,-3-6 0,-15 11 0,-3-4 0</inkml:trace>
  <inkml:trace contextRef="#ctx0" brushRef="#br0">30313 8288 8345,'-8'6'-709,"1"7"770,7 6 1,2 6 647,3-1 0,1 9-64,4 5 0,1 10-165,-7 4 0,1 3-88,-5 2 1,0 0-342,0 0 0,0 1 411,0 4 1,-1-2-188,-4 6 1,-3 0-234,-6 5 1,4-3 33,1-6 0,1-4-216,-2-15 0,-1 1 53,7-11 1,-6 1-385,5-6 1,-4-4 25,4-1 0,-1-10 194,1 1 0,3-7-1660,-2 2 969,2-6 1021,2-3 0,0-20 1,0-10-1</inkml:trace>
  <inkml:trace contextRef="#ctx0" brushRef="#br0">29616 469 8563,'-6'-35'-122,"3"5"52,-7-3 1,1 3 324,-6 2-43,1 6 0,1 0 100,4 3 1,-2 8 242,6-4-253,0 11 16,5-3 0,0 9-318,0 3 1,0 9 89,0 9 0,0 12-180,0 8 0,-6 3-28,-3 11 0,-6-4-106,-3 9 0,-5 1-276,-5-1 0,-4-2-109,4-8 1,-2 2 75,11-7 0,2-6 168,7-8 1,-1-9-136,6-5 116,1-10 384,-3-2 0,6-20 0,-4-6 0,3-6 0,2-4 0,0-4 168,0 0 0,0 0-225,0 4 0,-1 2 160,-4 4 1,3 2 393,-2 7-55,2 6 1,2 3-184,0 10 0,-1 9 115,-4 10 1,3 14-36,-3 5 1,4 4 67,1 0 0,0 2-229,0 3 0,0-4-37,0-10 0,1 1 33,4-6 0,2-4 32,2-5 0,2-7 92,-6 2 0,4-8 96,-4-2-134,6-5 0,-3 0-147,6-8 0,-4-9 22,-1-6 0,2-8-108,8-1 1,-1-7-321,5-8 1,-2-1-30,7-3 1,-2-7-357,7-3 1,-2-8-1978,2 8 2655,-3-3 0,8 8 0,-3 0 0,6-1 0,3-3 0,4-1 0</inkml:trace>
  <inkml:trace contextRef="#ctx0" brushRef="#br0">11531 5644 8528,'-8'-14'7,"2"4"73,6 1 0,0 4 137,0-4 0,5 4 15,-1-5 1,7 2-527,-1-1 0,4-4 191,5 4 0,-2 1-83,7-2 0,0 3 42,4-3 0,-1-1 118,-3 6 1,3-1 125,-4 1 0,-1 4 88,2-4 1,-2 3-129,2 2 0,1 0 35,-6 0 1,6 0 85,-1 0 0,-2 0-90,2 0 1,-2 0-27,2 0 1,3 0-2,-4 0 1,4 0-11,2 0 1,4-4-38,0-1 1,6-1-31,-1 1 1,3 3 62,2-3 0,-2 2 1,-3-1 0,2 2 2,-7-3 0,0 4-9,-5 1 0,1 0-51,-1 0 0,-4 0 46,0 0 1,-2 0 6,1 0 1,6-5-8,-1 0 0,2-6-7,8 2 0,-1-2 18,0 1 1,3-3 3,-7 4 1,5 1 148,-5-1 1,0 5-163,-4 0 1,2 2-39,-2 2 0,2 0-27,-7 0 0,3 0-155,1 0 1,1 5 158,-1 0 1,1-1-28,-1-4 0,5 0 34,1 0 1,3 0-48,-3 0 1,4 0 310,-5 0 1,0-4-92,-5-1 0,6-5 83,-1 6 1,0-7-72,-5 1 1,-4 4-101,0 1 0,-5 2 3,4-2 0,1 4-18,4-4 1,1 3-38,-1 2 0,1 0-186,-1 0 1,5 0 25,1 0 1,3 0 63,-3 0 1,4 0 49,-5 0 0,0 0 20,-5 0 1,-1-4 0,-3-1 1,3 0 46,-4 5 0,0-5 141,0 1 1,-4-3-99,5 3 0,0 2 4,4-3 0,0-1-68,1 1 0,6-1 36,3 1 1,-2 4-115,2-4 1,-2-2 71,2 3 1,3-1-13,-3 5 1,-2-5-2,2 1 0,-4-3-2,3 2 1,-3 2-10,4-6 1,1 1 19,8-2 0,-1-2-26,6 2 0,0-1 24,5 2 0,-1-4 72,-4 4 0,-3-2-50,-7 1 0,-4-2 4,0 2 1,-5 2 16,5-1 0,2 5 7,7 0 0,-1-3-64,6 3 0,-6-1-4,1 5 1,4-5-153,1 0 0,-3-1 108,-2 1 0,-2 4-44,-3-4 1,3-1 52,2 1 1,3-4-6,7 4 0,0-6 33,0 1 1,-5-1 113,0 2 1,-6-4 105,2 4 1,-4-2-119,-2 1 0,3-3-3,2 4 0,8 3-29,7 1 1,3-1-37,-8 1 0,6-1-66,-11 1 1,5 3-206,-10-2 1,7 2 142,-2 2 0,5-5-263,5 0 0,-2-1 419,6 1 0,-6 2-127,2-6 1,-9 4 266,-1-4 1,-6 4-140,2-5 1,2 7 97,2-2 1,5-1-83,5 1 1,-4-4-1,4 4 0,-4-1-48,-1 1 0,-5 4-124,0-4 1,-6-2 87,2 3 0,2-3-156,2 3 1,2 2 131,-2-3 0,3 2-12,-2-2 0,-4 4 157,-2-4 0,-4 4-36,-6 1 0,5 0-25,-5 0 1,6 0-38,5 0 1,-3 0 15,7 0 1,-1 0-9,1 0 0,-1 0 158,-4 0 0,-4 0-183,-1 0 1,-1 0 1,-7 0 0,-1 0 168,-5 0 1,1 0-38,-1 0 0,1 0 94,-1 0 0,5 0-95,0 0 0,2 0 23,-2 0 0,-3-2-70,3-3 0,2 4 24,-2-4 0,1-1-71,-6 1 1,0-5 68,1 6 1,-2-3-186,-4 3 1,3 2 11,-7-3 1,6-1-127,-1 1 1,-4-1 157,-1 1 1,-3 4-21,-2-4 1,0 3 41,1 2 5,-1-6 1,-5 4 220,1-2-236,-7 2-780,3 2-940,-6 0 1757,7 0 0,-12 6 0,3 2 0</inkml:trace>
  <inkml:trace contextRef="#ctx0" brushRef="#br0">15924 2929 8962,'5'-10'-109,"0"1"1,0 4-413,-5-5 326,0 7 294,0-9 1,0 4-94,0-6 1,-5 4 158,0 1 0,-6-1 12,2-4 1,-4 0 56,-1-1-106,-1 1 1,1 2 12,0 2 1,-5-1-129,0 6 1,-1 1-141,1 4 0,1 1 179,-5 4 1,-1 3-181,-5 6 1,-4 5 112,0 0 0,-5 6-75,5-1 0,-2-2 42,2 2 1,-2-1 41,-3 6 0,-1 4 74,6 0 0,0 2-61,4-2 1,1 5 120,-1 9 0,7-1-95,3 6 1,3-4 70,2 4 0,0-2-57,0 2 0,4 2 139,1-6 1,6 5-98,-2-1 1,3 2-5,2-2 0,2 4 7,3-4 1,2-3-23,8-2 0,5-3 64,4-1 0,6-8-36,8-7 1,3-1 217,16-8 1,4-6-433,15-9 1,-3-2 429,3-2 0,-8-6 39,-2-4 228,0-9-1744,5-3 1351,-32 5 0,0-1 0,29-12 262,3-3-193,-3-10-165,-10 5 0,-4-10 48,-16 5 1,-3 0 32,-7 1 0,-6 0-182,-3 5 0,-5-4 103,-4 3 0,1-3-144,-6-2 0,-1-1-243,-4-4 181,0-2 1,-6-9-757,-3-2 550,-10 2 167,-4-4 1,-5 6-106,0 0 1,-7 5 733,-3 0 1,-9 11-435,-6-2 0,-8 10-108,-6 0 1,4 9 72,2 5 1,13 5-194,6 5 0,4 2-330,0 7 368,9 0 0,4 0 146,6 0 0,0 7 0,5 1 0</inkml:trace>
  <inkml:trace contextRef="#ctx0" brushRef="#br0">16138 5587 8376,'-16'-2'-527,"-3"-2"0,8 2 0,-3-3 766,2-2 1,-2 0 242,0-2 64,0-4-270,0 5 89,6-6 1,1 4 106,7 1-302,0 6 0,2-3 52,3 6 0,4 1 18,10 4 0,3 4 19,7 10 1,-1-1-22,1 5 0,1-4-264,3 5 1,-3-2 136,3 2 1,-3 1-263,-2-6 1,1 0-5,-1-5 0,1-4 44,-1-1 0,-1-4-459,-3 4 1,1-5-98,-6 0-1186,0-2 1853,-5-2 0,-12 0 0,-4 0 0</inkml:trace>
  <inkml:trace contextRef="#ctx0" brushRef="#br0">16337 5360 8510,'-8'0'805,"0"1"-495,3 4 1,2 4-96,-7 10 0,1 8 97,-5 6 0,-7 8-55,-2 2 0,0 6 20,0 8 1,-1-2 51,-4-3 0,4 2-192,0-7 0,12-1-266,-3-8 0,11 0-971,-1-10 0,10 2 1100,4-11 0,10 0 0,3-4 0</inkml:trace>
  <inkml:trace contextRef="#ctx0" brushRef="#br0">15711 5018 7440,'0'8'0,"0"-1"0</inkml:trace>
  <inkml:trace contextRef="#ctx0" brushRef="#br0">18811 6938 7347,'0'-10'99,"0"1"109,0 5-334,0-2-347,0 0-238,0 4 711,0-4 0,-7 0 0,-1-2 0</inkml:trace>
  <inkml:trace contextRef="#ctx0" brushRef="#br0">20204 6468 7923,'-8'-6'-661,"2"5"1250,6-6-307,0 7 1,6 0-54,3 0 0,6 5-49,4 0 0,-2 4 110,7-4 1,6 1-140,8-1 1,3-3 140,1 2 0,1-2 5,0-2-241,-7-6 0,5-2-86,-3-7 1,3 1-329,2 0 259,-1 6 0,-4-4-658,0 2 530,-6 4 0,-2-5-22,-7 6 1,-7-1-529,-2 1 391,-6 3 386,-8-4 0,0 6 0,0 0 0</inkml:trace>
  <inkml:trace contextRef="#ctx0" brushRef="#br0">20858 6312 7923,'20'0'-242,"-4"0"-100,3 0 0,2 2 591,-2 2-59,6 4-100,-9 0 1,6 3 378,-3-6 1,-3 4-161,3-4 1,-4 5 34,0-6 0,-1 1 70,0-5 249,0 6-482,0-4 0,-6 6-155,-3-3 1,-5-2-42,-5 6 0,-6 2 109,-12 8 0,-4 5-792,-16 9 0,-3 4 128,-11 5 173,-6 7 0,5-5 0,-5 5 0</inkml:trace>
  <inkml:trace contextRef="#ctx0" brushRef="#br0">20545 7435 7985,'0'-14'-642,"6"6"709,-4 2 1,11 6 424,-4 0 0,4 4-266,1 1 1,6 0-70,4-5 1,5-2 2,4-2-129,16-4 1,3-11-11,10 0 1,-6 0-391,-3 5 33,-5-1 1,-8 1-244,-7 0 1,-1 6 297,-13 3 281,0 4 0,-5-6 0,0 0 0</inkml:trace>
  <inkml:trace contextRef="#ctx0" brushRef="#br0">21057 7236 7760,'14'8'-130,"0"-3"0,5-4 105,0-1 1,5 0 310,-5 0-129,6 0 1,-9 2-72,3 3 1,-3-2 67,-2 6-240,-6-6 1,-2 15-191,-6-4 1,-6 16 275,-4 3 0,-15 13 0,-5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5403 1009 8284,'-12'-57'0,"2"1"0,-1 5 531,6 4-340,-6 9 1,8 3 512,-6 7-392,-1 12 0,-6-2-170,-3 14 1,-4 5 50,-11 9 1,-3 9-66,-11 4 0,2 11 159,-6 3 0,11 0-343,-2 1 0,12-2 98,2 2 0,7 1-63,8-5 1,6-3-97,3-7 0,5 1-50,5-6 1,3 5-102,6-5 0,7 0 127,3-5 0,7-1-161,2-4 271,7 4 1,-10-12-69,3 4 0,0-2-8,-4 2 1,1-3 54,-11 2 0,-5-1 25,-5 2-41,-6-3 205,4 4-178,-7 0 1,-2-2-17,-3 5 0,-9-4 31,-9 4 0,-4 1-259,-2 4 0,-5-5 66,-4 1 0,3-2-285,2 1 0,7-2-19,3-7 523,12-13 0,-15-9 0,11-15 0</inkml:trace>
  <inkml:trace contextRef="#ctx0" brushRef="#br0">5261 697 8284,'21'-7'0,"-6"1"562,4-4-355,-3 4 1,-2 6 219,1 0 1,-3 14-173,-2 10 0,1 12-184,-7 17 1,1 3 132,-5 11 1,0 5-446,0-5 1,0-1 334,0-9 0,0-6-418,0-4 0,5-9 148,0-5 1,1-9-74,-1-5 1,-4-4-171,4 0 1,-2-7 138,2-4 0,-3-8-91,2-6 1,-2-14 80,-2-4 1,5-12-174,-1-2 1,6-6 462,-5-4 0,6-3 0,-2 3 0,8 3 0,2 2 0,0 9 203,-4 4 1,-6 15 220,1 5-277,-1 10 1,4-1 598,-4 10 0,-3 7-303,-6 7 0,-6 6 38,-3-1 1,-4 3-39,-1 1 0,-5 1-305,0-1 1,-2-1-10,2-3 1,4-4-65,-4-5 1,9-6-513,5 0 349,-2-5 0,7 2-311,0-6 0,6 0 192,8 0 1,7-2-680,2-2 470,4 2 107,2-4-21,-1 6-164,0 0 182,1 0-15,-1 0 337,1-7 0,-1 0 0,1-8 0</inkml:trace>
  <inkml:trace contextRef="#ctx0" brushRef="#br0">5815 583 8284,'0'-8'98,"0"2"1,0 7 205,0 4 1,-4 4-203,-1 10 0,-6 5 37,1 9 1,-2-3-88,-2 3 1,4 2-153,1-2 0,4-1-167,-5-8 170,7 3 1,-3-12-405,6 4 242,0-9 5,6-4 1,2-6 68,6 0 1,1-2-4,-1-2 0,5-3 51,0-2 0,0-2 185,-5 6 1,-5 0-93,1 5 175,-1 0 0,4 2 162,-4 3 1,-1 3-114,-3 6 0,-3 0 122,2 0 0,-2 7-52,-2 3 1,-2-2-117,-2 1 1,-3-1 28,-2 2 0,1 1-517,3-6-275,4 0-393,-6-4 33,7-8 989,7-7 0,1-20 0,6-10 0</inkml:trace>
  <inkml:trace contextRef="#ctx0" brushRef="#br0">6000 782 8284,'0'22'-441,"5"5"308,0-3 1,1 9 927,-1 5 0,-4 3-207,4 1 1,-3 9-319,-2 6 0,0 1-278,0 9 1,4-6-15,1 6 1,0-3-47,-5 3 0,2-11 94,2-8 0,-1-15-1043,7-5 566,-7-9-62,3-4 0,-6-22 170,0-12 0,0-12-337,0-7 0,-4-14 680,-1-5 0,-6-3 0,1 3 0,4-6 0,0-2 0</inkml:trace>
  <inkml:trace contextRef="#ctx0" brushRef="#br0">6015 825 8284,'14'-23'0,"0"3"0,0 6 0,0 6 337,1 3 1,4 3 218,0 2 0,0 2-207,-5 3 1,5 4 55,0 10 1,-2-1-135,-8 5 1,-2 1-121,-7 4 0,0 1 104,0-1 0,-7 1-537,-2-1 0,-4-4 258,-1 0 1,0-6-1103,0 6 1,0-6-756,-1 1 1881,1-4 0,-6 0 0,-3-1 0</inkml:trace>
  <inkml:trace contextRef="#ctx0" brushRef="#br0">6214 1166 8284,'22'0'-130,"5"0"-65,-4 0 1,4 0 390,2 0 0,-1 0 351,0 0 1,1-5-143,-1 0-405,1 1 0,5-3 0,3-1 0</inkml:trace>
  <inkml:trace contextRef="#ctx0" brushRef="#br0">7010 981 8284,'0'-36'-274,"0"-5"481,0 3 0,-2 3 473,-3 2 1,-2 3-331,-8 1 1,1 9-64,0 6 0,-7 1 22,-2 8 1,1 2-55,-2 8 0,0 4-11,-4 10 0,6 3 11,3 7 0,4 4-127,6 0 1,-2 3-53,6-7 0,2 1-240,8-11 1,-1 0-206,11-5 0,-4-6 241,8-3 0,3-4-222,2-1 1,2-8 145,3-6 0,4-2-434,0-7 0,-4-1 235,-6-5 0,-1 1-21,2 0 1,1 5 44,-6 4-102,0 4 666,-4 7 0,-8 11-172,-2 16 0,-3 11 587,-2 17 0,0 4-315,0 6 1,-5 6 160,0 3 0,1-3-51,4-1 1,-5-4-65,0-1 1,0-8-160,5-6 0,0-8-19,0-12 0,0-2 235,0-7-191,-6-6 1,-2-8-543,-6-9 0,4-10 200,1-5 0,-5-5-246,-5-4 0,-2 0 311,2-9 1,3 2-874,-3-7 1,4-4-297,0-1 1,8-2 753,2 2 1,3-2 494,2 7 0,8 1 0,6 8 0,2 5 0,8 9 0,0 4 0,4 6 0,-4 4 0,-1 1 0,1 6 0,5-2 0,-6 3 260,1 2 0,-7 7 603,2 2 0,2 10-363,-2 5 0,0 3-42,-5 1 1,-5 0 15,1 1 0,-5 4-325,4 0 0,-6 0 118,2-4 1,-3-7-14,-2-3 0,0-3 250,0-2-427,0-6 1,0-3-103,0-10 0,0-5-123,0-9 0,4-9-740,1-10 0,8-5 466,1-4 1,2 1-212,7-6 1,-4 13 219,5 1 1,-7 8 412,2 6 0,-3 3 0,-2 7 0</inkml:trace>
  <inkml:trace contextRef="#ctx0" brushRef="#br0">7607 782 8250,'8'0'-562,"-2"0"1023,-6-6 1,-1 4 19,-4-3 1,-3 4-185,-6 1 0,-2 8 123,-3 6 0,3 6-101,-3 9 1,3 1-45,2 3 1,6-5-9,4 1 1,2-2-388,2-8 1,8-5-140,6-5 0,2-6-165,8 2 0,-5-5-141,4-5 0,-1-7 292,2-7 0,3-6-113,-3 1 0,-4-3-5,-1-1 1,-3-1-16,-2 1 0,-1 1 26,-4 3 0,2 4 350,-6 5-245,0 1 666,-5 6 1,0 5 41,0 13 1,0 5 287,0 14 1,0 1-309,0 3 0,0-3-41,0 3 0,0-7-540,0-3 303,6-5-1215,2 2 822,6-12 1,0-8-1055,1-9 1312,-7-4 0,4-8 0,-4-1 0</inkml:trace>
  <inkml:trace contextRef="#ctx0" brushRef="#br0">7849 682 8250,'0'15'-51,"4"5"25,1 4 0,5 1 728,-6-1 1,3 3-211,-3-4 1,0 4-133,5 2 1,-6-7-78,2-3 0,1 1 117,-1-1 103,0 0-500,-5-5-137,0 1-132,0-8-1192,0 0 1102,0-20 0,0-3-335,0-12 0,0-5 237,0 0 1,6-1 161,4 6 0,-3 4 3,3 1 1,-1 7 645,6 2 0,-1 6-99,0 8 0,2 0 103,3 0 1,-3 6 518,3 3 1,-4 6-365,0 4 1,-1-2 292,0 7 1,0-5-218,0 4 0,-6-5-405,-3 1 1,-3-4-47,-2 0 0,0-6 14,0 1-228,0-7-351,0 3 1,-5-17-596,0-3 1,0-11 489,5-4 1,5-1-377,0-8 1,6 5 269,-2-5 0,4 7 264,1-3 1,5 6 193,0 4 1,2 5 113,-2 10 1,-4 3 452,4 6 1,4 0-266,0 0 1,-2 7 837,-2 8 0,-2 0-461,2 9 0,-3-5 544,3 5 0,-3-2-340,-2 2 1,0 1-181,0-6 1,-1 0-254,-4-5 1,2 0-139,-6 0-415,6-6 1,-3-1 279,6-7 0,1 0 0,-1 0 0</inkml:trace>
  <inkml:trace contextRef="#ctx0" brushRef="#br0">10955 1222 6278,'1'27'-112,"5"5"-109,-6 12 11,0-15 875,0-4-880,0-11 1,-6-6 795,-3-3-590,-4-4 441,5-13-470,-5-4-49,5-12 0,-7-1-3</inkml:trace>
  <inkml:trace contextRef="#ctx0" brushRef="#br0">11645 739 8365,'6'-9'655,"4"-1"-65,9 7-327,3-9-114,0 4 1,9-2-29,-2 1 0,4-1-1251,0-4 744,-9 0 0,7 4-1212,-12 1 726,0 6 872,-11-4 0,-1 7 0,-7 0 0,0 0 0</inkml:trace>
  <inkml:trace contextRef="#ctx0" brushRef="#br0">11730 796 8244,'-28'29'-530,"6"-1"0,1-6 1053,7-3 0,6-3-41,3-2 1,5-1-21,5-4 0,9-3-69,10-6 0,7 0-369,3 0 0,7-6 81,1-3 1,1-6-569,4-3 1,-9-3 6,-5-3 0,-4 4-246,-5 6 0,-4-1-271,-6 1 272,-6 0 701,-1 6 0,-14 2 0,-1 6 0</inkml:trace>
  <inkml:trace contextRef="#ctx0" brushRef="#br0">11801 583 8244,'14'0'-108,"1"0"67,-1 0 0,5 1 238,0 4 1,0 9 89,-5 10 1,0 3-60,0 1-40,-6 7 0,3 3 20,-6 9 0,0 2 58,-5 4 1,0 2-286,0-3 0,0-2 94,0 3 0,0-14-398,0-1 1,0-6 171,0-4 0,-2-6-751,-3-3 342,4-9 265,-12-4 1,7-19-817,-4-6 1111,4-6 0,-7-10 0,-2-1 0</inkml:trace>
  <inkml:trace contextRef="#ctx0" brushRef="#br0">11858 995 8168,'0'-8'10,"0"2"0,0 8 278,0 2-106,-6 4 1,-2 13 150,-6 2 0,-1 4-90,1 2 1,0-6-367,0 1 0,0-2 161,-1 2 1,1-4-1124,0-5 618,0-7 467,6-2 0,-5-19 0,5-3 0</inkml:trace>
  <inkml:trace contextRef="#ctx0" brushRef="#br0">11915 938 8168,'28'0'0,"-1"0"-197,-3 0 0,3 2 296,-4 3 0,0-4 478,0 4 0,-4-2-1125,5 2 0,-2-4 25,2 4 523,-4-10 0,1-3 0,1-6 0</inkml:trace>
  <inkml:trace contextRef="#ctx0" brushRef="#br0">12242 682 8213,'14'0'0,"0"0"0,1 0 0,5-1 335,4-4-307,3 3 0,6-10-23,0 2 1,0-2 58,-4-2 1,-7 1-607,-3 3 0,-4-1-89,0 7 291,-7-1 1,-5 5 339,-13 0 0,-6 13 0,-12 2 0</inkml:trace>
  <inkml:trace contextRef="#ctx0" brushRef="#br0">12313 725 8198,'-8'8'-344,"2"5"1,7-12 137,4 4 1,3-2 717,6 2 0,0-4-149,1 4-559,-1-3 0,0 2-284,0 1 376,1 0 57,-1-5 1,0 1 69,0 4-202,-6-3 113,5 4 1,-10-6 63,6 0 0,-5-1 68,0-4 129,-2 3 1,-4-4-170,-2 6 1,-4 0-8,-7 0 0,0 0-25,-4 0 0,1 6 36,-5 4 1,-1 2-60,-5 3 0,3-1 51,2 0 1,-1 5 192,6 0 1,0 0 265,4-5-86,8 7 0,0-6-72,7 4 1,2-8-107,3-1 0,9-7-38,9 2 0,4-4 43,2-1 0,6-6-442,2-3 0,5-9 165,0-1 0,-1-4-669,-3 4 1,-3-7 68,-7 3 1,-1 2-807,-3 2 1461,-10 3 0,-1 2 0,-5 0 0</inkml:trace>
  <inkml:trace contextRef="#ctx0" brushRef="#br0">12370 583 8187,'14'0'0,"0"3"0,1 7 0,-6 1 47,0 12 1,-1 7 202,2 8 0,1 3 36,-6 2 0,-1 4 117,-4 1 0,5 4-158,0-5 1,0 5-286,-5-4 1,0-2 73,0-9 0,0 3-615,0-7 1,0-4-338,0-6-183,0-5 1101,0-4 0,0-14 0,0-8 0</inkml:trace>
  <inkml:trace contextRef="#ctx0" brushRef="#br0">12441 1024 8119,'-2'14'0,"-2"0"0,-4 0 0,-6 0 0,-5 5 461,0 0-171,-7 7 1,9-11-868,-7 4 1,5-3 576,-4-2 0,5 1 0,-2-1 0</inkml:trace>
  <inkml:trace contextRef="#ctx0" brushRef="#br0">12413 995 8119,'42'0'-357,"-5"5"298,-4 0 0,1 6 53,0-2 1,-6 5 5,-4 5 0,-1 3 0,6 7 0</inkml:trace>
  <inkml:trace contextRef="#ctx0" brushRef="#br0">13322 469 8064,'15'-6'579,"-3"6"-1218,-2 0 0,1 1-99,-6 9 325,-1 6 1031,-4 6 1,0 1-372,0 1 0,-6 0-259,-3 4 1,-4 1-16,-1-1 0,1-4-6,4 0 1,-2-7-178,6 2 141,-6-3-282,9-2 123,-4-6 91,6-2 0,1-6 282,4 0-168,3 0 1,6 0 248,0 0 1,1 2-89,-1 2 1,0 4 37,0 7 1,-1 0-9,-4 4 0,3 3 193,-8 7 0,1-1-126,-5 1 0,-2-2-151,-2-4 0,1 3-508,-7-8 1,7 1 234,-2-4 0,-1-1-1326,1 0 1515,0-6 0,-1-2 0,-2-6 0</inkml:trace>
  <inkml:trace contextRef="#ctx0" brushRef="#br0">13536 768 8064,'36'-21'0,"-1"5"-5,-7-3 0,-1 4 4,-3 0 0,-4 6 85,-5-1 1,-1 3 165,0-3 1,-1 2-1112,-4 3 234,4 4-312,-12-5 939,6 6 0,-20 0 0,-3 0 0</inkml:trace>
  <inkml:trace contextRef="#ctx0" brushRef="#br0">13621 512 8064,'8'1'0,"-3"4"0,1 3 320,-1 6 1,-1 11 31,-4 4 0,0 9 179,0 0 0,5 9-127,0 5 0,0 5 35,-5 5 1,4-4 30,1 4 1,1-7-144,-1-8 1,-2-4-480,7-10 0,-2-9 192,1 0 1,4-7-601,-4-3 0,-1-1 95,2-4 465,-1-2 0,5-14 0,1-1 0</inkml:trace>
  <inkml:trace contextRef="#ctx0" brushRef="#br0">13877 910 7979,'9'-6'-127,"1"-4"0,4-3 63,5-1 1,11-5 991,-1 0-555,8-6 0,0 4-425,5-2 13,-5-4 0,-4 11-195,-9-3 1,-4 3-1063,-6 2 342,-6 0 954,-1 0 0,-14 0 0,-1-1 0</inkml:trace>
  <inkml:trace contextRef="#ctx0" brushRef="#br0">14019 483 7979,'6'8'0,"-2"10"-126,5-4 0,-1 11 151,1 4 1,4 5 584,-3 9 1,-3 6-172,3 3 1,-1 8-56,6 2 1,-1 2-311,0-7 1,2 2-28,3-12 0,-2-4-551,7-5 1,-5-13 306,5-1 0,-5-13-270,4-7 1,-5-2 211,1-2 1,-4-8-400,0-6 654,-8-7 0,6-7 0,-5 0 0</inkml:trace>
  <inkml:trace contextRef="#ctx0" brushRef="#br0">14289 753 7979,'-8'15'0,"-4"4"117,2 0 0,-1 7 305,2 3 1,-4-1-320,4 5 1,-9-2 75,-1-3 1,0-1-476,5-4 1,0 1 132,0-10-412,-1 4 575,1-17 0,0-7 0,0-10 0</inkml:trace>
  <inkml:trace contextRef="#ctx0" brushRef="#br0">14147 498 7979,'22'7'0,"0"6"-974,-3-3 543,-3 2 1,5 2 225,-7 1 205,0-1 0,7 0 0,1 0 0</inkml:trace>
  <inkml:trace contextRef="#ctx0" brushRef="#br0">14431 668 7979,'0'14'-496,"0"1"1,0-1 46,0 0 0,0 0 769,0 0 1,0-4-429,0-1 108,0 1 0,0-2 0,0-2 0</inkml:trace>
  <inkml:trace contextRef="#ctx0" brushRef="#br0">14588 398 7979,'0'30'0,"0"3"0,0-1 199,0 6 0,0 1-15,0 9 0,0-3 415,0 8 1,1 0-187,4 9 0,-3-8-174,2 2 0,-2-5-199,-2-4 0,5-6 118,0-12 0,-1-1-546,-4 1 381,0-7-438,0-2 54,0-12 1,-6-8-371,-4-9 0,-4-4 307,-5-1 454,4-7 0,-6-1 0,7-6 0</inkml:trace>
  <inkml:trace contextRef="#ctx0" brushRef="#br0">15285 498 7930,'15'0'476,"4"0"1,3-5 122,7 0-634,-1-6 0,1 8-481,-1-7 1,1 6 47,-1-6 1,-11 7 467,-2-2 0,-4-3 0,3 0 0</inkml:trace>
  <inkml:trace contextRef="#ctx0" brushRef="#br0">15341 569 8016,'8'20'0,"0"1"54,-3 2 1,-2 6 34,7-1 0,-7 5 197,1 5 0,-2 3 408,-2-3 1,0-1-710,0 1 1,0-12 31,0 3 0,0-10-364,0 0 0,0-8 193,0-2 0,2-6-58,2 2 1,-2-10-79,3-4 0,-4-5-220,-1-5 0,0-8-38,0-6 1,2-5 547,3 5 0,-4-5 0,4 5 0,3-5 0,1 5 0,4 1 0,1 8 0,0 4 0,1 6 0,-1 6 46,0 3 0,0 3 314,0 2 1,1 3 348,-1 7 0,-1 1-236,-4 13 0,2-2-52,-6 2 1,4 2-418,-4-2 1,0 3 72,-5 1 0,0-4-41,0 0 1,-2-5-22,-3 4 0,-2-1-521,-8 2 0,1-2-91,0-3 1,0-3 596,-1 3 0,-5-3 0,-2-2 0</inkml:trace>
  <inkml:trace contextRef="#ctx0" brushRef="#br0">15498 782 8016,'-8'6'-1266,"2"-4"445,6-2 1208,0-8 0,1-6-141,4-1 0,-2 8-94,7 2 0,-6-1-96,6 1 3,-7 0 57,3 5 1,-6 2-79,0 2 0,0 0 137,0 5 1,-5 0-75,1 6 0,-6-1-22,6 0 0,-6-4-85,5-1 0,1-4-283,4 4-442,0-6 511,0 10 0,1-7-256,4 4 124,-4 3 352,12-6 0,-11 8 0,4-1 0</inkml:trace>
  <inkml:trace contextRef="#ctx0" brushRef="#br0">15441 967 8016,'-8'0'0,"0"1"-148,3 4 176,4-3 28,-6 4 1,9-4 54,3 2 0,-2-2-10,6 3 0,1-4-134,4-1 0,0-1 79,1-4 1,-1-1-384,0-4 1,5-7 79,0 2 257,0-2 0,1-10 0,3-3 0</inkml:trace>
  <inkml:trace contextRef="#ctx0" brushRef="#br0">15782 370 8258,'0'14'-247,"-1"0"212,-4 0 1,-2 5-1,-2 0 1,-4 6 1,4-1 0,1-3 301,-1-2 1,1 1-120,-2-1 0,-1 0-149,6-5 1,1-4-340,4-1 246,-7-6-76,6 4 1,1-7 58,9 0 1,-1-5 67,2 0 0,4-4-15,5 4 1,0-4 16,-5 4 0,6 0-6,4 5 1,1 0 22,-1 0 1,1 0 122,-6 0 0,3 6-63,-7 4 1,0 7 339,-10 2 1,0 6-151,-5-1 0,-8 3 120,-6 1 1,-2 2-83,-8 4 1,5-3-202,-4 7 1,1-6-111,-2 1 1,-1-5-375,6-4 1,0-3-314,4-7 1,1-6 357,0-4 1,6-8-66,3-6 0,4-9 440,1-4 0,0-6 0,0-4 0,5 5-36,-1-1 0,7 2-28,-1 8 0,2 0 278,3 5 1,0 5 334,4-1 0,4 7-241,5-2 0,-4 4 112,-1 1-420,1 0 0,5 6 0,-1 2 0</inkml:trace>
  <inkml:trace contextRef="#ctx0" brushRef="#br1">10024 1422 8413,'-8'-7'0,"-3"4"-516,6-6 0,-4 4 292,4-5 432,0 7 91,5-3 24,0 6 406,0 0-568,0 6 13,0-4-49,0 4-18,7-6 1,-4 2-18,6 3 149,-6-4-425,4 5 100,-7-6-526,0 0 579,0 7 32,0-6 41,0 6 1,0-7-497,0 0 0,0 0 0</inkml:trace>
  <inkml:trace contextRef="#ctx0" brushRef="#br1">11232 1223 9562,'0'14'324,"0"0"1,2-4-295,3-1 1,-4 0 8,4 6-15,3-1 0,-6-5 42,2 1 1,-2-1 48,-2 6 1,5-1-137,-1 0 1,1 2 114,-5 3 0,0-3-158,0 2 0,0-2 140,0-1 0,5-6-264,0 0 237,6-5 0,-8 7 232,6-7-238,1 1 0,4-5 60,0 0 1,5 0-51,0 0 1,2 0-33,-2 0 1,-2 0 51,7 0 0,-1 0-75,6 0 0,1 0 77,3 0 1,2 0-158,3 0 0,7 0 108,-2 0 1,8 0-29,-4 0 0,0-1-16,-4-4 0,3 3 31,-3-2 1,2 0 66,-7 0 1,8 0-62,2-5 0,4 1 4,-5-1 0,5-2-53,-4 6 1,-7 2-3,-8 7 0,-3-2 86,-2 3 1,-4-4-2,0-1 0,-12 0 564,3 0-403,-4 0 1,1-1 233,-2-4-300,-4-3 0,-6-6-192,0 0 0,0-2-136,0-3 0,0 2-343,0-7 1,0 0 132,0-4 1,0-2-173,0-3 0,0 2 562,0-2 0,0 3 0,0 2 0</inkml:trace>
  <inkml:trace contextRef="#ctx0" brushRef="#br1">13024 1123 8273,'0'10'4,"0"-1"1,0-4 246,0 4-158,0 1 1,5 9-86,-1 0 0,7 4 144,-1-4 0,3 2-42,1-2 1,-5-3 82,1 3 1,-1-4-199,5 0 1,-1-6 117,-3 1 0,2-6-161,-2 6 110,-4-1 1,5 1-149,-6-1 112,0 1 0,-5 4-123,0 0 0,0-4 64,0-1 1,4-4 102,1 4-171,6 1 109,-3 4 0,6-5 7,0 1 0,1-7 60,-1 2 0,5-2 12,0 2 1,4-4 19,-4 4 1,8-3-60,2-2 0,1 0 108,8 0 0,1 0-86,8 0 0,-2 0 51,2 0 0,-3 0-81,-1 0 1,0-5-9,-1 0 1,1-4 105,0 4 1,-5-5 106,-1 6-160,8-7 1,0 7 23,8-5 1,-9 6-23,-1-2 1,-2 4-1,-8 1 1,0 0-56,-5 0 0,-4-5 4,0 0 0,-7 0 89,2 5 0,-3-6-14,-2-4 1,-1-2-248,-4-2 185,4 6 1,-7-10-79,4 4 0,1-3 86,-7 3 1,1-7-433,-5-3 0,0-3 163,0-1 1,5 3-803,0-4 0,-1 9 93,-4-9 921,0 4 0,7 3 0,1 1 0</inkml:trace>
  <inkml:trace contextRef="#ctx0" brushRef="#br1">14929 1038 7268,'8'6'492,"5"8"0,-12 4-408,4 5 30,-3 1 1,-2 0 68,0-1 0,0 1 25,0 5 1,0-6-54,0 1 0,4-7 7,1 2 1,4-3-115,-4-2 74,6 1-127,-3-1 0,6-6 221,1-4-422,-8 4 144,6-6 1,-5 4 64,6-6 1,0 0 3,1 0 1,0-1 159,4-4 0,-1 3-125,6-2 0,1-3 32,8 3 1,3-1-13,7 5 0,4-5 7,1 0 0,5 1 55,0 4 1,0 0-12,-1 0 1,-3 0 200,-6 0 1,4 1-84,1 4 1,4-4 24,-5 4 1,4-3-118,-8-2 0,1-2 151,-11-3 1,0 2-61,-4-6 1,-7 4-40,-3-4 1,-8 4 171,-2-5-498,-6 1 159,4-12-141,-7-1 1,0-6-112,0-1 0,-7-5-257,-2-4 0,1-5-508,-2-4 1,3-7 396,-3-3 382,-3 3 0,12 5 1,-5-1-1</inkml:trace>
  <inkml:trace contextRef="#ctx0" brushRef="#br1">14062 512 8225,'0'14'0,"0"0"0,0 0 0,-13 7 0,-3 1 0</inkml:trace>
  <inkml:trace contextRef="#ctx0" brushRef="#br1">14190 355 8225,'-14'-1'0,"-1"-4"0,1-8 225,0-5 24,0-1-62,-1 4 0,4-4-58,-3 0 120,3 0-173,-16 12 1,10-4-120,-7 6 0,2 0 142,-2 5 1,-2 0 5,2 0 0,-8 6 1,-1 4 1,-2 4 0,2 5 1,2-3-87,-7 3-29,6-3 1,-9-1 86,3 4 0,-1-4 4,1-1 0,-2 0 85,7-5 0,0 4-58,4 1 1,2 0 60,4 1 0,-2 4-68,6 0 0,-5 6-48,5-1 0,-5 2-2,5 3 0,-1 1-139,1 3 0,3-1 21,-3 6 0,8-1 75,1 6 0,7 0-11,-1-1 1,2 6 18,2-1 1,6-4-63,4-5 1,7-2 41,2 2 1,6 0-7,-1-10 0,3 4 85,1-8 1,2 2 8,4 3 0,-4-1 35,3 1 1,3-1-85,2 1 1,-2-3-35,2-2 1,0 1 47,5-6 1,-1 0 94,1-4 1,3-1-98,-3 0 1,7-4 322,-7-1-328,3 0 0,7-1 175,4-3-1518,16-3 1349,-7 4 1,10-4-144,-10 2 50,-2-2 0,-9-8-524,-3-4 625,-3-9 0,-6-5-70,-1-9 0,6-3 118,-1-7 1,-4 1-49,-5-1 1,-4-4 21,0-1 0,2-5-73,-12 0 0,6-3 26,-7-6 0,-2-3-148,-2-6-963,-10 0 1037,4 0 0,-12 11-104,4 3 1,-14 5 616,-5 0 0,-18 3-412,-6 6 1,-11 7 9,-13 3 1,-1 9-4,-3 5 1,-8 5-121,3 4 0,-4 2 23,4 4 0,2 1-546,2-7 273,4 7 0,19-10 303,-3 5 0,12-4 0,-3 2 0,5 5 0,3 4 0</inkml:trace>
  <inkml:trace contextRef="#ctx0" brushRef="#br1">18142 782 8289,'0'-27'165,"0"3"1,2 9 409,3 5 266,-4 7-478,5-3 0,-4 6-81,3 0 1,-2 1-58,6 4 0,-4 4-29,5 10-5,-7-3 1,3 11-370,-6-3 0,0 3 201,0 1 0,0 0-819,0 1 0,-1-2 410,-4-4 1,-3 4-620,-6-3 1,-5-2 391,0 2 0,-5-7 613,5 2 0,-1-3 0,1-2 0,3 0 0,-5 1 0,13-1-173,2-6 1,11 0 185,0-4 1,6-2 452,-2 3 1,4-4-126,1-1 0,0 0-9,0 0 0,1 0-152,-1 0 1,-5 0 18,1 0-249,-7 0 1,8 2 55,-6 2 0,-1 4-110,-4 7 1,-1 4 102,-4 0 0,4 1-70,-4-1 1,-1-3-31,1 3 1,0-8-359,5-2-434,0-6 634,0 4 1,5-14 258,0-2 0,6-10 0,-4-3 0</inkml:trace>
  <inkml:trace contextRef="#ctx0" brushRef="#br1">18171 1223 8289,'8'-10'100,"-4"1"-18,-2 5 0,0-7 282,2 7 1,-1-6 178,7 5 1,4-6-400,5 2 1,6-5 50,-1-5 1,9 1-492,5-5 1,-3-1 246,-2-4 0,-3 4-383,-1 0 0,-7 7 432,-3-2 0,-4 3 0,0 2 0</inkml:trace>
  <inkml:trace contextRef="#ctx0" brushRef="#br1">18299 810 8289,'9'-8'-449,"1"4"194,-7 2 772,9 2 0,-4 11-44,7 3 1,-6 12-178,1 2 1,-7 7-26,1 8 1,-2 5 161,-2 5 1,0-3-56,0 2 1,5-1-119,-1 1 0,8-8-229,-3-6 1,8-8-269,2-1 0,5-3-137,-5-7 0,5 0 255,-5-4 1,-5-3-1726,-5-2 1000,1-4 844,4-12 0,-6-9 0,-2-7 0</inkml:trace>
  <inkml:trace contextRef="#ctx0" brushRef="#br1">18739 1038 8071,'0'-14'1300,"7"-1"-1182,1 1 0,11 2-40,0 2 0,6-7-349,-1 2 223,2-2 1,-2 1-54,0-3 1,-5 7-123,4-7 1,-10 11-1179,1-6 1401,-9 9 0,1-8 0,-6 5 0</inkml:trace>
  <inkml:trace contextRef="#ctx0" brushRef="#br1">18839 753 7080,'0'15'1570,"5"7"-1042,-1 6 1,6 7-111,-5 8 0,1 4-141,-1 0 0,-2 2-30,6-1 0,1-4-167,4 3 0,2-9-175,3-5 1,3-4-717,6-5 1,-4-10 508,0-9 0,-5-4-426,4-1 1,-4-8 276,5-6 1,-7-7 450,2-7 0,-3-7 0,-2-1 0</inkml:trace>
  <inkml:trace contextRef="#ctx0" brushRef="#br1">19152 839 8151,'-14'0'-402,"4"1"335,1 4 0,-1 5 776,-4 9 0,0 4-257,-1 10 1,1-3-222,0 4 1,-5 0-299,0-1 1,0 1 94,5-6 0,-3-6-333,2-3 0,-2-5 199,7-4 1,3 1-743,-3-6 0,7-7 161,-2-7 687,-3-10 0,7-3 0,-6-7 0</inkml:trace>
  <inkml:trace contextRef="#ctx0" brushRef="#br1">18867 526 8151,'15'0'156,"-1"0"0,0 2-369,0 2 190,0 11 0,-4 2-87,-1 7 1,-1-2 97,2 1 1,2 4-550,-2-3 1,3 1 560,1-1 0,0-4 0,0-5 0</inkml:trace>
  <inkml:trace contextRef="#ctx0" brushRef="#br1">19308 739 8151,'0'14'89,"0"1"1,0 4 204,0 0 0,0 1 217,0-1 1,0-2-201,0 7 0,-1-6 202,-4 0-2616,3-2 1146,-4-2 531,6-6 1,0-3 425,0-10 0,0-9 0,0-8 0</inkml:trace>
  <inkml:trace contextRef="#ctx0" brushRef="#br1">19351 540 6961,'-2'19'-164,"-3"0"164,4 0 0,-12 2 0,5 1 0</inkml:trace>
  <inkml:trace contextRef="#ctx0" brushRef="#br1">18128 1109 8191,'-8'-22'0,"10"1"-89,12 7 1,8 0-145,11 0 452,10-1 1,22 1-167,-26 7 0,2 0 0,4 0 1,0 0 125,5 0 1,0-1-141,0-2 0,-1 0 0,2 1 0,-1 1 53,3-5 1,-1 2-1,-2 4 1,1 1-38,1-1 0,0 0 0,-8 2 1,-1 1-12,33-6 0,-16 4 76,-13 6 0,-14 5-258,-4-1 1,-12 9 88,-3 1 0,-7 2-436,-12 8 0,-6-2 11,-13 1 0,-3 4-179,-15-3 0,-6 1 203,-13-1 1,-7 1 347,28-15 0,-1-1 0,-33 10 102,33-12 0,1 0 0,-28 8 0,7-1 0,-7-6-90,2-4 1,-1-2 89,10-2 0,4 0 305,5 0 0,9 2 373,15 2-109,10-2 0,9 9-22,10-6 1,15 6 627,14-2 1,8 2-821,10-1 1,0-4-95,10-6 0,3 0-532,1 0 1,1-5 304,4 1 0,-3-6-2073,7 5 2039,-2 1 0,0 0 0,-1-2 0,0-3 0,-5-1 0</inkml:trace>
  <inkml:trace contextRef="#ctx0" brushRef="#br1">20175 654 8143,'8'-6'63,"5"2"-71,-4-5 1,4 6 239,1-2 1,2 4 467,3 1 1,-3 1-397,3 4 0,-3-2-335,-2 6 1,-2 1-595,-2 4 443,-4 0 1,-6 1-303,0-1 1,-3 0 251,-6 0 1,-1 0-274,-9 1 0,2-1 178,-2 0 0,1-4 65,-5-1 1,5-6 261,-1 2 0,4-3 0,5-2-46,1 0 46,6 0 0,-2 0 278,10 0 1,2 1-108,8 4 0,-1 0 305,0 9 0,0-2-153,1 12 0,-6 0-23,0 4 0,-5 1-12,0-1 1,-2 5 47,-2 0 0,-2 1-185,-2-6 1,0 1-124,-5-1 0,6-6-267,-2-3 0,4-3 100,1-2-509,0-6 0,1-3 346,4-10 0,3-8 302,6-6 0,0-12 0,0 1 0</inkml:trace>
  <inkml:trace contextRef="#ctx0" brushRef="#br1">20374 952 8143,'19'0'-113,"0"0"0,7-1 113,-3-4 0,4-3 347,2-6 1,-1-5 143,1 0-858,-1-6 259,0 9 0,-1-6-69,-3 3 1,-4 3-511,-5-3 471,-7 10 1,3-4-289,-7 4 504,1 2 0,-11-5 0,-2 4 0</inkml:trace>
  <inkml:trace contextRef="#ctx0" brushRef="#br1">20616 640 8143,'13'6'-266,"-4"4"0,-2 7 987,-7 2 0,0 8-190,0 1 0,0 5-209,0 5 1,0 3-133,0-3 0,0-1-88,0 0 1,0-5-734,0 1 1,1-8 193,4-1 417,-3-6 20,4 8 0,0-10 0,2 5 0</inkml:trace>
  <inkml:trace contextRef="#ctx0" brushRef="#br1">20815 896 8143,'29'-16'-14,"-1"-3"1,5-2 107,0-2 1,1-3 206,-6 7-369,0 0 1,-5 5-302,-4 0 1,-4 1 112,0 4 1,-8-4-657,-2 4 912,-3 2 0,-9-11 0,0 2 0</inkml:trace>
  <inkml:trace contextRef="#ctx0" brushRef="#br1">20943 554 8074,'8'15'335,"-2"5"54,-6 4 1,5 7-96,0 3 1,1 7 76,-1 1 0,-2 4-10,7 11-1127,-1-10 1055,-1 15 1,5-13-442,-4 3 129,10-3 0,-2-9 28,7-7 0,-7 0-525,2-9 1,-3-5 328,-2-5 0,1-6-117,-1-8 1,0-7-1023,0-2 532,-6-10 798,5-3 0,-12-13 0,6-1 0</inkml:trace>
  <inkml:trace contextRef="#ctx0" brushRef="#br1">21213 768 8143,'-6'20'0,"-3"4"0,1 9 239,-2 5 0,1-2 32,-6 2 0,1-5-166,0 5 0,0-6 90,0 1 1,-1-4-379,1-6 61,6-9 129,-4-1-122,4-11 1,-2-2-1222,1-10 1336,6-9 0,-4-9 0,7-9 0</inkml:trace>
  <inkml:trace contextRef="#ctx0" brushRef="#br1">21057 441 8143,'14'6'-473,"-4"2"331,-1 6 0,-1 2-25,1 3 1,3-2 116,-8 7 1,6-5 49,-6 5 0,8-7 0,-5 4 0</inkml:trace>
  <inkml:trace contextRef="#ctx0" brushRef="#br1">21327 626 8143,'0'14'399,"0"0"0,0 0-74,0 0 0,0 2-69,0 3 0,0-3-297,0 3 71,0-3 0,0-2-147,0 0 1,2-6-1028,2-3 755,-2-4 1,6-2 388,-3-4 0,-4-9 0,5-8 0</inkml:trace>
  <inkml:trace contextRef="#ctx0" brushRef="#br1">21540 412 8143,'0'21'90,"0"1"166,0 6 0,0 2 76,0 4 1,0 2 137,0 7 0,0 4-54,0 0 1,0 9 73,0 0 1,0-3-219,0 3 1,0-8-21,0-1 1,0-4-332,0-5 94,0-10 1,0-7-253,0-7 293,0-6-283,0-2 0,-1-6-455,-4 0 0,2-8 136,-7-6 0,6-2-308,-6-7 1,2-1 295,-1-5 1,-2-4-19,6 0 0,0 0 576,5 4 0,0-5 0,0-3 0</inkml:trace>
  <inkml:trace contextRef="#ctx0" brushRef="#br1">21910 611 8429,'6'8'613,"2"-1"0,13-7-458,2 0 0,4-5-338,2 0 121,-1-12 0,1 7-587,-1-9 1,-6 8 318,-3 2 1,-5-1 329,-4-4 0,2 0 0,-4 0 0</inkml:trace>
  <inkml:trace contextRef="#ctx0" brushRef="#br1">21981 540 8106,'0'21'-251,"-6"1"0,3 6 383,-7 1 1,2-1 247,-1 1 1,-4 4-116,4 0 0,-4 5-13,-1-5 0,1 0-164,4-4 37,-4-7 1,11-2-100,-2-6-48,2 1 304,2-7-132,0-2 0,8-12 11,6-4 0,2-7-65,8-2 1,-1-6-185,6 1 1,1 2 40,3-2 1,-3 7 89,3-2 1,-4 3-240,-6 2 0,-2 6-409,-7 3-283,0 3 871,-6 2 230,-8 7 1,-9 5 409,-10 7 1,-3 8-203,-7 2 0,-1-1 263,-3 5-395,9 4 1,-12-3 153,12 4-230,1-3 0,5-7-442,4 1 199,-3-7 0,15-1-448,-3-7-134,4 0 1,2-6 156,4-3 0,-2-10-376,7-5 1,1-2 263,8-2 0,-3-5-142,2 0 0,-2-2 709,-1 2 0,5-3 0,2-6 0</inkml:trace>
  <inkml:trace contextRef="#ctx0" brushRef="#br1">22152 952 8106,'8'-6'0,"4"5"0,-9-4 1312,7 10-799,-7 2 1,8 8 386,-6-1-458,6 0-485,-10 0 1,7 5-524,-3 0 0,1 2 566,4-2 0,9-3 0,-3 4 0</inkml:trace>
  <inkml:trace contextRef="#ctx0" brushRef="#br1">22536 498 8169,'4'-10'0,"1"1"0,6 5-85,-1 0 144,9-4 1,-2 6 799,7-2-266,-1 2-356,6 2 0,4 0-236,0 0 1,-4 5-56,-6-1-215,-5 7 1,1-3 101,-10 7 1,-4-1-114,-10 0 0,-4 0-159,-10 0 271,3 1 19,-11-1 0,10-5-150,-7 1 206,6-1 52,-2-1 1,10 3-52,1-6 86,6 0 0,-2-1 169,10 1 0,3 0-46,6-5 1,5 0 115,0 0 0,1 0-137,-1 0 1,-3 0-52,3 0 1,-3 5-143,-2-1-10,-6 1 63,-2 1 1,-12 2-168,-3 7 1,-12-1 30,-7 0 0,-2 0-140,-8 0 1,0 5 75,-5 0 1,5 0 63,0-4 1,8-1 203,2 0 1,6-1-98,7-4 1,6 2 245,0-6-6,5 0-77,-2-5 0,12-2 208,4-3 0,9 2-200,4-6 0,4 1 11,2-2 0,6-2-132,2 2 0,0-2 17,1-3 0,-8 7-80,-2 4 0,-6-3 137,-8 3-103,1-1 13,-7 11 170,-2 2 0,-6 13 194,0 2 1,-2 4-1,-2 2 0,0 4 282,-5 0 1,6 6-227,-2-1 1,3-1 28,2 1 0,0-8-234,0-2-56,0-6 239,0-8-566,0 1 201,0-7-46,0-2 1,0-8-3,0-2 1,-4-4-62,-1-7 0,-4-4-364,4 0 1,-5-6 34,6 2 0,-6-4-183,5-2 1,1-7 183,4-7 1,0-1 442,0-8 0,12-7 0,4-5 0</inkml:trace>
  <inkml:trace contextRef="#ctx0" brushRef="#br1">22991 483 8118,'22'-9'-176,"-3"-1"117,3 7 0,-5-8 988,7 6-365,-7 1-263,4 4 0,-7 0 462,0 0-452,-6 0 1,-2 6-313,-6 4 1,-1 2 110,-4 2 0,-3 5-849,-6 0 531,-7 0 0,4-5-14,-7 1 0,5-1-83,-4 0 0,5-1-993,-1-4 508,4-2 82,7-1 708,-5-5 0,11-1 0,-4-1 0,6-12 0,0 10 0,0-6 0,6 5-157,2-2 1,5 12 44,-4 4 1,-1 4 1272,-3 5-486,-3 3-395,4 7 0,-6 1 764,0 3-446,0-3-404,0 11 0,-5-11-24,0 3 0,1-8-83,4-1 0,0-7-271,0 2 1,0-8 8,0-1-48,0-7 1,0 2-1052,0-10 562,0-3 471,6-12 0,-3-3-777,7-5 559,-1 0 459,-1-1 0,5 1 0,-4-1 0,-1 2 0,2 4 0,-1-2 0,5 6 0,0 0 0,1 4 0,4 3 0,0 2 0,-5 4 873,-5 6-326,1 0-52,4 0 1,-5 0 740,1 0-833,-7 6-176,10 2 1,-12 11-80,4 0 0,-5 6 28,-5-1 0,2 1-131,-6-1 1,1 1-172,-2-6 0,-2 5-470,2-5 0,-2 0-1148,-3-5 1744,1 0 0,0 0 0,0 1 0</inkml:trace>
  <inkml:trace contextRef="#ctx0" brushRef="#br1">23118 768 8117,'0'20'52,"0"4"0,-4-2 141,-1 2 1,-6 1-112,1 8 1,-2-3-195,-2 3 0,-1-7-133,1-3 1,0-5 125,0 1 1,6-4-482,3 0 274,-3-7-1,7-2 327,-6-6 0,1 0 0,-2 0 0</inkml:trace>
  <inkml:trace contextRef="#ctx0" brushRef="#br1">23047 1024 8082,'15'6'-274,"-1"2"0,0 1 994,0 1-391,0-1 1,5 5-141,0 1 0,7-6-216,-3 1 0,-1-7-81,2 2 1,-6-4-432,1-1 1,1 0 538,-1 0 0,0-6 0,-5-2 0</inkml:trace>
  <inkml:trace contextRef="#ctx0" brushRef="#br1">23332 526 8082,'14'0'170,"-6"0"1,3 2 331,-6 2 0,-1 4-274,-4 6 1,0 1-64,0-1 1,0 2-164,0 3 1,-6-2-286,-3 7 1,-4-7 117,-1 2 40,0 3-39,-1-6 1,3 4-662,2-5 623,4-7-251,6 4 42,0-10 1,1 4 299,4-6 0,3 0 29,6 0 1,1 0 32,-1 0 1,0 0 224,0 0 1,0 6 153,1 4-200,-7 3-41,4 1 0,-10 2 647,2 3-295,-2 3-146,-2 6 0,-6-4 180,-4-1 1,2 0-195,-1 0 0,-1-1-101,-4-3 0,5-3-176,-1 3-702,7-3-182,-10-2 443,12-6 437,-5-2 0,6-12 0,0-2 0</inkml:trace>
  <inkml:trace contextRef="#ctx0" brushRef="#br1">23545 526 8082,'0'14'0,"0"2"34,0 3 1,0 3 175,0 7 1,-2-1 94,-2 0 0,1 1-30,-7-1 1,7-1-500,-2-3 214,-3 3 31,7-12 1,-6 6-837,7-7 398,-6 0-135,4-6 117,-4-1 1,6-15 173,0-6 0,5-2 20,0-8 0,6 0 241,-2-4 0,4-1 0,1 1 0,0 1 13,0 3-149,1 4 136,5 6 0,-4 0 501,3-1-222,-3 7 18,-8 2 0,4 6 270,-2 0 1,-2 2-178,1 2 0,-6 4-3,2 7 0,-3-1-2,-2 0 1,0 5-96,0 0 0,0 5-670,0-5 287,-7 6-219,6-9 1,-10 6-383,6-3 1,-6-4 404,1 4 289,4-3 0,-7-2 0,6 1 0</inkml:trace>
  <inkml:trace contextRef="#ctx0" brushRef="#br1">23630 739 8082,'0'14'256,"-1"5"157,-4 0 1,2 8-114,-7 2 1,1-1 13,-5 5 1,-1-3-86,1-1 6,0-1-59,0-6 0,1-1-454,4-7 223,-4 0 48,11 0 1,-5-6-1330,2-3 646,3-3 368,-4-2 322,6 0 0,0 0 0,0 0 0</inkml:trace>
  <inkml:trace contextRef="#ctx0" brushRef="#br1">23602 896 8052,'13'6'0,"-4"3"-140,4 4 70,-12 1 1,12 5 311,-4 0 0,-1 0 398,2-5 0,-6-1-522,6-4 1,-5 3-791,4-8-169,-6 1 444,10-5 246,-11 0 0,9-6-468,-7-4 619,7-9 0,-9-3 0,4-6 0</inkml:trace>
  <inkml:trace contextRef="#ctx0" brushRef="#br1">23915 640 8052,'0'14'-134,"0"2"-79,0 3 1,-2 1 339,-3 4 0,2 1 331,-6-6 0,4 5-390,-4-5 1,4 0-391,-5-5-324,7 0 346,-3-6 146,6 5 0,0-13-233,0 0 172,0-7 215,0-13 0,6-2 0,2-7 0</inkml:trace>
  <inkml:trace contextRef="#ctx0" brushRef="#br1">24100 370 8121,'0'14'69,"0"6"176,0 4 0,4 9 437,1 5 1,0-2-196,-5 2 1,0 0 32,0 5 1,0 0 159,0-1-290,0 1-281,0 0 0,0 4-147,0 0-435,0 7 467,0-10 0,-5-1-236,0-10 1,-4-3 279,4-1 1,-6-7-18,1-3 1,-2-5-420,-2-5 1,-1-2-696,1-7 1,-6 0 375,-4 0 0,-3-7 53,-1-2 664,-7-4 0,11-1 0,-3 0 0</inkml:trace>
  <inkml:trace contextRef="#ctx0" brushRef="#br1">24640 867 8013,'1'-14'718,"4"0"-199,9 0-145,8-7-130,13 5 0,2-15-27,5 2 68,7-2-571,2-4 0,12 0 238,3-3 1,-7 3 35,-2 7 0,-18 6-410,-6 3 422,-9 3 0,-10 8 0,0 2 0</inkml:trace>
  <inkml:trace contextRef="#ctx0" brushRef="#br1">25536 384 8119,'7'0'0,"6"0"168,-3 0 70,2 0-29,2-6 0,-4 2-672,-1-5-195,1 6-659,-2-10 863,-2 12 454,-12 1 0,-9 7 0,-7 8 0</inkml:trace>
  <inkml:trace contextRef="#ctx0" brushRef="#br1">25464 498 8119,'-22'20'0,"2"-3"-223,6 7 228,-1-13 114,7 8 339,2-11 1,8 0-69,2-3 0,11-4 68,8-1 0,4-1-260,2-4 0,5-3-244,4-6 0,10-5-64,4 0 1,-2-5-321,3 5 0,-16-4-537,-3 4 0,-8 0-220,-11 4 1187,2 1 0,-15-6 0,4-2 0</inkml:trace>
  <inkml:trace contextRef="#ctx0" brushRef="#br1">25649 199 8119,'10'2'-389,"-1"2"0,-6 11 573,2 8 1,-3 10 420,-2 5 0,0 5-93,0 4 0,0-2-128,0 2 1,-5-3-76,0-1 0,-1 0-164,1-1 1,4-1-163,-4-3 0,3 2-91,2-7 1,-4-6-348,-1-8 0,0-4-291,5 0-22,0-7 0,0-10-69,0-12 0,0-7 837,0-7 0,0-1 0,6-5 0,2-3 0</inkml:trace>
  <inkml:trace contextRef="#ctx0" brushRef="#br1">25635 569 8119,'-2'-8'133,"-2"3"1,-4 10 136,-6 4 28,-1 10-119,1-3 0,0 9-156,0-6 0,-4 5-34,4-5 1,-3 0-222,7-5 0,-2 3-73,-3-2-438,8 2 743,-6-9 0,11 0 0,-4-2 0</inkml:trace>
  <inkml:trace contextRef="#ctx0" brushRef="#br1">25649 668 8119,'37'0'-495,"-4"0"1,-5-5 577,-4 1 1,1-3 485,-6 3 0,0 0-107,-5-5-378,1 6-1270,-1-10 1186,-6 12 0,4-12 0,-4 5 0</inkml:trace>
  <inkml:trace contextRef="#ctx0" brushRef="#br1">25976 355 8112,'14'0'0,"1"-1"-273,-1-4 0,0-1 244,0-4 1,5-2 411,0 2 1,5 2-290,-5-1 0,5-1-219,-5-4 0,0 5 196,-5-1-21,-6 7-25,-2-3 1,-12 9-102,-4 6 0,-7 2 87,-2 13 0,-5-5 66,5 5 0,-5-5 105,6 4 1,-1-8-138,4 4 1,3-12 21,2 8 1,2-9-1,4 3-36,2-5 0,2 2-96,9-6 1,4 0 113,1 0 1,1 0-127,-1 0 1,2 0 1,3 0 0,-4 0-61,4 0 1,-3 0 72,-2 0 0,-4 0-254,-1 0 152,-6 0 60,-3 6 0,-12 2 141,-7 6 1,-5-4-98,5-1 1,-5 1 164,6 4-153,-1 0 10,-2 0 0,10-1 140,-3-3 1,7 1 23,-2-7-92,6 7 0,3-9 48,9 3 0,5-4 110,5-1 1,2-4-284,3-1 1,3-6 130,-4 1 0,4-2-419,2-3 188,-1 8-69,-6-6 1,3 5-122,-6-6 0,0 1-1,-5 4 383,-6-4 0,5 5 0,-5-6 0</inkml:trace>
  <inkml:trace contextRef="#ctx0" brushRef="#br1">26104 171 8112,'7'14'-556,"-6"6"509,5 2 1,-1 13 638,0 3 1,0 3-125,-5 2 1,0-1-165,0 1 1,0 1-98,0 4 1,0-9-1,0 4 1,0-4-136,0 4 0,0-5-208,0 0 0,0-8-448,0-2 0,0-1 117,0-8-1069,0-6 985,0-7 0,0-9-147,0-7 698,0-5 0,-7-14 0,-1 1 0</inkml:trace>
  <inkml:trace contextRef="#ctx0" brushRef="#br1">26062 682 8090,'-10'0'0,"1"0"0,-1 7-154,-4 2 1,0 4-191,-1 1 1,1 2 92,0 3 0,1-3-335,4 3 586,-4-10 0,5 10 0,-6-3 0</inkml:trace>
  <inkml:trace contextRef="#ctx0" brushRef="#br1">26118 768 8090,'30'0'-49,"4"0"1,-3 0 59,7 0 1,-6 1 451,1 4 1,0-2-82,-4 7 0,-4-2-569,-11 1 0,-6 4-180,-3-4 0,-4-1-646,-1 2 1013,-6-7 0,-15 16 0,-9-4 0</inkml:trace>
  <inkml:trace contextRef="#ctx0" brushRef="#br1">24554 1080 7931,'7'15'517,"2"-1"-412,10 6 0,3 3 731,7 5 1,6-6-314,2-3 1,0 2-154,1-2 1,0-1-252,4-3 1,3-3-221,2-2 1,-3 2 87,4-2 1,-9 1-147,-1-2 1,-11 3-873,1-8 1,-9 7 1030,0-1 0,-3-4 0,-2 0 0</inkml:trace>
  <inkml:trace contextRef="#ctx0" brushRef="#br1">25436 1265 8045,'0'-14'121,"6"1"-1,4 4 0,2-2 121,3 6 0,5-4 269,4 4 0,3-5-1078,1 6 0,-1-6 249,-3 5 1,-4 1-794,-6 4 428,-6 0 684,-1 0 0,-20 6 0,-3 2 0,-12 6 0</inkml:trace>
  <inkml:trace contextRef="#ctx0" brushRef="#br1">25493 1251 8045,'6'14'63,"-4"2"142,2 3 0,-2 3 92,-2 7 1,0 5 103,0 4 0,0 2-241,0-2 1,0 3 99,0-3 0,0-4-140,0 0 0,0-9-83,0-2 0,2-5-268,2 1-255,-2-10-524,11-2 567,-5-7 0,1-8-305,0-6 0,-4-2-62,5-8 810,-7 0 0,3-10 0,-6-3 0</inkml:trace>
  <inkml:trace contextRef="#ctx0" brushRef="#br1">25621 1265 8043,'9'0'-395,"1"0"1,-5 0 713,4 0-44,-6 0-93,10 0 1,-7 7 413,4 2-232,2 4-227,-4 7 0,2-2-171,-1 5 1,-4 1 39,4 4 0,-6 2-141,2 4 0,2-6 15,-3 0 1,1 1-235,-5-5 0,0-4 22,0-1 0,-2-3-206,-2-2 538,-4 0 0,-13 1 0,-1-1 0</inkml:trace>
  <inkml:trace contextRef="#ctx0" brushRef="#br1">25521 1550 8025,'-8'-15'-446,"4"1"0,4 0 580,4 0 258,4 0 1,8 1-264,3 3 1,-3 4 16,3 6-103,-3 0 0,-4 2-176,-2 2 0,1 0 12,-6 5 0,-1 1 185,-4 4 1,0 0-150,0 0 0,-4 0 39,-1 1 0,-6-1 9,1 0 0,-2 2 22,-3 3 1,6-5 0,-1 0-97,7 0 59,-3-12 0,6 3-500,0-10 230,6-3 140,8-12 1,4-7 181,6-6 0,-1-13 0,6 2 0</inkml:trace>
  <inkml:trace contextRef="#ctx0" brushRef="#br1">25934 1152 8025,'14'-13'-312,"0"3"0,-4 4 434,-1 6 0,-6 6 673,2 4 1,-5 3-403,-5 1 0,-1 5-268,-4 0 0,-2 1 66,2-1-406,-2-3 348,-3 4-174,7-12 0,4-1-319,8-7 1,4-5 203,7 0 0,4-4-174,0 4 1,4-4 143,-4 4 0,2 0 322,-2 5 0,-4 6-133,4 4 1,2 4 153,-2 5 1,5-2 56,-5 7 0,-5 0-15,-5 4 1,-6 5 78,2 1 1,-5 0-23,-5-1 1,-4-3-40,-10 4 0,2-9-200,-7-1 1,5-2-209,-5 1 1,1-2 133,-6-7 0,1-6-86,-1-3 1,1-4 41,-1-1 1,7-1-130,3-4 0,5-9-214,5-10 174,2-3 94,20-1 0,4-1-264,16 1 1,-1 4 439,6 1 0,0-1 0,5-4 0</inkml:trace>
  <inkml:trace contextRef="#ctx0" brushRef="#br1">11588 4265 7938,'0'9'198,"0"1"1,0-5-115,0 4 0,5-4 23,-1 4 3,1-6 1,-5 10 26,0-3 1,0 2-18,0 2 0,5 2 11,0 3 1,-1-1-9,-4 5 1,0 1 16,0 4 0,0 6 77,0-1-107,0 0 1,0 0 44,0 0 0,0 7-28,0-2 0,0 3-14,0 1 0,0 3 14,0 2 1,5-1-176,0 6 1,4-6 55,-4 1 0,6-3 26,-1-1 1,-3-2 48,3-3 1,-5 1-7,4-5 1,-6 4 176,2-5 0,-3 0-123,-2-5 0,0 2 128,0 4 0,0-4-88,0 3 0,0 3-41,0 2 0,0-3 34,0-2 0,0 2-16,0-2 0,0 5-61,0-5 1,0 2-143,0-2 0,0-3-59,0 3 0,0-3 50,0-2 0,4-4-83,1 0 1,0-2 31,-5 2 1,0-2 55,0-3 0,0-4 17,0 4 1,0-3-209,0-2 1,0-4-323,0-1-332,-6-5-445,-2 2 896,0-6 1,-3-8-223,6-6 1,0-7 674,5-7 0,0-7 0,0-1 0</inkml:trace>
  <inkml:trace contextRef="#ctx0" brushRef="#br1">11588 4251 8066,'0'-8'-232,"0"1"465,0 7 83,0 0-126,6 7 13,2-6 1,6 6-149,1-7 0,4 0 69,-1 0 0,3 0-74,-2 0 1,1 0 39,4 0 0,1 0-33,-6 0 1,5 0 29,-5 0 1,5 4-85,-5 1 0,1 2 33,-1-3 0,-3-2 55,3 3 1,-3-4-164,-2-1 1,-5 2 75,1 2 1,-5-2-216,4 3 263,-6-4-40,10 6 0,-11-4 38,2 6 1,-2-4-3,-2 5 0,0-6 96,0 6 0,0-1-56,0 5 1,0 1-40,0-1 1,0 0 14,0 0 1,0 5-64,0 0 1,5 6 37,-1-1 0,1-2-9,-5 2 0,0 0 17,0 4 1,0 1-15,0-1 0,0 0 38,0 1 0,0-1-28,0 1 0,0-1 64,0 1 0,0 4-56,0 0 1,2 6 48,2-1 1,-2 3-95,3 2 0,-4-5-7,-1 0 1,2-5 29,3 5 0,-4-6-17,4 1 0,-3-3 42,-2-2 0,0 2-20,0 3 1,0-3 7,0 4 0,0-4-13,0-2 0,0 5 137,0 0-138,0 0 0,0 1-82,0-1 86,0 0 0,0-6 52,0-3-117,0 2 64,0-10 1,0 11-97,0-3 0,4-2 84,1 2 0,0-1-63,-5 6 0,0-2 52,0-4 1,0 4-42,0-3 0,1 1 32,4-1 0,-3 3 3,2-4 1,-2-2 52,-2-2 1,0 3 118,0 2 0,0-2 88,0 1-117,0 1 1,0 0-80,0-1 0,0 1 15,0 5 0,0-7-66,0-3 1,0 1-123,0-1 1,0 0-55,0-5-51,6 1 250,-4-1-520,4-6 52,-6 4 266,0-10 1,0 6-109,0-3-114,0-4 1,0 7-1390,0-3 493,0-4 1282,0 12 0,0-11 0,0 4 0</inkml:trace>
  <inkml:trace contextRef="#ctx0" brushRef="#br1">11759 5999 7923,'-8'7'628,"-5"-6"-629,11 12 0,-9-5 56,7 6 36,-1-6 0,5 5 32,0-4 1,0 4 52,0 1 0,0 6-30,0 4 0,0-2 231,0 2-197,0 6 1,5 1 106,-1 7-114,7-6-53,-9 9 1,4-6-174,-6 3 87,7-4 1,-6 0 45,4-1 0,-3 0-87,-2-5 0,0-4 56,0 0 1,1-7-266,4 2 79,-4-3 41,6-8 186,-7 4 27,0-10-80,0 4 112,6-6 0,-3 0-13,7 0-27,-7 0 1,9-1 139,-2-4 0,3 3-127,1-2 1,0 2-6,0 2 0,2 0-43,3 0 0,-3-5-139,3 1 0,1-6-704,-1 5 521,0-6 1,-5 10-977,1-4 1224,-1-3 0,0 7 0,0-6 0</inkml:trace>
  <inkml:trace contextRef="#ctx0" brushRef="#br1">12384 4322 8066,'-9'-8'-221,"-1"3"1,7 2 418,-2-2 112,4 4-3,1-6-1,-7 7-173,6 0-84,-6 0 0,14 0 125,2 0 0,4 0 8,1 0 1,7 2 129,2 3 1,6-1-146,4 11 1,3-4 74,7 8 1,-5 3-61,0 1 0,0 0-179,4 0 1,7 1 43,3 4 0,4-4-155,1 0 0,3-2-62,-4 2 0,5 2 70,-9-2 1,-3 0 50,-2 4 0,-3-2 61,-1 7 0,-5 1-72,0 0 1,0 4 60,4-5 1,-1 0 7,-3-5 0,-3-1 1,-7-3 1,1-4-3,-1-5 1,-6-3-254,-3-2 209,4 2 0,-8-10 28,4 3 0,-9-5-263,-5-5-906,2 3 1177,-5-4 0,-2 0 0,-8-2 0</inkml:trace>
  <inkml:trace contextRef="#ctx0" brushRef="#br1">12740 6483 6576,'9'0'192,"0"0"0,1-2 207,4-3-190,7-3 0,1-1 23,6 0 1,7-1-1,3-4 1,5 0-67,4-1 0,-1 1 26,6 0 1,-5 0-190,5 0-451,-6-1 439,-3 1 1,-2-2-174,-3-3 1,-3 4-3,-2-4 1,0-2-296,-5 2 1,2 2 478,-11 7 0,7-9 0,-4 3 0</inkml:trace>
  <inkml:trace contextRef="#ctx0" brushRef="#br1">13991 5089 7514,'0'15'403,"0"-1"0,0 0-246,0 0 16,6 1 0,-4 0 167,2 4 1,3 2 133,-3 3-146,7 2-149,-9 3 0,9 1 60,-6 3 1,0 8-75,-5 2 0,0 4 4,0 1 1,0-3-23,0 7 0,0-6-29,0 2 0,0-6-44,0-4 1,0-5-277,0-9-177,0 3 183,0-11-577,0-2 492,0-8 43,0-6 0,0-6-131,0-4 1,0-4-62,0-5 1,4 2-212,1-7 1,0 5 176,-5-4 0,0-1 464,0-5 0,6-5 0,2-3 0</inkml:trace>
  <inkml:trace contextRef="#ctx0" brushRef="#br1">14119 5047 8073,'0'-10'0,"0"1"-302,0 6 271,0-10 1,1 7 245,4-4 1,3-2-108,6 2 0,2 4-5,3 1 0,-3-1-45,3 1 1,-4 0-125,0 5 1,-1 2 42,0 3 1,0 3 103,0 6 1,-4 5-190,-1 0 1,-5 8 76,0 1 1,3 2 78,-3 8 0,1 1-40,-5 9 0,2-2 182,2 6 1,-2 0-107,3 5 1,-4 4-1130,-1 1 1030,0-1 1,5-8-143,0-1 1,0-11 26,-5 1 1,0-8-291,0-1 1,0-10 58,0-4 0,-2-3 361,-3-2 0,4 1 0,-6-1 0</inkml:trace>
  <inkml:trace contextRef="#ctx0" brushRef="#br1">14062 5957 8048,'14'0'-175,"5"0"202,0 0 968,0 0-570,1 0 1,3-2-514,5-3 21,0 4 0,2-12 169,4 4-102,-11-4 0,17-1 0,-10 0 0</inkml:trace>
  <inkml:trace contextRef="#ctx0" brushRef="#br1">14559 4905 6032,'0'-15'1452,"0"1"-1338,7 0 1,1 0 307,6 0-32,6-7-260,2 5 0,9-11 15,2 4 1,9-4 44,10-2 1,9-5-455,0-4 0,1-10 393,-5-4 1,1-3-208,-27 27 0,0-1 0,1-2 0,2 0-21,4 1 1,0-1-1,-1 0 1,0 0-23,3 3 1,1-1 0,-5 1 0,0 0 97,0-1 0,-1 1 0,-2 0 0,-2 0 49,21-24 1,0 3-44,-9 7 0,2 5-11,-7 4 1,-3 5 171,-2 4 0,-3 5-51,-1 10 0,-3-2 30,-2 6 0,-3-5-23,-7 6 1,0-3 349,0 3 0,-1 0-402,-4-5 1,4 6 300,-3-2-391,-4 3 162,7-4-303,-12 5 0,5-4 67,-6 10 0,0-2-472,0 6 0,-6 5 588,-3 5 0,-10 7 0,-3-4 0</inkml:trace>
  <inkml:trace contextRef="#ctx0" brushRef="#br1">14588 5843 8132,'-8'0'-993,"2"6"1263,6-4 50,0 4-171,0-6 1,6 0 5,3 0 1,6-1 329,4-4-349,3-9-20,19-15 1,3-10-271,13-13 0,-26 25 1,1 0 217,1-6 1,0 0-1,0 2 1,1 0-62,1-2 1,1 0-1,-2-1 1,1 1 24,5-2 1,1-1 0,-1 3 0,1 0-67,1-1 0,1 1 0,-3 3 0,-1 0-64,-1 0 0,0-1 127,-5 1 0,0 1 6,-1 4 1,-1 0 0,18-23-136,-6 11-71,-1-5 1,-12 19 1,5-9-282,-6 13 1,-2 5 79,-4 5 375,-2 5 0,-7-8 0,0 4 0</inkml:trace>
  <inkml:trace contextRef="#ctx0" brushRef="#br1">16266 3625 8138,'0'-14'-480,"0"4"447,0 1 28,0 6 88,0-3 183,0 6 75,0 0-184,0 6 0,-2 2 19,-3 6 0,4 0-22,-4 0 1,3 1 48,2-1 0,0 6 20,0 4 1,0 4 307,0 6-358,0 2-43,7 7 1,-4 6 80,6 3 0,-6-2-55,2 2 1,-2-1-130,2 1 1,-3 2 100,2-7 1,-2 1-196,-2-6 0,0 4 109,0-3 0,0 1-115,0-11 0,0-1-380,0-9 271,0-2-52,0-13-116,0 4 163,0-10-171,0-2 1,0-9-198,0-10 0,2-5 7,2-9 0,-2 0 548,3-10 0,-4 3 0,-1-9 0</inkml:trace>
  <inkml:trace contextRef="#ctx0" brushRef="#br1">16351 3654 8120,'6'-15'-1202,"-4"1"1907,10 0-381,-4 6 1,2 2-109,-1 6 1,1 0 116,4 0-99,0 0 0,2 0-79,3 0 0,-3 0-13,3 0 1,-4 1-198,0 4 0,-6-2 80,1 7 0,-1 1-98,5 8 1,-6 3 36,-3 6 1,-3 9-46,-2 5 0,0 7 4,0 8 1,0 0 33,0 0 1,0 0-7,0 0-1339,0-7 1161,0 5 0,0-9-330,0 6 0,-2-9 232,-3 4 0,2-10-279,-6 5 604,-1-8 0,-1 0 0,0-5 0,0-1 0,1 1 0</inkml:trace>
  <inkml:trace contextRef="#ctx0" brushRef="#br1">16322 4620 8120,'0'-14'0,"2"5"407,3-1 0,3 2 225,6-1-412,6 2 1,-2 3 59,5-1 0,3-6-825,7 1 431,-3 4 0,9-6 114,-5 2 0,-1-3 0,-5-1 0</inkml:trace>
  <inkml:trace contextRef="#ctx0" brushRef="#br1">16991 3583 8235,'0'-15'0,"0"6"-135,0-1 149,0 7 0,1-9 1112,4 2-668,9 4 1,4-5-138,5 6 1,7-6-398,8 1 0,3 3 137,2-3 1,-5 5-99,0-4 0,-7 1-907,3-2 460,-11 4 324,-2 6 1,-12 0-920,1 0 699,-7 0 0,0 2-141,-12 2 0,-7 4 521,-13 7 0,-4 4 0,0 0 0,-11 6 0,1-2 0,4 4 0,4-5 0,6-3 0,3-1 27,2 1 18,3-3 1,13-1 545,4-5 49,2-7 0,8 3-281,4-6 1,10-1-99,9-4 0,6-3-306,7-6 1,2-7 170,4-2 1,-5-3-646,-1 3 0,-7-3 119,-11 7 400,-4 0 0,-6-1 0,1-2 0</inkml:trace>
  <inkml:trace contextRef="#ctx0" brushRef="#br1">17232 3426 8139,'15'6'95,"-1"6"129,0 11 0,-5 3 82,1 11 0,-7 6 71,2 4 1,-4 7-121,-1-2 1,0 4-1,0 0 1,0-2-275,0-6-469,0-1 330,0-17 0,0 3-409,0-9 297,0-4 4,0-12 1,0-5-101,0-12 1,0-5-201,0-10 0,0-4 127,0-1 1,-6-4 639,-3-5 1,-10-3-204,-5 3 0,3 3 0,1 1 0,6 5 0,1 7 0,4 3 0,-4 5-109,3 4 0,3 4 269,-3 6 1,5 8 363,-4 6 1,-1 2-177,-4 8 1,0-5-293,0 4 1,4-1-101,1 2 1,6-3-295,-2-7 0,2-1 3,-2-4-57,3 4 392,-4-12 0,12-7 0,2-10 0</inkml:trace>
  <inkml:trace contextRef="#ctx0" brushRef="#br1">17147 3753 8196,'21'-6'0,"-1"4"0,4-3 0,3 10 0,-5 2 0,6 2 0,1 4 0,-1-4 0,-4-1 0,-1 2 0,-4-7 0,5 1 0,-5-2 0,5-2 0,-7-6 0,2-4 0,-3-4 0,-2-5 0,0-3 0,1-7 0</inkml:trace>
  <inkml:trace contextRef="#ctx0" brushRef="#br1">17545 3412 8196,'14'8'672,"1"-3"-538,-1-4 1,2-6-10,3 1 0,1-7-50,4 1 0,3-2-288,-4-3 1,-2 6 215,-2-1 1,-3 7-193,-2-2-6,-6 4 262,-2 1 0,-12 6-62,-4 4 0,-9 9-196,-4 4 1,-4 4 17,-2 2 0,1-1 96,-1 0 1,7-1 68,3-3 1,0-3-56,5-7 49,3-6-44,11 4 340,0-10-293,6-2 4,2-8 1,8-6 127,3 0-94,-3 6-78,11-5 0,-10 7-108,7-4 0,-12-1-2,3 6-357,-4 1 457,-3 4 0,-10 8-23,-12 6 0,-2 0 145,-8 5 33,7-3-163,-10 4 1,11-4 365,-3 3-130,4-3 30,0-2 0,3 0 115,2 0 1,4 1-149,6-1 1,1-6 76,4-3 1,5-4-148,9-1 1,0 0-2,9 0 1,-3-6-468,9-4 235,2-2 0,-6-3-847,3 1 691,-3 0 1,-8 0-124,-3 0 418,-3-1 0,-2-5 0,0-2 0</inkml:trace>
  <inkml:trace contextRef="#ctx0" brushRef="#br1">17645 3412 8196,'14'0'0,"-5"11"-306,1 3 0,-2 11-52,1 4 1485,-2 6-636,-7 7 0,0-2-58,0 2 1,0-2-166,0 7 1,0-2-201,0-3 0,-2 2 101,-3 4 1,4-9-186,-4 4 57,-3-16 0,6 4-189,-2-12 0,1-1-1048,-2-9-463,3-2 850,-10-7 809,4-7 0,-7-1 0,1-6 0</inkml:trace>
  <inkml:trace contextRef="#ctx0" brushRef="#br1">17417 4023 8073,'21'-6'0,"1"-2"0</inkml:trace>
  <inkml:trace contextRef="#ctx0" brushRef="#br1">17673 3853 8155,'24'0'197,"-1"0"0,12 1 713,-6 4-394,2-3-203,-2 10 1,-2-5 235,-4 2 1,4 8-668,-3-2 1,-4-3-575,-1-2 1,-3-2 691,-2 1 0,1 10 0,-1-3 0</inkml:trace>
  <inkml:trace contextRef="#ctx0" brushRef="#br1">14602 4876 8266,'2'-12'0,"2"2"0,0-1 37,5 6 45,0 1 0,12 5 96,3 4 1,10 4 31,9 10 0,0 7-13,4 12 0,2-1-267,-1 11 1,4 2 185,-5 2-1530,0-3 1489,2 7 0,8-7-89,-24-23 1,1 0 0,2-1 0,2-1-106,-1-3 0,2 0 0,2 1 0,0 1 141,-1 0 1,0 1 0,-1-1-1,0 0 77,-1 2 1,0 2-1,-4-1 1,0 0-7,-1 3 1,0-1 0,2-2 0,1-1-39,2-1 1,0-1 0,-1-1 0,0 0-7,29 21 1,-9-5-28,-9 0 94,-10-7-150,-4 10 0,-7-11-144,-3 3 0,1-3-45,-6-1 1,-5-5-131,-4-1 0,-7-10-490,2 1 1307,-4-9-464,-7 1 0,-8-12 0,-8-2 0</inkml:trace>
  <inkml:trace contextRef="#ctx0" brushRef="#br1">14559 5857 8197,'-7'-9'0,"2"-1"-472,3 7 289,2-3 1,3 7 309,7 4 0,2 9 383,17 10 1,-2 3 46,11 1-164,6 13-502,6-3 1,-21-10-1,1 1 273,1-1 0,0 1 0,-3 1 0,0 2-82,1 1 0,-1 0 0,1-1 0,-1-1 70,24 26 1,5-2-88,-27-28 1,2-2 0,2 1 0,1-3-60,2-1 1,2-1 0,4 0 0,-1 1 80,-1-1 1,-1 0 0,1 0 0,-1 1 4,-4-1 0,-1 1 0,-2 2 1,0 1 74,0 0 0,0 2-95,0 0 1,1 1-65,1 1 1,1-1-1,-3-2 1,0 0-47,1 0 0,-2 0 0,24 20 72,1 1 1,-12-2-199,-2-3 1,-7-6 28,-7-2 0,-2-6-392,-4-4 0,-2-4 106,-7-5 0,-4-3-1018,-1-2-75,-6-4 1394,4-12-398,-7-9 554,0 0 1,-13-19 0,-3 4 0</inkml:trace>
  <inkml:trace contextRef="#ctx0" brushRef="#br1">16351 6412 8017,'-2'-13'0,"-2"3"-112,2-2-105,-11 4 514,12-6 47,-6 6 0,7 3-195,0 10 0,2 3-115,3 6 0,-2 6 101,6 4-7,-5 9 5,8 4 1,-9 7 50,7 3 0,-5 5-102,4 10 0,-4-4-166,4 4 1,-4-3 120,4-3 0,-5 1-128,0 0 1,-2-6 51,-2-4 1,0-7-239,0-3 1,0-10-106,0 2 210,0-4-349,0-3 64,0-1 0,-2-13 67,-2-4 0,2-10-82,-3-8 472,-3-7 0,0-14 0,-6-1 0</inkml:trace>
  <inkml:trace contextRef="#ctx0" brushRef="#br1">16379 6540 8017,'14'-29'-280,"-6"7"1,0 1 331,-3 7 1,-3 0 119,2 0 1,0 6 271,0 3-227,-2 4 0,6 1 38,-4 0-416,-2 0 104,11 0 1,-5 1 26,6 4 0,0 4 62,0 10-51,0 3 1,2 8 9,3 4 1,-3 0-32,3 4 0,-3 3-181,-2-3 0,-5 8 4,1 1 1,-7 6 73,2-6 0,-4 5-339,-1-4-279,-6-1 548,5-11 1,-12 4 46,3-7 1,-2 0 132,-2-4 0,1-7 33,3-3 0,-2-4 50,2 0 0,2-1 162,-1 0 200,6 0 344,-4 0-549,7-6 410,0-1-356,13-14 1,-2-2-209,13-10-52,0-3 0,4-7-151,0 1 0,1-5 150,-1 0 0,7-1 0,1 6 0</inkml:trace>
  <inkml:trace contextRef="#ctx0" brushRef="#br1">17062 6525 8028,'9'-12'1599,"1"2"-1692,-1-2 1,10 5-475,0-2 0,6-4 378,-1 4 1,3 1 390,1-2 1,-6 2-397,-3-1-457,4 3 69,-8 6 259,0 0 121,-9 0 1,-8 6 201,-2 3 0,-4 4 0,-13 8 0,-1 1 0</inkml:trace>
  <inkml:trace contextRef="#ctx0" brushRef="#br1">17133 6582 8028,'8'0'-473,"-2"0"623,-6 7 1,5-3 445,0 10 0,-1 2-293,-4 8 1,0 8-100,0-4 0,0 10-56,0 0 0,0 3-11,0 2 1,0-7-316,0-3 97,0-3 81,0-2 0,0-5-613,0-4 315,0-10 36,0-3 1,2-6-226,3 0 0,-2-8 220,6-6 0,-6-6-84,2-9 0,1-2 15,-1-7 1,5 0 335,-6-10 0,7-1 0,-1 2 0,-4 6 0,7 0 0,-4 3 0,4 3 0,1 2-41,0 9 1,-4 10 28,-1 9 241,1 4 1,-2 12 361,-3 3 1,-4 15-155,-1-1 1,2 5 156,2 0 1,-2 2-316,3 3-102,-4 3 1,4-11-168,0 3 0,4 2-619,-4-2 468,0-6 1,-1-2-150,1-6 1,0 0-70,-5-5 1,0-4-1058,0-1 1416,0 1 0,-13 4 0,-2 0 0</inkml:trace>
  <inkml:trace contextRef="#ctx0" brushRef="#br1">17204 6753 7996,'14'-7'-79,"0"-2"241,-6 3-50,5-7-56,-12 11 168,6-4-60,-7 12 1,0 4-72,0 9 0,-5 1-232,0 4 1,-6 3 117,2-3 1,2 1-118,3-1 1,2-4-609,2-6 412,0 1 107,0-7-300,6-2 225,2-6 27,0-6 275,-1-2 0,-1-19 0,2-3 0</inkml:trace>
  <inkml:trace contextRef="#ctx0" brushRef="#br1">17460 6284 7996,'24'-35'69,"-1"6"271,-5 7-98,2 14 0,-7 5 14,-4 13 1,-2 4-84,-7 10 0,0 3-135,0-4 0,0 3 133,0-3 55,0-2-193,0-7 1,0 0-280,0 0 42,-7-6-192,6-1 1,-4-12 146,10 0 1,-2-11-107,6 2 0,1-2 244,4 7 0,0-2 242,0 6 0,2 0 183,3 5-211,3 7-63,7-6 1,1 18 583,3 0-239,-9 0-202,9 8 0,-13-5 114,4 6 1,-10 2-73,-9 4 1,-3-4-9,-2 3 0,-2 2-99,-3-2 1,-4 5-9,-10-5 0,1 0-93,-5-5 1,-1 1-191,-4-1 0,-1-6-488,1-3 354,-1-9 82,7 2 1,-3-10-157,6 3 1,-5-12 120,5-7 1,5-2-14,5-7 0,5-1 144,0-4 1,4-1-27,4 1 0,6-1 315,9 1-82,3-1-53,6 1 1,4-2-356,6-3-899,0 3 1229,17-11 0,-6 6 0,10-6 0,4-2 0,2-2 0</inkml:trace>
  <inkml:trace contextRef="#ctx0" brushRef="#br0">10891 810 13582,'14'-14'0</inkml:trace>
  <inkml:trace contextRef="#ctx0" brushRef="#br0">10920 1038 12415,'0'8'-724,"6"-2"0,2-6 1</inkml:trace>
  <inkml:trace contextRef="#ctx0" brushRef="#br0">10977 1009 9315,'7'0'-133,"0"0"521,-7-6-520,0 4 166,0-10 1,0 9-43,0-7 0,0 5 383,0-4 479,0 6-645,0-10 173,0 12-154,0-6-152,0 7 0,-2 0 176,-3 0 1,2 0-302,-6 0 1,4 0 140,-4 0-208,5 0 0,-3 0-32,2 0 12,3 0 39,-10 0 1,8 0-28,-5 0 142,6 7 0,-11 0-23,-1 8 1,1-1 9,-5 0 1,-3 2-36,-2 3 0,-3-3-14,-1 3 1,-7 1-25,-3-1 1,-3 2 18,-1-2 1,-3-2-1,-2 7 1,-2-1-8,-3 6 1,-2 6-212,7 2 0,-13 6 237,-2 5 1,28-23 0,-1 2-234,-3 3 1,0 1 0,-3 1 0,0-1 312,-2 2 0,0 1 0,4-2 0,1 1-45,4-3 0,2 1 0,1-2 0,2 1-90,-2 0 0,0 1 1,2 1-1,1-1 127,2 0 0,0 0 0,-1 0 0,0 0-116,-20 25 1,-4 0 133,9-4 1,2-5 15,12-9 1,1-3 163,3-7 0,4 1-179,5-1 0,1-1 302,0-3 1,1 3-369,4-4 1,-4-1-169,4 2 0,1-5-877,-2 5-77,7-7 593,-9 4 0,12-13 534,0-4 0,6-21 0,8-7 0</inkml:trace>
  <inkml:trace contextRef="#ctx0" brushRef="#br0">9100 2204 8584,'-10'9'-487,"1"0"1,4 1 37,-4 4 1,4 8 1544,-5 7 1,6 2-490,-6 12 1,1-2-34,-6 11 1,1 2-80,0 7 0,1-7-222,4 3 1,-2-10 52,6 1-331,0-4 208,5-14 1,0 2-295,0-13 1,7-2 168,2-8 0,10-2-854,5-7 549,9-7 1,13-13-42,15-13-11,-26 13 0,2 0 0,8-4 1,1-1-1,1 0 0,-1 0 1</inkml:trace>
  <inkml:trace contextRef="#ctx0" brushRef="#br0">1024 5089 8182,'2'-7'-754,"2"2"2117,-2-3-847,11 6 0,-5-9-9,6 7 0,0-7-179,0 1 0,0-3-168,1-1 0,4 0-188,0 0 1,4 0-1454,-4-1 1072,0 1 1,-5 6 168,1 3 240,-8 4 0,6 1 0,-5 0 0</inkml:trace>
  <inkml:trace contextRef="#ctx0" brushRef="#br0">1024 5402 8285,'-22'22'38,"8"-1"0,9-7 176,3-6 1,4-2-94,3-6 0,4-6 160,10-3 1,-1-6-72,5-4 1,1-4-385,4-11 0,1 3-9,-1-7 1,-1 2-2,-3-2 0,1 5-462,-6 9 0,-5-1-12,-4 6 658,-7 0 0,-3 4 0,-8 1 0</inkml:trace>
  <inkml:trace contextRef="#ctx0" brushRef="#br0">1181 4819 8308,'0'-14'-430,"6"6"417,-5 2 299,6 6 1,-7 8-76,0 6 1,0 3 27,0 12 1,0-1 238,0 15 1,0 3-150,0 11 0,0 4-144,0 1 1,1 1 71,4-1 0,-3-9-418,2 4 1,3-5 181,-3 0 0,6-3-248,-5-6 0,1-7-122,-1-2 1,-4-11-1019,4-4-133,-3-3 736,-2-8 764,0-2 0,0-18 0,0-4 0</inkml:trace>
  <inkml:trace contextRef="#ctx0" brushRef="#br0">1209 5388 8378,'0'14'409,"-2"0"-209,-2 1 1,-4 4 72,-6 0 1,-2 7-141,-3 3 1,1 1-1,-5 8 0,-1-7-221,-4 3 1,4-6-727,0-4 599,7 3-554,-4-12 1,13-2 768,4-13 0,2-13 0,2-9 0</inkml:trace>
  <inkml:trace contextRef="#ctx0" brushRef="#br0">1237 5402 8308,'15'0'691,"4"7"-383,0 2 1,6-1 175,-2 1 0,-2 1-84,-2 4 0,3-1-125,2-4 1,-2 4 110,2-4-386,-1 4 0,12 1 0,1 0 0</inkml:trace>
  <inkml:trace contextRef="#ctx0" brushRef="#br0">12057 1763 8134,'0'-14'-755,"0"-1"952,0 1 235,0 0 0,0 4 180,0 1-187,0 6 0,0-2-270,0 10-125,0 3 1,0 6 286,0 0-185,0 7 0,2-4 34,2 7 1,-2-5 9,3 4 0,-4-4-39,-1 5 1,0-2-50,0 2 0,0 1-36,0-6 0,0 5-119,0-5 0,0 0-661,0-5 325,0 0-663,0 0 1066,0-6 0,7-1 0,1-7 0</inkml:trace>
  <inkml:trace contextRef="#ctx0" brushRef="#br0">13877 1734 8130,'0'-9'61,"0"-1"59,6 7 0,-3-3 98,7 6 0,-1 0 0,6 0 0,-1 6 2,0 4 1,0-2-37,0 1 1,1 1 44,-1 4-6,-6 0-101,4 0 1,-10 2-122,3 3 0,-4-3 108,-1 3 0,0-3-135,0-2 0,-6 0 55,-3 0 1,-9 0-145,-1 1 1,0-3 167,5-2 0,0 1-50,0-6 1,4-1 294,1-4-223,5 7-41,-2-6 1,9 6 66,7-7-344,-1 0 1,20 0-380,-1 0 1,13-5 621,11 0 0,4-6 0,1 3 0</inkml:trace>
  <inkml:trace contextRef="#ctx0" brushRef="#br0">15569 1678 7983,'9'-5'-216,"1"0"0,-5 0-43,4 5 725,1 0-146,-3 7-146,0 1 0,-3 1-191,1 0 131,0 1-88,-5 4 1,0 5-110,0 0 0,-6 0 199,-4-5 1,-2 0 125,-3 1-204,1-1 1,5 0-8,-1 0 0,7-4-189,-2-1 69,4-6 9,1 10 0,6-11-14,3 2 0,4-2 135,1-2 1,1 5-12,-1-1 1,0 1 115,0-5 87,0 7 0,-1 0 113,-3 8-14,-4-1 0,-8 0 163,-2 0-364,-4 1-182,-7-1 1,-5 3-234,-4-3 0,-3 4 48,-1-9 0,-1-1 236,1 2 0,-7-7 0,-1 3 0</inkml:trace>
  <inkml:trace contextRef="#ctx0" brushRef="#br0">1621 5004 8292,'-8'-1'0,"4"-4"0,2 2-33,2-7 66,0 7 1,2-8 313,2 6 162,11-6-331,0-3 1,12-2-304,-3-3 1,-2-1 119,2 1 1,-5 0-433,4 5 1,-10 1 34,1 3 87,-3-2 1,-3 12 314,-3 0 0,-16 6 0,-5 8 0</inkml:trace>
  <inkml:trace contextRef="#ctx0" brushRef="#br0">1664 5004 8292,'0'14'-2,"0"1"0,5-1 76,-1 0 1,3 0 9,-3 0 1,0 1 99,5-1 0,-4 5-700,4 0 0,-4-2 283,5-7 1,-1-2-68,5-4 1,-1-4 299,-4 0 0,10-12 0,-3-10 0</inkml:trace>
  <inkml:trace contextRef="#ctx0" brushRef="#br0">1891 5004 8292,'-6'16'-262,"-3"3"1,-9-3 103,-1 3 1,-1 1 233,1-1 0,-2 6 27,-2-1 0,-4-2 192,3 2 1,2-7-52,-2 2 1,7-3-20,-2-2 44,3 1-22,8-8-283,2 0 1,18-9 120,7-3 0,7-2-267,2-8 1,1-1-73,-1-2 1,2 0-55,3-6 0,-3 2-95,3-1 0,-3-3 131,-1 7 1,-7 0-157,-3 5 428,-10 0 0,4-6 0,-5-3 0</inkml:trace>
  <inkml:trace contextRef="#ctx0" brushRef="#br0">1763 4791 8323,'7'14'-631,"-6"2"663,4 3 1,1 11 581,-1 13 1,0 7-213,-5 12 1,0 2-194,0 8 1,0-1-213,0 0 1,0 5 227,0-1 0,1 1-530,4-5 0,-2-8 250,7-6 0,-5-14-458,4-15 1,-4-7 90,4-12 0,-4-4-90,4-10 1,-5-10 115,0-14 1,-2-7 395,-2-12 0,6 4 0,2-5 0</inkml:trace>
  <inkml:trace contextRef="#ctx0" brushRef="#br0">1792 5345 8158,'-10'7'-116,"1"2"0,4 5 488,-4 5 1,1-1-321,-2 5 0,-2 1 54,2 5 1,-2-6-540,-3 1 1,1-5 107,0 5 0,6-12 325,3 2 0,-3-9 0,0 1 0</inkml:trace>
  <inkml:trace contextRef="#ctx0" brushRef="#br0">1806 5388 8323,'29'0'-502,"-1"0"0,7 0 503,3 0 1,-2 0 292,2 0 0,-2 5-462,2 0 1,2-1-105,-7-4 272,0 0 0,2-6 0,1-2 0</inkml:trace>
  <inkml:trace contextRef="#ctx0" brushRef="#br0">2375 4720 8337,'6'-10'-797,"4"1"1,4 6 1951,5-2-723,-3 3 0,10 2-148,-2 0 0,3 0-231,1 0 1,1-4-785,-1-1 487,-6 0 1,-1 5-893,-7 0 639,0 0 497,-6 0 0,-8 7 0,-8 0 0</inkml:trace>
  <inkml:trace contextRef="#ctx0" brushRef="#br0">2474 4777 8337,'0'9'-95,"0"1"210,0-1 0,0 12 250,0 2 0,0 4-89,0 2 1,0 7 5,0 7-87,0 6 1,-1 7 409,-4 1-410,-3 0 1,0-5-39,3 0-441,4-6 495,1-3 1,0-8-300,0-7 1,6-6 90,4-3 1,10-9-69,9-6 1,2-8 42,12-6 1,3-9-923,11-4 0,-7 0 944,-2 0 0,4-6 0,-5-4 0,-3 0 0</inkml:trace>
  <inkml:trace contextRef="#ctx0" brushRef="#br0">3100 4649 8283,'-6'-8'-597,"4"2"834,-4 6-62,6 6 1,0 3 122,0 10 0,0 5 163,0 9 0,0 4-99,0 5 1,1 6 16,4-1 1,-3 11-177,2-1 0,-2 2 32,-2-7 1,0-3-393,0-7 144,0 1 0,0-7-317,0-2 1,0-9 150,0-1-570,0-7 0,1-3 366,4-9 1,3-4 382,6-1 0,7-12 0,1-4 0</inkml:trace>
  <inkml:trace contextRef="#ctx0" brushRef="#br0">3555 5161 8578,'-6'14'534,"2"2"-444,-5 3 0,1-4 98,-1 4 1,-3 2-365,8-2 0,-6 0-114,6-5 1,-1 0-723,5 0 1012,0-6 0,6-1 0,2-7 0</inkml:trace>
  <inkml:trace contextRef="#ctx0" brushRef="#br0">3925 4848 8241,'-15'8'0,"6"4"-57,-1-2 0,2 2-94,-1 3 265,-4 5 1,12-2 164,-4 5 0,-1-4-45,1 5 0,2-5 21,8 5 0,-2-7-91,6 2 0,1-8-17,4-2 1,0-5-82,0 0-15,1-2 1,-1-2 222,0 0-467,7-13 166,-6 4 1,6-18-112,-7 3 1,-1-7 66,-4-3 1,2 0-185,-6 1 0,0 4-88,-5 1 271,0-1 1,-8 12 7,-6-7 0,-7 8-62,-7 2 0,-2 2 12,-4 7 0,4 0 6,-3 5 65,10 6 0,2 2-240,7 6 159,0 1 0,6 1-121,3 2 1,5 3 244,5 3 0,9-4 0,8-6 0</inkml:trace>
  <inkml:trace contextRef="#ctx0" brushRef="#br0">4252 4990 8241,'9'2'0,"0"2"77,-5 4 1,7 6 7,-7 1 0,1 0 395,-5 4-254,0-3 1,0 11-814,0-3 1,-1-2 212,-4 2 0,3-7-558,-2 2 932,-4-3 0,6-2 0,-4 0 0</inkml:trace>
  <inkml:trace contextRef="#ctx0" brushRef="#br0">4707 4791 8082,'-15'6'0,"3"7"-287,2 6 1,-1 1 149,6-1 0,-4-1 791,4 5 1,0 0-174,5 0 1,0 2-261,0-6 1,2 0-100,3-4 1,3-6-173,6 1 0,0-7-58,0 1 1,5-13 118,0-5 1,0-5-166,-5 0 0,-4-2 60,-1-2 0,-1 1-63,2 3 1,-4 3-12,-6-3 0,0 3 109,0 2 0,-2 1-127,-2 4 0,-4-2 72,-6 6 1,-5 0-102,0 5 1,0 0 81,5 0 0,-1-5-499,1 1 448,0-1 1,6 3 183,3-2 0,4-4 0,1-6 0</inkml:trace>
  <inkml:trace contextRef="#ctx0" brushRef="#br0">4877 4563 8082,'14'0'0,"1"0"0,0 0 83,4 0 1,-1-4 180,5-1 1,1-6-250,5 1 1,4-1 71,0 2 1,-2-2-112,-7 6 0,1-4 50,-6 4 0,0 0-36,-4 5 35,-1 6 1,-2 7-121,-2 6 0,-4 5 108,-6-5 0,0 8 26,0 1 1,0 0 68,0 6 1,0 2-61,0 2 0,0 3 58,0 2 1,0 4-42,0 0 0,0 7 97,0-2 0,5-1-1,0 1 0,1-11-1,-1 2 1,-4-12 100,4-2 61,3-1 45,-6-12 0,2 3-75,-8-10 0,-11-2-248,-8-7 0,-6-5 118,-4 0 0,-10-1-868,-9 1 1,-3 3 705,-2-2 0,0 2 0,0 2 0</inkml:trace>
  <inkml:trace contextRef="#ctx0" brushRef="#br0">825 6198 8331,'-13'-1'-386,"4"-4"-914,3 3 2286,6-4-655,6 6 0,2 2-303,6 2 0,0 4-18,1 7 1,-6 4-272,0-1 1,-5 1 74,0-4 1,-2-1 67,-2 0 0,0 0-155,0 1 1,-5-1 131,0 0 1,-4-5 41,4 1 0,-6-5-211,2 4 548,2-6-160,-5 4 559,10-1-190,-4-4-204,12 10 0,2-4 118,6 6 0,-1 2-142,-4 3 1,2-2-170,-6 7 1,0-5 116,-5 5 0,0-5-244,0 4 0,0-4 117,0 5 1,0-7-93,0 2 1,0-1-115,0 1 0,-5-8-192,0 3 1,1-8-822,4 4 1179,-7-7 0,6 3 0,-5-6 0</inkml:trace>
  <inkml:trace contextRef="#ctx0" brushRef="#br0">939 6696 8353,'22'-14'0,"5"0"127,-4-1 1,0-4 81,0 0 1,-1-4 68,2 4 0,-2-7-9,-3 3 1,-3 1-686,3-2 1,-5 7 240,-4-2 0,-4 3-186,-6 2 1,0-1-30,0 1 390,0 6 0,-6-4 0,-2 4 0</inkml:trace>
  <inkml:trace contextRef="#ctx0" brushRef="#br0">1124 6227 8103,'6'14'-625,"-4"0"1270,2 0 0,3 2-127,-3 3 0,1 10-181,-5 9 0,0 1-59,0-1 0,0 8 16,0-4 0,0 6-16,0-1 1,0-3-206,0 4 0,5-2-279,0 1 1,10-4-470,0-1 0,2-7 168,-3-11 1,7-5-1285,2-10 1791,4-3 0,-5-18 0,-1-4 0</inkml:trace>
  <inkml:trace contextRef="#ctx0" brushRef="#br0">1408 6611 8353,'6'-15'0,"-3"1"412,7 0 0,-1-5-68,6 0 1,5-6-65,4 1 0,3-3-2,1-1 1,-1-1-401,-3 1 1,-4 0-230,-6-1 1,-1 7-292,-3 3 0,-4 3-803,-6 2 1098,0 0 0,-6 1-180,-4 4 527,-3 2 0,-7 1 0,-2-2 0</inkml:trace>
  <inkml:trace contextRef="#ctx0" brushRef="#br0">1522 6184 8353,'-14'0'0,"4"5"-108,1 0 66,5-1 309,-2 3 0,6 1 43,0 6 1,5 6 46,0 4 0,9 4-95,-5 6 0,10-3 115,-9 7 0,5 0-83,-5 5 1,3-1-196,1 1 0,0 4-171,0 1 1,0-1-313,1-4 0,-1-2-148,0-3 1,0-8 305,1-7 1,-1-11-528,0-3 0,-1-7 276,-4-7 1,2-8-495,-6-6 971,0-12 0,1 7 0,2-11 0</inkml:trace>
  <inkml:trace contextRef="#ctx0" brushRef="#br0">1749 6497 8300,'-8'6'-214,"4"4"0,-4 2 142,-2 3 1,2 0 760,-1 4 1,-1 3-301,-4 7 1,0-1-317,0 1 1,-1-6-136,1 1 0,0-7 70,0 2 1,0-8-279,-1-1 1,6-7 121,-1 2 0,6-5-457,-6-5 0,7-4 126,-2-10 1,4 0-398,1-10 876,0 4 0,0-16 0,0 5 0</inkml:trace>
  <inkml:trace contextRef="#ctx0" brushRef="#br0">1621 6141 8300,'14'-14'0,"1"6"-265,-1 4 1,-5 7 183,1 2 0,-2 10 331,1 0 1,2 4-1223,-6-1 972,6 5 0,-9-1 0,4-2 0</inkml:trace>
  <inkml:trace contextRef="#ctx0" brushRef="#br0">1835 6241 8300,'7'6'0,"0"4"35,-7 9 0,4-3 71,1 3 1,0 3 351,-5 1 0,0-1-254,0 2 0,0-6-740,0 0-64,0-2 60,0-2-387,0-6 376,0-1 551,0-20 0,6-3 0,2-12 0</inkml:trace>
  <inkml:trace contextRef="#ctx0" brushRef="#br0">1962 6070 8300,'7'15'0,"-1"-1"0,4 0 0,1 7-23,-7 2 1,6 10 324,-5 5 0,-1 3 360,-4 2 1,0 4-272,0 1 1,0 4-120,0-5 1,0 1-142,0-6 1,0 4 77,0-3 1,-1 1-97,-4-11 0,3-4 322,-2-6-844,-4-5 148,6 2 0,-4-13-292,6-7 0,0-8-509,0-11 1,0 1 518,0-5 1,5-1 542,-1-4 0,14-7 0,-2-2 0</inkml:trace>
  <inkml:trace contextRef="#ctx0" brushRef="#br0">2432 6156 8366,'14'0'277,"5"0"77,0 0 0,6 0 15,-1 0 0,-2-2 388,2-3 0,-2 4-700,1-4 0,0-1 33,-5 1 0,-6-1-1350,2 1 612,-3 3-295,-3-4 0,-4 12 943,-8 4 0,-11 9 0,-7 3 0</inkml:trace>
  <inkml:trace contextRef="#ctx0" brushRef="#br0">2574 6326 8327,'6'15'-172,"-4"-1"-96,2 0 0,-2 2 1124,-2 3 1,0 3-289,0 6 1,-5 1-228,1-1 1,-3 1-55,3-1 0,2-1 125,-3-3 0,4 1-103,1-6 0,0 0-235,0-5 0,1-5 54,4 1 0,8-7-625,6 2 1,6-5-153,-1-5 1,4-4-1464,5-10 2112,-3-4 0,18-5 0,-4 0 0</inkml:trace>
  <inkml:trace contextRef="#ctx0" brushRef="#br0">3057 6284 8203,'-9'0'61,"-1"0"231,7 0 1,-5 6-100,3 3 0,4 4 192,-4 1 0,-1 5-200,1 0 1,0 5-1,5-5 0,2 5-11,3-5 1,-2-1 10,6-3 1,1 2-1,4-3 0,0 2-11,0-11 1,1 0 491,-1-5 0,5-8-193,0-7 1,6-5-2134,-1-9 0,-2-5 1307,2-4 0,-9-3 581,0-2 1,-3 2-562,-7 3 0,0 3 30,-5 7 0,-13 3-309,-6 6 1,-6 6 121,-4 13 1,-5 8 489,-4 6 0,-3 13 0,-2 9 0</inkml:trace>
  <inkml:trace contextRef="#ctx0" brushRef="#br0">3526 6440 7874,'0'14'-420,"0"2"576,0 3 1,-1-2 100,-4 7 0,-3-2 0,-4 3-1117,2-1 860,-3-6 0,6 2 0,-8-6 0</inkml:trace>
  <inkml:trace contextRef="#ctx0" brushRef="#br0">3925 5999 8082,'0'-8'77,"0"2"0,1 8 0,2 4 177,2 8 0,0 7 12,-5 7 1,0 5-1,0 1 1,0 11 25,0 3 1,0 1 14,0 3 0,0-6-288,0 1 0,0-4 76,0-5 0,1-4-754,4-5 0,3-9 399,6-5 0,0-3 260,1-7 0,11-7 0,4-6 0</inkml:trace>
  <inkml:trace contextRef="#ctx0" brushRef="#br0">4436 6255 8195,'8'-9'0,"-3"-1"365,-3 7 0,-2-2-119,0 10 0,0 3 42,0 6 1,-2 2-75,-3 3 1,2 2-32,-6 2 1,1 2-98,-2-6 1,-1 0-197,6-4 0,1-1-1519,4 0 1082,0 0 547,0 0 0,6-6 0,2-1 0</inkml:trace>
  <inkml:trace contextRef="#ctx0" brushRef="#br0">4721 6113 8195,'0'14'-300,"0"0"0,0 2 552,0 3 1,0-1 451,0 5 0,0 3-487,0 7 0,0-5-10,0 1 1,0-3 73,0-7 0,1 0-73,4-4 0,1-6-220,4 1 1,2-7 158,-2 1 1,1-5-282,-2-9 1,4-1-372,-3-12 1,2-1 279,2-4 1,-6-1-236,-3 1 1,-3 1 203,-2 3 0,0-1-81,0 6 1,-7 2 86,-2 7 0,-5-1 100,-5 6 0,1 0-6,-5 5 0,5 0 223,-1 0 0,4 5-131,0 0 1,3 1-135,2-1 198,4-3 0,6 4 0,0-6 0</inkml:trace>
  <inkml:trace contextRef="#ctx0" brushRef="#br0">5034 5928 8141,'18'-1'35,"1"-4"1,7 2-36,-3-7 0,4 7 334,2-2 0,-1-1-130,1 1 0,-1-4-281,0 4 0,1-4-31,-1 4 1,-6-1 103,-3 1 1,-3 3-91,-2-2 134,1 2 1,-3 4-117,-2 2 0,-4 6 90,-6 9 1,-2-2-1,-2 7 1,2-2 37,-3 2 0,-1 7 158,1-2 0,-1 4 155,1 0 1,4 3-94,-4 7 0,3 6-16,2 3 0,0-1-48,0 1 0,0-8-42,0-1 0,0-2 22,0-8 1,0 0-364,0-5-40,0-5 69,0-3 1,-1-12 17,-4-3 1,-9-4-406,-10-1 533,-9-6 0,-10 4 0,-7-4 0</inkml:trace>
  <inkml:trace contextRef="#ctx0" brushRef="#br0">1024 7677 8182,'-14'0'-694,"4"0"277,1 0 1706,6 0-814,-4 0 1,9 0-387,3 0 1,4-6-106,10-4 0,-1-3-57,5-1 0,-4 0-285,5 0 0,-7 0 222,2-1 0,-3 3-531,-2 2 0,1-2 667,-1 2 0,-6-3 0,-2-1 0</inkml:trace>
  <inkml:trace contextRef="#ctx0" brushRef="#br0">1109 7535 8182,'0'14'-701,"0"0"0,0 7 972,0 2 1,5 6 93,0 4 1,0 3 247,-5 7 1,0 4-493,0 1 0,4 4 27,1-5 1,0 5-465,-5-4 0,5-2 217,-1-9 0,6-3-152,-5-11 0,1-4 70,-1-9-284,-4-4 1,6-12 464,-7-4 0,6-9 0,2-3 0</inkml:trace>
  <inkml:trace contextRef="#ctx0" brushRef="#br0">1152 7805 8182,'14'-5'-339,"1"0"1,-1-1 692,0 1 0,0 4-21,0-4 1,1-1-642,-1 1 0,-5 0 118,1 5 1,-2 2 148,1 2 0,2 4 60,-6 7 0,4 4 78,-4 0 0,5 6-116,-6-2 0,6 9 0,-5 1 0,-1 7-402,-4-2 1,0-4 177,0 0 0,0-4 243,0-2 0,-12 0 0,-4 1 0</inkml:trace>
  <inkml:trace contextRef="#ctx0" brushRef="#br0">1152 8089 8182,'8'-14'0,"3"0"0,-6-1 0,6 3 212,-2 2 1,4-1-73,1 7 1,0-1-160,1 5-381,-8 0 271,0 0 166,-7 6 0,0 2 74,0 6 0,0 5-87,0 0 1,-5 5 0,0-5 0,-1 5 5,1-6 0,4 1-44,-4-4 1,3-6-230,2 1 137,0-7 0,7-5 78,2-12 1,4-10-386,1-14 1,0-1 130,0-13 0,5 4-134,0-4 0,5 2 416,-5-2 0,5-2 0,-5 6 0,1-4 0,-1 5 0,-3 6 0,3 8 0,-5 9-113,-4 5 1,-2 10 112,-4 4 0,-2 5 544,3 5 0,-4 4-205,-1 10 1,0 3 140,0 7 0,0-1-34,0 0 1,-5-4-383,1 0 1,-1-2-79,5 2 1,0-9-325,0-5 137,6-7 0,7 2 58,6-10 1,1-3-245,-1-6 0,-3 0 140,3 0 0,2 6 114,-2 3 0,1 3 93,-1 2 0,-3 2 183,3 3 0,-3 4-161,-2 10 0,0-2 164,0 7 0,-6 0 227,-3 4 0,-3 2-76,-2 3 1,-7-1 30,-2 6 1,-4-5-51,-1 5 0,-5-6-225,0 1 0,-5-10 143,5-4 1,-4-8-215,4-1 0,-5-8 54,5-2 0,2-8-56,7-11 1,4-5-646,6-9 0,8 1 85,6-6 580,6 7 0,15-10 0,2 4 0</inkml:trace>
  <inkml:trace contextRef="#ctx0" brushRef="#br0">2346 7478 8250,'0'-14'-267,"0"-1"1,4 3 0,3 1 263,8 1 0,4 5-51,0-4 0,7 0-155,8-6 1,5 0-51,-1-4 0,-3 3 259,-2-3 0,-8 3 0,-1 2 0,-11 6 0,1 3 0,-10 4 0,-4 1 0,-7 0 0</inkml:trace>
  <inkml:trace contextRef="#ctx0" brushRef="#br0">2517 7478 8250,'-14'20'-599,"4"-4"419,1 3 0,6 2 972,-2-2 0,2 1-239,-2-1 1,3 2-307,-2 2 0,2 4 20,2-3 1,-5 3-267,1 1 0,-1-4 7,5 0 1,0-5-22,0 4-216,0-5 0,6 1 169,4-10 0,2-3-178,3-6 1,7-8 51,6-6 1,7-3 185,8-12 0,-1-2 0,1-12 0</inkml:trace>
  <inkml:trace contextRef="#ctx0" brushRef="#br0">2986 7449 8208,'-1'10'-155,"-4"-1"1,3-4-325,-2 5 1,2 5 1070,2 9 0,-2-2-206,-2 2 1,2 0-33,-3 4 1,4-1-177,1-3 1,1-4 49,4-6 0,-2-1-96,7-4 0,-1-2 4,5-7 1,1 0-37,-1 0 0,0-8-113,0-6 0,2-8-17,3-12 0,-5 3 76,0-7 1,-1 1-323,-8 0 0,0-3 84,-5 7 0,-7 0-301,-2 4 0,-5 6 197,-5-1 1,1 11-209,-5-1 1,5 9 214,-1 1 1,3 8 139,2 6 1,2 9-65,2 4 0,4 6-142,6 4 355,0-3 0,0 5 0,0-7 0</inkml:trace>
  <inkml:trace contextRef="#ctx0" brushRef="#br0">3384 7606 8186,'14'0'-17,"-4"0"9,-1 0 0,-5 1 729,0 4 0,-2 3-446,-2 6 1,-2 7-415,-2 2 1,0 4 287,-5 2-149,-1-7 0,-4 5 0,0-5 0</inkml:trace>
  <inkml:trace contextRef="#ctx0" brushRef="#br0">4095 7364 8170,'-9'2'-13,"-1"2"0,2 0 33,-1 5 0,-2 2 541,6 8 1,-1 3-153,1 7 1,3-1-488,-2 0 0,-3-4 62,3 0 0,-1-7 270,5 2-84,0-3 1,6-3 10,4-4 1,-2-3 16,1-6 1,0-11 130,6-3 0,-1-11-470,0-4 0,0-5 117,1-9 1,-3 2-557,-2 3 1,1 0 290,-7 10 0,1-2-482,-5 11 1,0 0-290,0 5 535,0 6 0,-5 3 525,1 10 0,-7 7 0,1 7 0,2 7 0,-1-3 0,6 4 0,-4 2 0</inkml:trace>
  <inkml:trace contextRef="#ctx0" brushRef="#br0">4451 7478 8095,'7'6'460,"0"2"-205,-7 6 0,0 2 95,0 3 0,-7-2-540,-2 7 0,-4-2-569,-1 2 1,0-4 184,0-5 320,0-1-529,6-6 783,1-2 0,7-12 0,0-2 0</inkml:trace>
  <inkml:trace contextRef="#ctx0" brushRef="#br0">4820 7137 8095,'8'6'-222,"-3"3"1,1 6 889,-1 4 1,0 3-222,-5 6 1,0 2-128,0 3 0,-5 4-100,0 5 1,0-4 24,5 0 0,0-5-306,0 5 1,0-11-352,0 2 0,2-15-615,3 0-680,3-9 1707,6 1 0,0-12 0,0-2 0</inkml:trace>
  <inkml:trace contextRef="#ctx0" brushRef="#br0">5346 7066 8088,'15'-7'-3,"-6"6"-26,0-4 0,1 3 101,4 2 1,0 0 11,1 0 0,-1 0-12,0 0 0,-1 2-270,-4 3 1,2 4 173,-6 10 0,4 3 142,-4 7 1,5 1 68,-6 3 0,3 2-69,-3 2 1,-2 9-10,3-3 1,1 3-13,-1-4 0,1-1 22,-1-3 1,-2-3 42,7-6 0,-7-7 26,1-3 0,-2-4-57,-2 0 0,-3-1-12,-7 0 0,-1-4-323,-12-1 1,-6-1 102,-4 1 0,-8 2-1189,-2-6 1290,-12 6 0,-10-3 0,-6 6 0</inkml:trace>
  <inkml:trace contextRef="#ctx0" brushRef="#br0">12697 6582 8216,'28'0'0</inkml:trace>
  <inkml:trace contextRef="#ctx0" brushRef="#br0">12697 6582 8316,'-10'-1'-1130,"1"-4"0,4 3 1534,-4-2 1,-1 2 34,-4 2 1,0 0-67,0 0 0,-2 5-112,-3-1 0,1 8 83,-5-3 0,5 4-50,-1 1 0,4-2 39,0-2 1,6 3-221,-1-4 68,7 4 0,-1-1-135,8-2 0,9-4 42,6-6 0,11-1-91,-2-4 0,10-8 96,0-6 0,5-8-100,4-1 1,10-2-185,9-8 1,-29 22 0,1 0 147,0 0 1,-1-1-1,2 0 1,-2 0 220,34-17 1,-3 1-104,-6 5 1,0-5-85,-10-1 1,-3 3 43,-2 7 0,-4-1-549,-5 6 1,-4 2 246,-5 7 1,-7-1-645,-3 6 473,-10 0 438,-2 5 0,-20-6 0,-3-2 0</inkml:trace>
  <inkml:trace contextRef="#ctx0" brushRef="#br0">13337 6099 8433,'0'-8'453,"0"2"0,0 7-70,0 4 0,0 4-152,0 10 1,0 10 225,0 9 0,0 9-142,0 5 0,-5 8 43,0 2 1,-1 4-342,1-4 0,4 6 22,-4-2 1,3-3-288,2-1 1,0-5-527,0-5 0,5-9 168,0-10 1,1-11-1675,-1-8 1064,-4-6 1216,6-8 0,-7-13 0,0-3 0</inkml:trace>
  <inkml:trace contextRef="#ctx0" brushRef="#br0">13152 6810 8275,'-8'6'462,"3"3"1,4 9-46,1 1 0,0 11 152,0-2 1,6 5-104,3 1 0,-1 0-87,2 4 0,-5 2-53,4-7 1,-4 0 43,4-4 1,-1-3-181,2-2 0,2-5 93,-2-10 0,2 3 5,3-8 0,0-7-35,4-11 1,-1-13-181,5-11 1,3-11-349,7-8 0,3-12-335,-15 29 1,1-1 0,1 0 0,1-1 239,0-1 1,0 0-1,0 3 1,-1 0 369,-2-1 0,1 1 0,1 0 0,0 0 0,-2-3 0,0 0 0,-1 1 0,0-1 0</inkml:trace>
  <inkml:trace contextRef="#ctx0" brushRef="#br0">12924 7947 8490,'0'-21'0,"0"6"50,0-4 132,0 3 1,0 2 260,0-1 1,-1 8-156,-4 2 1,2 5-344,-7 5 0,1 2-94,-5 8 0,-1-1 136,1 0 1,2 5-103,2 0 1,-2 0 143,2-5 0,2 5-104,-1 0 0,4 0 117,-5-5 17,7 0 1,-3 1 98,6-1 277,0 0-332,0 0 1,2-6 20,2-3 0,4 1-44,6-1 0,1-2 2,-1-8 1,5-4-170,0-10 1,4 0 100,-4-9 0,5 1-193,-5-11 0,2 2-40,-2-2 0,-4-8-176,4 3 1,-3-3 202,-2 4 0,1-6-121,-1 1 1,-5-7 185,1 2 1,-6-2-19,6 2 1,-7 10 136,2 8 1,-4 6-123,-1 4 0,0 4 984,0 6-134,0 6-331,0 1 1,0 9-78,0 3 0,-1 3-136,-4 6 1,2 0-63,-7 0 1,6 0 58,-6 1 1,5 5 16,-4 4 0,0 4-67,-6 6 1,1 2 70,0 6 0,-5 3-30,0 2 1,0-1 104,5 6 0,1-8-169,4-1 1,2-2-148,7-8 0,13 0-737,6-4 0,8-9 438,6-5 0,0-8-335,10-7 1,-8-1 47,7-4 633,-9-3 0,2-19 0,-6-3 0</inkml:trace>
  <inkml:trace contextRef="#ctx0" brushRef="#br0">13394 7691 8480,'14'0'0,"0"0"280,0 0 0,0 0-57,1 0 0,4-5-378,0 1 0,0-3-250,-5 3 1,-5 2-883,1-3 1287,-7 4 0,3 1 0,-6 0 0</inkml:trace>
  <inkml:trace contextRef="#ctx0" brushRef="#br0">13351 7933 8284,'0'9'0,"0"1"0,6-7 344,4 2 0,2-5-74,3-5 1,5-1-187,4-4 0,9-3 130,5 4 0,3-4-214,2-1 0,6-6 0,1-3 0</inkml:trace>
  <inkml:trace contextRef="#ctx0" brushRef="#br0">14048 7222 8223,'0'-8'403,"-2"2"-182,-3 6 1,2 1-1,-6 4 1,1 9-64,-2 10 1,-2 4 90,2 6 0,-3 2-255,-1 7 0,2 4 122,2 0 1,-2 1-209,2-6 0,2-1 27,-1-3 1,5-4-9,0-11 0,2 2 110,2-6 0,2-1 32,2-9 0,6-1 59,9-3 0,3-4-52,6 4 1,7-10-131,3-4 1,5-4 89,4-1 1,-3-5-446,4 0 0,-9 0-52,-1 5 0,-12 1-927,-3 4 295,-5-4 1093,-11 5 0,0 1 0,-7 0 0</inkml:trace>
  <inkml:trace contextRef="#ctx0" brushRef="#br0">14119 7520 8223,'4'-22'0,"1"3"0,1 4-119,-1 0 191,-3 8 0,6 2 601,-4 10 0,-2 9-65,3 9 1,-4 11 34,-1 3 0,0 11-142,0 4 1,-4 5-111,-1 4 0,-6-2-215,1 3 0,2 2-92,-1 3 0,6-9-504,-2-1 0,-1-7 342,1-2 0,0-2-1080,5-13 1,0 0 173,0-5 984,0-5 0,0-3 0,0-6 0</inkml:trace>
  <inkml:trace contextRef="#ctx0" brushRef="#br0">13195 8359 8595,'0'19'226,"0"0"0,0 0-151,0-5 1,0 2-145,0 3 0,0-2-186,0 7 1,0 0-802,0 4 1056,0 1 0,-7 5 0,-1 3 0</inkml:trace>
  <inkml:trace contextRef="#ctx0" brushRef="#br0">13052 8615 8083,'8'6'185,"-3"4"1,-2 7 42,2 2 0,-2 7 262,6-3 0,-4 4-135,5 2 0,-6-6-137,6 1 0,-2-7-43,1 2 0,4-9-163,-4-6 1,4-2-306,1-2 0,5-13 266,0-6 1,6-12-941,-1-7 1,1-3 966,-1-2 0,3-6 0,-5-1 0</inkml:trace>
  <inkml:trace contextRef="#ctx0" brushRef="#br0">12043 9625 8022,'-8'6'310,"2"-3"-209,6 6 1,0 1 46,0 4 0,0 5-1,0 0 1,0 6 9,0-1 0,0 3 0,0 1 1,0 2 27,0 4 1,0-3-35,0 7 1,0-5-133,0 5 0,0-5-162,0 5 0,0 0 178,0 5 0,0-1-5,0 1 0,0 8 34,0 5 0,0 3-41,0 7 1,0-6 15,0 2 0,0-4 36,0-1 0,0 0-164,0 0 0,1 0 290,4 0 1,-3-2-80,2-3 1,-2 2 14,-2-7 1,5 2 98,-1-1 1,1-7-84,-5 6 0,0-6-86,0 6 1,0 2 72,0-1 1,0 5-6,0 0 0,0-3-118,0 2 0,0-6-196,0 1 1,0-7 125,0-2 1,0-5 39,0 5 1,-1-6 90,-4 1 1,3 3-60,-3 2 0,-1-2 273,1 2 1,1-6-253,4 1 0,-5-5-215,0-4 0,0-3-302,5-7 1,0-5-418,0 1 0,0-9 359,0-1 0,0-9 535,0-15 0,7-12 0,1-15 0</inkml:trace>
  <inkml:trace contextRef="#ctx0" brushRef="#br0">12157 9596 8282,'0'-9'-254,"0"-1"254,0 7 1603,0-3-546,0 6-767,6 6 1,2 0-204,6 4 1,0 1 131,0-6 1,7 4 40,3-4 0,3 0-30,1-5 1,2 0-30,3 0 1,-1 0 9,6 0 1,-2 0-108,2 0 0,3 0-41,-3 0 1,0-2 85,5-3 0,-4 4-284,8-4 0,4 3 86,1 2 1,8 0-89,2 0 0,-1 2 16,-4 3 0,-2-4-102,-2 4 1,-4 1 168,-7-1 0,6 0 281,-1-5 0,8 0-83,2 0 0,-5 0 167,5 0 0,-5 0-142,0 0 0,-3-5-78,-6 0 1,0 1-23,-1 4 1,1-5 93,0 0 0,-1 0-240,1 5 1,4 0-46,1 0 0,4 0-99,-5 0 1,1 2 116,-6 3 0,-4-2-72,0 6 0,-6-6 78,1 2 0,-8-3 50,-1-2 0,0 0-127,4 0 0,0 0 74,1 0 0,4-7-96,0-2 0,0 1 63,-4-1 1,-2 5 164,-4 0 1,3 2-39,-7 2 0,0 0 84,-5 0-68,0 0 1,0 0-54,1 0 0,-6 5 108,0 0-72,1-1 1,4-4-51,0 0 0,-4 0 78,-1 0 1,-6 2 13,2 3 63,3-4-38,-6 6 1,4-6 28,-6 4 0,0-2-70,0 6 0,0-4 127,0 5 1,-2-1-95,-2 5 1,2 1-50,-3-1 0,4 5-20,1 0 1,-5 6-23,0-1 0,1 3 19,4 1 1,-2 0-13,-3 1 1,4-1 41,-4 1 0,3-1-26,2 1 0,-1 4 73,-4 0 1,3 0-58,-2-4 1,2 4-44,2 0 0,0 0 44,0-5 1,0 7-6,0 3 0,0 2-3,0-2 1,0 4 0,0 1 1,0-1 15,0 6 1,0-2-26,0 1 1,0-1 53,0 6 0,0 0-43,0 5 1,2-2-57,2-3 1,-2 2 14,3-6 0,1-4-9,-1-2 1,1-7 39,-1 8 0,-4-4-4,4 4 0,-3 4 51,-2 1 0,0 5 134,0 0 1,0 0-104,0-1 1,0 2-56,0-7 1,0 6-71,0-6 1,0 0 171,0-4 0,-5 0 128,0-1 0,1-1-389,4-3 1,-2-3-377,-3-7 0,4-4-1846,-4 0 1317,3-7 1056,-4 4 0,-2-13 0,-6-2 0</inkml:trace>
  <inkml:trace contextRef="#ctx0" brushRef="#br0">12171 12439 7953,'-14'-12'-438,"-1"2"0,6-1 541,-1 6 0,6-4-5,-6 4 0,5-4 1165,-4 4-313,6 0-194,-3 5-534,6 0 0,1 2 106,4 3 0,0-4-110,9 4 0,-3 1 27,8-1 1,5 0 37,4-5 0,7-5-61,7 0 0,12-6-116,3 2 1,3-2 104,-3 1 0,-2-1-104,-3 6 0,2-1 91,-7 1 1,12 4-211,-2-4 1,4 3 38,1 2 0,3 0-248,6 0 1,-6 2 290,-4 3 0,-7-4-35,-2 4 1,6-3 98,9-2 1,7 0-37,2 0 1,0 0 150,-5 0 1,-6 0-61,-4 0 0,2 0-18,-1 0 1,1 1 20,-1 4 1,1-2 5,3 7 1,-3-1-124,-6 5 1,-6 1 54,-4-1 0,-2 0-83,-3 0 0,-4-4 101,0-1 0,0-6-227,5 2 1,-2-2 100,-3 2 1,1-4-107,-6 4 0,0-3 181,-4-2 0,-7 0-393,-3 0 126,3-7 136,-6 6 0,4-12 1,-10 12 8,-1-4 0,-6 2 117,2-2-106,-3 3 20,-2-4 128,0 6 700,0 0-714,0-6 0,-2 3-297,-3-7 0,4 1 92,-4-5 1,2-1-247,-2 1 0,4-2-291,-4-3 1,2-4-534,-2-11 0,3-2-84,-2-7 0,2-7 1239,2-7 0,0-6 0,0-8 0</inkml:trace>
  <inkml:trace contextRef="#ctx0" brushRef="#br0">11232 10620 8054,'15'4'685,"-1"1"0,2 6-546,3-1 1,-2 1 0,7 0-24,1-2 1,-4-6-137,-3 2 1,-2-3 149,-1-2-126,-1 6-91,0-4 1,-6 6 83,-3-4 1,-5 1-132,-5 9 0,-3-1 72,-6 11 1,-5-5-67,0 4 1,-6 1 65,1 4 0,2 1 28,-2-1 0,7-6 49,-2-3 1,8-3 252,1-2-86,7 1 1,-3-6-96,6 0 0,8-4 112,6 5 0,2-7-74,7 2 1,1-4 4,4-1 0,-1 5-32,-3 0 0,1-1-34,-6-4 0,5 5 57,-5 0 1,-5 0 82,-4-5 404,-1 6-415,-1 2 0,-3 6 54,-10 0 1,-3 5-60,-6 0 0,-11 6-321,-4-1 0,-4 3 102,0 1 1,1-1-237,-6-3 0,0-4-1192,-4-5 0,5-7 1459,4-4 0,3-8 0,2-4 0</inkml:trace>
  <inkml:trace contextRef="#ctx0" brushRef="#br0">13706 8772 8109,'0'-15'-295,"0"7"0,-1 2 338,-4 6 1,-1 8 533,-4 6 0,-2 2-264,2 8 0,-3-1-109,-1 6 1,-5-2-98,0-4 1,2 3 88,7-7 1,-1 0-211,7-5 0,-1 0 13,5 0 1,6-1-94,4-4 0,9-2-55,4-7 0,9 0 140,1 0 0,2-2-105,-2-3 0,-3 2 118,3-6 1,2 4-478,-2-5 1,-6 7 172,-8-1 0,-3-3-914,-2 3 1214,-6-1 0,5 5 0,-6 0 0</inkml:trace>
  <inkml:trace contextRef="#ctx0" brushRef="#br0">13820 8885 8109,'-8'14'94,"-4"7"-40,2 3 0,-3 9 782,-1 5 1,2 11-248,2 8 1,-3 6-913,4 8 1,-2 0 363,1 0-285,4-6 1,6-2 0,0-6 0</inkml:trace>
  <inkml:trace contextRef="#ctx0" brushRef="#br0">12043 10421 8306,'-8'0'-730,"0"0"2165,3 0-974,4 0-295,-6 0 1,9 0 122,3 0-91,3 0 1,6 0-121,0 0 1,0 0 96,1 0 0,3 0-28,1 0 0,2 0-106,-2 0 1,3 0 111,6 0 0,1 0-135,-1 0 0,2 0 112,4 0 0,-3-5-127,7 0 0,-5 0 10,5 5 1,-6-4-49,1-1 0,-3 0 115,-2 5 1,1 0-21,-1 0 0,1 0 54,-1 0 1,1-1-47,-1-4 1,2 3-2,3-2 1,3 2 1,7 2 0,0-5 18,-1 1 0,3-6-31,2 5 1,-7 1 0,2 4 0,-7-2-113,3-3 0,-7 4 67,3-4 0,0 3-102,0 2 0,5 0 121,-1 0 1,-2-4-101,2-1 0,-1 0 75,0 5 0,3-5-45,-7 1 1,5-3 30,-5 3 0,5 2-5,-5-3 0,-4 2 155,-6-2 0,-4 4-85,5-4 0,-5 3 15,5 2 0,-7 0-35,2 0 1,2 0-17,-2 0 1,6 0 23,-1 0 0,2 0-57,3 0 0,-1 0 16,1 0 1,4 0-14,0 0 1,0 0-31,-4 0 1,-6 0-10,1 0 1,-7 2 147,2 3 1,2-4-100,-2 4 1,0-3 31,-5-2 0,0 0-20,1 0 1,3 0-5,1 0 1,2 0-3,-2 0 0,-2-2-2,7-3 1,-7 4 84,2-4 0,2 3-3,-2 2 0,-5 0 8,-4 0-30,-1 0-687,-1 0 230,-2 0 18,1 0 0,-4 0-152,6 0 1,1 0-327,4 0 1,2-4 165,3-1 1,-4 0-581,4 5 1267,-3 0 0,-2 0 0,1 0 0</inkml:trace>
  <inkml:trace contextRef="#ctx0" brushRef="#br0">12100 11444 7918,'-7'-8'1379,"6"2"-1107,-5 6 1,7 0-30,4 0 0,-2 0-6,6 0 0,1 0-179,4 0 0,2 0 115,3 0 1,1-2-111,4-2 1,5 2 72,-1-3 1,5 4-102,5 1 0,8 0 39,-3 0 1,2 0 0,-2 0 1,0 0-117,-1 0 0,-1 0 81,-3 0 0,3-5 52,-3 0 0,10 1-3,4 4 1,2-2-3,-2-3 1,3 4-34,-3-4 1,-3 3-12,-2 2 0,-4 0 59,-5 0 1,2 0 6,-7 0 1,6 0-4,-1 0 1,5 0-21,4 0 1,4 0-79,6 0 1,-5 0 64,0 0 1,-2 0-102,3 0 1,-6 0 59,-9 0 1,6 0-8,-6 0 0,6-4 40,-6-1 1,3 0-12,2 5 1,-5 0 60,0 0 1,-2 2-73,2 2 1,-2-2-46,-3 3 1,-3 1 56,4-1 0,-6 0 122,-4-5 0,3 4-105,-4 1 0,3 0 80,-3-5 0,4 0-113,-3 0 0,-2 0-88,2 0 0,-2 0-11,1 0 0,3 0 68,-7 0 1,0 0-173,-5 0 0,0 0 28,0 0-904,1-7 1,-3 4 42,-2-6 997,2 6 0,-4-16 0,6 3 0</inkml:trace>
  <inkml:trace contextRef="#ctx0" brushRef="#br0">14630 10378 8271,'10'0'-397,"-1"0"0,-4 0 0,5 0 687,1 0 1,3 0 86,5 0 1,-2-2-168,7-2 1,-5 1-65,5-7 1,-1 7-1,6-2 0,-6 2-158,1-2 1,-2 4 154,2-4 1,-3 3-524,-7 2 202,0 0 178,0 7 0,0 1 0,1 6 0</inkml:trace>
  <inkml:trace contextRef="#ctx0" brushRef="#br0">11332 9781 7410,'-6'8'-419,"4"4"1250,-4-4-134,6 7-535,6-1 1,0 0 62,4 0 1,1 0-94,-6 1 1,4 4-47,-4 0 1,4 6 62,-4-1 1,5-1-89,-6 6 0,6-9 28,-5 9 0,4-10 18,-4 0 0,1-4 54,-1 0 0,-2-8 172,6-2 12,-5-3 1,7-4-80,-7-3 0,6-7-222,-5-7 1,6-11 116,-2 1 0,4-9-219,1 1 1,-4-5 84,-1 0 1,0 1-666,6 3 1,-3 3 49,-2 7 0,1 10-1055,-6 4 693,-1 9 0,-4 1 950,0 8 0,0 11 0,0 7 0</inkml:trace>
  <inkml:trace contextRef="#ctx0" brushRef="#br0">11716 10023 8135,'0'14'512,"0"0"-224,0 0 0,0 5 323,0 0 1,-5 6-552,0-1 0,1 1 10,4-1 1,1 1-71,4-6 0,3 0 0,6-5 0</inkml:trace>
  <inkml:trace contextRef="#ctx0" brushRef="#br0">10365 10037 8032,'0'-8'270,"-6"2"0,6 6 50,0 0 1,8 0-69,11 0 0,3 0-53,6 0 1,1 0 28,-1 0 1,5 0-274,0 0 1,7-7 104,-2-2 0,-3-4-413,-2-1 1,0-2 167,-5-3 0,2 3-583,-11-3 1,0 5-41,-4 5 808,-8-4 0,6 12 0,-5-6 0</inkml:trace>
  <inkml:trace contextRef="#ctx0" brushRef="#br0">10465 9795 8032,'0'-8'0,"-2"2"290,-3 6 1,4 6 7,-4 4 0,2-1 67,-2 5 0,2-3-251,-6 8 1,4-3 105,-5-2 0,1 1-176,-5-1 1,-1-2 123,1-2 0,-2 1-121,-3-6 1,4-1 99,-4-4 0,3 5-108,2 0 0,4 0 85,1-5 0,4 0 20,-5 0 0,7 1 82,-1 4-95,2 3 1,7 6-96,-1 0 1,8 1 96,-3-1 0,8 0-209,2 0 0,7 0 107,-3 1 1,4-3-128,2-2 0,1 1 76,3-6 1,-3 1-555,3-1 1,-5-4 6,-4 4 567,3 3 0,-5 0 0,7 6 0</inkml:trace>
  <inkml:trace contextRef="#ctx0" brushRef="#br0">8403 9625 8109,'0'7'120,"0"0"0,-1-7 727,-4 0-96,3 0-453,-4 0 0,12 0 89,4 0 0,2-2-143,3-3 1,5-2-106,4-8 0,3 1-623,1 0 1,5 0 356,0-1 1,5 1-1033,-4 0 0,-3 1 125,-7 4 1034,-4 3 0,-5-1 0,-1-1 0</inkml:trace>
  <inkml:trace contextRef="#ctx0" brushRef="#br0">8389 9923 8109,'-14'14'254,"6"-6"63,1-8 1,15-12 430,7-7 1,5-7-762,9 3 0,1-4 12,3-2 1,3-1-150,7-3 0,-2 5 94,-3-1 1,0 7-636,-10 8 0,-3 4 324,-10 1 0,-8 4 367,-2-4 0,-3 6 0,-2-4 0</inkml:trace>
  <inkml:trace contextRef="#ctx0" brushRef="#br0">8560 9497 8109,'14'0'237,"0"12"104,0 7 0,-6 8-104,-3 6 1,-4 4 51,-1 5 1,0 9-53,0 6 1,0-1 116,0 6 0,2-5-48,3-5 0,-4-3-314,4-6 0,1-7-334,-1-3-29,0-9 1,-4-5-59,4-10 0,-3-4 238,2-10 1,-2-7-682,-2-7 0,0-11 33,0 1 839,0-2 0,-13-4 0,-2-1 0</inkml:trace>
  <inkml:trace contextRef="#ctx0" brushRef="#br0">8560 9809 7883,'-8'7'-75,"0"7"726,3 10 1,-3 4-196,-6 5 0,0-1-432,-1 6 0,1-7 115,0 2 0,0 1-429,0-6 1,-1 2-361,1-11-399,6 0 574,-4-11 0,10-5 102,-3-12 373,10-7 0,3-19 0,6-1 0</inkml:trace>
  <inkml:trace contextRef="#ctx0" brushRef="#br0">8560 9880 8109,'28'0'0,"0"0"0,1 5 323,-1 0 0,1 6-37,-1-2 0,1 2-57,-1-1 1,-4-2 7,-1-3 1,-5-4-698,1 4 0,-3-5 316,-2-5 1,0-4 143,0-10 0,0-3 0,1-7 0</inkml:trace>
  <inkml:trace contextRef="#ctx0" brushRef="#br0">8872 9610 8075,'15'0'-143,"-1"0"1,0-6 569,0-3 1,0-1-80,1-4 1,4 3-674,0-8 1,-2 3 26,-8 2-414,4 0 306,-5-1 406,0 7 0,-2 2 0,-6 6 0</inkml:trace>
  <inkml:trace contextRef="#ctx0" brushRef="#br0">9000 9553 8075,'-8'7'0,"2"-4"250,6 6 1,0 1 397,0 4 1,-2-3-265,-2 3 1,2-3-137,-3 8 1,-1-1-310,1 1 1,-1-4 101,1 4 0,4-7-1110,-4-3 736,3 0 0,9-1 22,2-3 1,4-3-295,1-2 1,0-7 191,0-2 0,1-4 45,-1-1 0,0 0 368,0 0 0,-4-1-154,-1 1 154,1 0 48,-2 0 112,-2 6 1,-8 2 241,-2 6 1,-4 6-136,-6 3 0,-1 4 107,1 1 1,-5 5-115,0 0 0,-6 5-69,1-5 0,2 6-126,-2-1 1,5-2 79,-4 2 0,10-7 5,-1 2-72,9-3 0,0-8 16,10-4 0,5-2-17,9-2 1,3-6 6,6-4 1,1-3-201,-1-1 1,0-5 78,1 0 0,-5-6-130,-1 1 0,1-1 56,4 1 0,-1-1-566,-3 6 1,-3-5 42,-7 5 634,-6 1 0,4 3 0,-4 1 0</inkml:trace>
  <inkml:trace contextRef="#ctx0" brushRef="#br0">9014 9454 7856,'0'-8'-329,"0"14"0,2 10 1213,3 13 1,-2 1-296,6 3 0,-5-2-130,0 7 0,3 0-225,-3 5 0,1 4-140,-5 1 0,5 4 3,0-5 0,-1 0-168,-4-4 0,0 0-72,0-1 0,0-5 114,0-4 0,0-8-624,0-1 0,0-7-46,0 2-1075,0-9 915,0-4 859,0-19 0,-6-2 0,-2-14 0</inkml:trace>
  <inkml:trace contextRef="#ctx0" brushRef="#br0">9057 9994 8710,'-14'14'468,"0"2"-261,-1 3 0,0 2-125,-4 2 1,1 3-263,-5-7 1,-1 4-115,-4-4 0,5-5 227,4-4 0,4-7 67,0 2 0,1-4 0,0-1 0</inkml:trace>
  <inkml:trace contextRef="#ctx0" brushRef="#br0">9100 9866 8058,'23'-8'0,"1"4"0,0 7 1019,4 1 0,2 8-407,4-3 1,-4 4-81,3 1 0,1-2-314,0-2 0,7 1-218,1-6 0,1 6 0,6-3 0</inkml:trace>
  <inkml:trace contextRef="#ctx0" brushRef="#br0">11844 11075 7990,'0'-15'0,"1"1"-45,4 0 1,-2 0 65,7 0 0,-2-1 0,3 1 183,-2 0 0,-6 4 228,2 1-71,3 6 41,-6-4-202,4 7 0,-8 5 75,-2 0 1,0 4 129,-5-4-186,-1 6 0,-4-9 25,0 2 0,0-2-175,0-2 0,-1 0 91,1 0 1,-2 0-46,-3 0 0,2 0 68,-7 0 1,1 0-8,-6 0 0,1 0-115,-1 0 0,-4 2 46,0 2 0,-2-2-186,2 3 1,-3-2 78,-7 2 1,-4-4-200,-1 4 1,-5-5 76,0-5 1,0 2 12,1-6 0,9-1-95,10-4 1,4-5-117,6 0 1,2 2-1150,7 7 587,6-3 882,2 6 0,6-8 0,0 1 0</inkml:trace>
  <inkml:trace contextRef="#ctx0" brushRef="#br0">11090 10762 8149,'-22'0'-119,"3"0"0,3 0-69,2 0 916,0 6 0,0-3-288,0 7 1,-1-7-244,1 2 1,5-2 278,-1 2 249,1-4-640,-6 12 0,3-10 311,2 6-377,-2 1 0,5 4 143,-2 0 1,-2 1-118,6-1 1,-4 2 66,4 3 0,0-2-22,5 7 1,0-5 33,0 4 0,2-4 40,2 5 0,4-7-160,7 2 1,-1-3 115,0-2 0,2-1-355,3-4 0,-2-1-53,7-3 288,0-3 0,10 10 0,3-4 0</inkml:trace>
  <inkml:trace contextRef="#ctx0" brushRef="#br0">8233 10776 8053,'0'-14'0,"0"0"239,0-1 145,0 1 0,1 2 950,4 2-916,3 4 0,6 7-122,0 4 0,-4 3-380,-1 6 1,-6 2 117,2 3 0,-3 1-136,-2 4 1,0 3 139,0-3 0,-2-4-735,-3-1 1,2 2 94,-6-2 1,-1 0-56,-4-5 1,0 0 253,0 0 1,4-6-280,1-3 857,5-3-207,-2-2 67,6 0 0,6 0 14,4 0 0,3 6 326,1 3 1,0 4 6,0 1 0,-4 2 119,-1 3 0,-1-2-230,1 7 0,-1-7-56,-3 2 1,-3 2-266,2-2 0,-2 0 87,-2-5 1,0 0-677,0 0 1,0-4 638,0-1 0,-6-5 0,-2 2 0</inkml:trace>
  <inkml:trace contextRef="#ctx0" brushRef="#br0">8403 11160 8053,'22'-29'392,"-1"1"183,-7 0 1,7-2-287,2-4 1,-1 4-180,2-3 1,-2 8-155,2 1 0,-5 7 140,-10-2 0,2 3-769,-6 2 0,0 0 407,-5-1 1,0 6-1012,0 0 1277,0 5 0,-13-2 0,-3 6 0</inkml:trace>
  <inkml:trace contextRef="#ctx0" brushRef="#br0">8517 10748 8053,'6'-8'478,"-4"1"-246,10 7 0,-5 4 148,2 5 1,2 7-28,-6 12 0,0 7 6,-5 3 0,0 5-173,0 4 1,0 2 74,0 3 0,0-3-389,0-6 1,1-1 158,4 1 0,-2-7-813,7-3 1,-2-4 30,1-5 1,4-9-905,-4-5 1655,4-7 0,1 3 0,0-6 0</inkml:trace>
  <inkml:trace contextRef="#ctx0" brushRef="#br0">8787 11089 8053,'14'-24'123,"0"0"1,-3 2-59,4-1 1,-4-4 30,8 3 0,1-3 267,-1-1 1,5 1-66,-5 3 1,-5-1-1999,-4 6 809,-7 0-70,3 5 961,-6 6 0,-6-5 0,-2 5 0</inkml:trace>
  <inkml:trace contextRef="#ctx0" brushRef="#br0">8830 10776 8053,'-8'-2'-30,"3"-2"148,3 2 0,9-3-55,2 10 0,4 9 257,1 10 0,-1 4 248,-4 6 1,4 4-95,-4 9 1,-1 2-175,2 3 0,-1-3-394,5-6 0,1-5 145,-1-1 0,5-10-789,0 2 0,0-10 415,-5 0 0,0-10-238,0-4 0,-4-5-132,-1-5 693,-6-3 0,10-12 0,-5-2 0</inkml:trace>
  <inkml:trace contextRef="#ctx0" brushRef="#br0">9071 10918 7969,'-8'14'-84,"1"7"695,2 3 1,2 3-176,-7 1 0,5 0-388,-4 1 0,-1-1 47,-4 1 1,0-6-11,0 1 1,4-5 85,1 5 0,-1-7-1179,-4 2 510,0-9 0,0-4-228,0-6 0,1-6-238,3-4 964,-2-9 0,4-9 0,-6-9 0</inkml:trace>
  <inkml:trace contextRef="#ctx0" brushRef="#br0">8915 10691 8053,'19'0'294,"0"0"1,0 6-63,-5 4 0,-1 2-43,-4 2 0,4 5 72,-4 0 0,-1 2-361,2-2 1,-7-3-180,2 3 1,1-8-232,-1-2 0,1-6 510,-1 2 0,-4-3 0,6-2 0</inkml:trace>
  <inkml:trace contextRef="#ctx0" brushRef="#br0">9157 10748 8053,'4'14'50,"1"0"1,1-4-51,-1-1 0,-3 0 1126,3 6-700,-4-1 1,-1 0-779,0 0 0,0-4-376,0-1-301,0-6 658,0 10 371,0-11 0,0-2 0,0-8 0</inkml:trace>
  <inkml:trace contextRef="#ctx0" brushRef="#br0">9270 10506 8053,'0'28'0,"0"2"0,0 4 0,0 2 899,0 7 1,0-1-298,0 1 0,0 6 142,0 3 0,0 2-277,0-2 0,0 1 33,0-5 1,0 2-399,0-7 0,0 0 25,0-15 0,0 2-229,0-11 1,0-5 124,0-4 1,-1-7-941,-4 2 0,-3-10 405,-6-5 0,-2-7 512,-3-2 0,-3-12 0,-6 1 0</inkml:trace>
  <inkml:trace contextRef="#ctx0" brushRef="#br0">11759 11970 8144,'-15'0'155,"1"0"1,0 0 297,0 0 0,4 0 0,1 0 284,-2 0 0,-7-1-387,-1-4 1,0 2 41,5-7 1,-5 7-165,0-2 0,-6 2 12,1-2 0,-3 4-110,-1-4 1,-7 8 62,-3 2 0,-4 6-94,-6-1 0,-2 2-11,-7 2 1,6-4-329,4-1 0,9-1-798,5 2 0,9-4 22,5-6-450,3 0 0,8-8 1466,4-6 0,8-7 0,4-7 0</inkml:trace>
  <inkml:trace contextRef="#ctx0" brushRef="#br0">11104 11729 8132,'-14'14'0,"0"0"0,1-5 121,4 1 0,-8-2 219,2 1 0,0 4 530,5-4 1,-3-1-362,4 2 1,1-7-122,-1 2 0,4-4 17,-5-1 105,1 7-493,-5 0 1,-1 8 80,1-1 0,2 5-184,2 0 0,-3 6-34,4-1 1,-2 3-31,1 1 0,-1 1 30,7-1 0,-1 0 136,5 1 0,3-1-135,7 1 1,1-7 126,12-3 1,6-5-691,4-5 0,11-2 682,-1-7 0,15 0 0,1 0 0</inkml:trace>
  <inkml:trace contextRef="#ctx0" brushRef="#br0">8503 11956 8172,'-7'14'0,"6"-4"470,-4-1 1,3-4 15,2 4 1,7-5-221,2 0 1,10-8-372,5-6 0,3-9 104,1-5 0,5-7-122,1-2 1,3-1-264,-3 6 1,-8 6-1039,-7 3 1424,-9 3 0,3 2 0,-6 0 0</inkml:trace>
  <inkml:trace contextRef="#ctx0" brushRef="#br0">8531 11984 7251,'10'2'740,"-1"3"0,-1-1-383,1 11 1,2-3-69,-6 12 0,0 1-38,-5 8 0,0 9-70,0 5 0,0 2-100,0-2 1,0-7-341,0 2 1,0-8 197,0-1 1,0-10-1100,0-4 600,0-3 188,6-8 1,-3-5 101,7-12 0,-7-5-328,2-10 1,-4-5 597,-1 1 0,0 0 0,0-6 0,0 0 0,0 1 0,0-5 0,0 4 0,2 1 0,3 5 0,1 4 0,4 0 0,4 7 350,0-2 0,0 3-20,5 2 1,-2 5 311,2-1 1,-1 5-240,6-4 1,-7 6-143,2-2 1,-3 3-322,-2 2 1,0 7 78,0 2 0,-4 5-13,-1 5 0,-6-1-36,2 5 0,-3 6-367,-2 4 1,0 5 185,0-5 0,-2 2-339,-3-2 1,2-4 110,-6-1 0,-1 0-379,-4-4 818,-6-3 0,-3 5 0,-5-3 0</inkml:trace>
  <inkml:trace contextRef="#ctx0" brushRef="#br0">8574 12368 8092,'14'-28'-402,"0"-1"1,5 7 426,0 3 1,5 0 95,-5 5 0,4-2 205,-4 12 0,0-6 174,-4 5-674,-1 1 1,-2 5 97,-2 4 1,-4 3-17,-6 6 0,-1 2 59,-4 3 0,-1-2 40,-4 7 1,-6 0 50,7 4 1,-10-1-68,9-3 0,-4-2 113,9-3 0,-4-8-47,4 3-256,0-3 1,12-3 81,2-3 1,4-12-288,1-7 1,2-13 403,3-11 0,3-9 0,6-4 0</inkml:trace>
  <inkml:trace contextRef="#ctx0" brushRef="#br0">9071 11771 8092,'8'2'177,"-3"3"1,-2 9-290,2 9 1,-4 1 838,4 5 0,-3-4-241,-2 8 1,0-3-540,0-2 0,-5-1 22,0-3 1,-1-3-273,1-7 197,4 0-227,-6-6 0,9-10 75,3-12 1,3-2-73,6-7 1,5-1-60,0-5 1,4 7 57,-4 3 1,7 5 342,-3 5 1,4 2-46,2 7 1,-1 2 277,0 3 1,-5 9-154,-4 10 1,-5 4 105,-5 5 1,-2 4 81,-7 5 1,0 1 110,0-1 1,-7 1-24,-2 0 0,-9-1-65,-1 1 1,-6-7-318,1-2 1,-2-6 113,-3-4 0,5-10-329,1-9 0,5-4 89,-1-1 0,5-8-53,5-6 1,9-13-78,9-11 1,18-9 269,11-5 0,-12 21 0,2 0 0,4-1 0,0-1 0</inkml:trace>
  <inkml:trace contextRef="#ctx0" brushRef="#br0">6541 6269 8396,'9'-7'-26,"1"2"1,4-3 242,5-2 1,6 3-45,-1-3 1,6 2 112,8-1 0,3-4-108,16 4 0,-2 1-140,11-2 0,-4 5 266,4-4 1,-4-1-180,4-4 0,-27 7 1,3 0-116,4 0 1,2 0 0,2-3-1,2-1 128,4 0 1,1-1-1,-2 1 1,-1 0-422,8-1 1,0 0 0,-2 1 0,1 0 391,8-1 1,0 0 0,-6 1-1,0 1-137,1 3 1,0 0 0,1 1 0,1 0 31,3 0 1,0 2 0,-3 0 0,-1 2-28,-3 1 1,-1 2 0,-1-1 0,0 0 100,-1 0 0,0 0 1,0 0-1,1 0-27,8 0 1,1 0-1,-5-1 1,-1 0 242,-2-1 0,1-1 0,4 0 0,2-1-123,3-3 0,0-1 1,-2 1-1,-2 0-226,-5 0 0,-1 0 0,3 0 0,-1 0 49,-4 0 1,0 0 0,2-3 0,0 1-199,-1-1 1,-2 1 0,-4-1 0,-3 1-81,-8 1 1,-1 1 0,35-7-50,-10 0 0,-6 0 148,-8 0 0,-11 6 57,-9 3 0,-14 3-686,-4 2 820,-11 0 0,1 0-1588,-10 0 1941,-3 0 1,-12 0 0,-2 0 0</inkml:trace>
  <inkml:trace contextRef="#ctx0" brushRef="#br0">10877 5516 8149,'-8'0'549,"3"0"-538,10 0 1,3 0 518,6 0 1,2 5-221,3-1 1,-3 1-245,3-5 1,1 5 3,-1 0 1,7-1 270,-3-4 1,-2 0-54,-2 0 1,-5 2-130,-5 3 1,-2 3-146,-7 6 1,-15 8 105,-8 6 1,-10 7-737,-10 8 0,-6 6 90,-3 3 267,22-25 1,-2 1 0,0 1-1,-1-1 1,-2 0 0,-1 1 0</inkml:trace>
  <inkml:trace contextRef="#ctx0" brushRef="#br0">10052 4876 8274,'-6'-8'0,"4"-4"-188,-2 2 0,8-2 116,6-3 1,4 0 0,5-3 563,5-1 1,-2 0-232,2 5 0,-5 6-68,4 3 0,-5 4-200,1 1 1,-8 1 52,-2 4 0,-6 5-31,2 9 1,-5 4-30,-5 10 0,-3-1-203,-6 6 0,-5-2-171,0 2 0,-1-1 182,1-4 1,8-10-112,-3 1 0,2-11-176,-2-4 250,6-6 1,-3-3 80,7-9 1,0-4 147,9-1 1,-2 6-9,7 3 0,-1 4 151,5 1 0,1 3 32,-1 6 0,-5 7-129,1 13 0,-5-1 169,4 1 0,-6-6-104,2 1 0,1-7 22,-1 2 1,1-3-128,-1-2 1,-2-6-146,7-3 0,-6-3 153,6-2 0,-7 0 0,3 0 0</inkml:trace>
  <inkml:trace contextRef="#ctx0" brushRef="#br0">10237 5217 8274,'10'-20'-308,"-1"-4"0,7-9 642,8-5 0,3-3-53,1-2 0,2 1-393,3-1 0,-4 2 73,-1 3 1,-6 5-572,-8 9 0,-1-1 256,-4 6 0,-2 0-252,-7 5 606,-7 6 0,-7-5 0,-8 5 0</inkml:trace>
  <inkml:trace contextRef="#ctx0" brushRef="#br0">10308 4663 8274,'0'-19'-574,"0"0"0,0 0 477,0 5 0,0 4 491,0 1 0,2 6-143,3-2 1,-4 5-65,4 5 1,3 9 125,1 10 1,-1 9-108,2 5 1,-1 9 286,5 5 1,1 11-105,-1 9 1,5 5-382,-10-34 0,1-1 0,2-3 0,1 0 32,11 32 1,6-2-321,-2-7 0,4-8-84,-9-12 1,3-12 258,-3-11 1,-2-5-1404,-7-4 1054,0-4 1,-1-7-331,-3-4 0,-4-8 784,-6-6 135,-6 0 0,-9-1 0,-7-2 0</inkml:trace>
  <inkml:trace contextRef="#ctx0" brushRef="#br0">10706 4905 8265,'0'-15'114,"-6"1"0,6 2 110,0 2 0,6 2 104,9 3 0,0-1-252,4-3 0,-1-9-344,5 4 0,1-5-336,5 0 1,-6-3 318,1-6 0,-7 1 285,2 3 0,-9-3 0,-4 5 0</inkml:trace>
  <inkml:trace contextRef="#ctx0" brushRef="#br0">10763 4635 8265,'-8'1'19,"4"4"1,4 3 133,4 6 1,3 8 300,2 7 1,4 1-24,-4 7 1,4 3-160,1 7 1,-1-1-76,-4 6 1,4 0-80,-4 5 0,4-6-527,1-4 1,0-9 282,1-5 0,-1-4-491,0-6 0,0-4 295,1-9 1,-6-4-239,0-6 1,-4-6 80,5-4 1,-7-9 478,2-4 0,-4-4 0,-1-2 0</inkml:trace>
  <inkml:trace contextRef="#ctx0" brushRef="#br0">10920 4890 8265,'0'15'-323,"0"-1"0,0 2 586,0 3 0,-5 1 22,0 4 0,-1 7-466,1-2 1,2-2 95,-7-4 1,6 1-190,-6 5 0,1-3 98,-5-2 1,1-3-190,3-7 0,-2-2-109,2-2 474,4-4 0,-7-12 0,5-2 0</inkml:trace>
  <inkml:trace contextRef="#ctx0" brushRef="#br0">10792 4535 8102,'6'14'-405,"-4"-3"710,2 4 1,3-4-13,-3 8 0,6 1-885,-5-1 1,4 2 591,-4-2 0,6-4 0,-3 6 0</inkml:trace>
  <inkml:trace contextRef="#ctx0" brushRef="#br0">11048 4720 8265,'9'9'-26,"1"1"1,-7-5 111,1 4 0,3-4-68,-2 4 0,-1 1 125,-4 4 0,0 0-623,0 0 0,0 1 216,0-1 1,0 0-305,0 0 568,-6-6 0,4 5 0,-4-5 0</inkml:trace>
  <inkml:trace contextRef="#ctx0" brushRef="#br0">11119 4279 8265,'0'21'0,"1"7"421,4 10 0,-3 6-17,2 8 0,3 2 72,-3 12 1,7 1-515,-1 4 0,-2 0 489,1 0 1,1-3-253,4 3 1,0-14-221,0 4 1,-1-13 221,-3-5 1,-4-12-254,-6-7 1,0-7-41,0 2 1,-3-9 98,-7-6 0,-6-2-250,-12-2 0,-5 2 35,0 2 1,-7-2-1680,2 3 1887,-3-4 0,2 4 0,-4 0 0,-3-1 0</inkml:trace>
  <inkml:trace contextRef="#ctx0" brushRef="#br1">12555 9880 7984,'0'-7'1845,"0"0"-1606,0 20 0,0-4 161,0 10 0,0 3-121,0 2 0,0 8-174,0 1 1,0 5 89,0-5 0,0 5-425,0-5 1,-5 0-157,0-4 0,0-1-441,5 0 0,0-5-429,0-4 1256,0-4 0,7 0 0,1-1 0</inkml:trace>
  <inkml:trace contextRef="#ctx0" brushRef="#br1">12967 9909 7954,'6'-14'-10,"-3"1"165,7 4 1,-1 2-38,6 7 1,-1 0 180,0 0 0,2 2-28,3 3 1,-5 2-21,0 8 1,1-1-2,-6 0 0,-1 2-160,1 3 0,-5-3 88,0 3 0,-4 3-242,-4 1 0,0-1 62,-5 2 1,-5-5-112,-5 5 0,-5-2-34,5 2 1,0-4-170,5-6 0,4-1 113,1-3 1,4-3-31,-4-2 98,6-3 0,4 4 65,13-6 1,7-6-112,7-4 1,1-2 76,-1-3 0,1 1-628,-1 0 732,1 0 0,-7 0 0,-2-1 0</inkml:trace>
  <inkml:trace contextRef="#ctx0" brushRef="#br1">13408 9809 8131,'1'10'-54,"4"-1"1,-2-4 1389,7 5-1191,-7-1 1,3 5-31,-6 0 1,0 1 57,0-1 1,0 0-1,0 0 1,-5 5-349,1 0 1,-6 0 110,6-5 0,-3-4-15,2-1 1,4-4-35,-4 5 1,8-6-328,2 6 0,8-7 183,1 2 1,0-4 204,5-1 1,3 0 86,2 0 1,-4 0-91,-1 0 0,2 0 318,-2 0 0,0 0-71,-5 0 0,-4 2 209,-1 3 1,-6-2-95,2 6 1,-4 1 51,-1 4 0,-6 0-422,-3 0 1,-9 2 58,-1 3 1,-4-3-457,4 3 195,0-3 265,11-2 0,2 0 0,6 0 0</inkml:trace>
  <inkml:trace contextRef="#ctx0" brushRef="#br1">14346 9738 8081,'-14'7'368,"0"-4"-307,-1 6 1,1 1 368,0 4 1,-5 5-68,0 0 1,0 1-382,5-1 1,1-3 147,4 3 0,-2-8 77,6-1 0,2-3-111,8 3 0,3 1-4,6-6 1,5 4-161,0-4 0,6 1 61,-1-1 0,2-3-235,3 2 1,-1-2 73,1-2 1,-6 0-208,1 0 1,-2 0 147,2 0 1,-3-2-1291,-7-2 781,0 2 736,0-4 0,-6-1 0,-2-1 0</inkml:trace>
  <inkml:trace contextRef="#ctx0" brushRef="#br1">14431 9866 8099,'0'14'0,"0"2"630,0 3 0,-1 3-270,-4 7 1,2 5-270,-7 4 1,6 2-200,-6-2 1,6 3 107,-6-3 0,1 3 0,-6 1 0</inkml:trace>
  <inkml:trace contextRef="#ctx0" brushRef="#br1">12540 10847 8031,'-12'2'49,"2"2"0,4 0 73,6 5 0,-2 2 131,-2 8 0,2-2 303,-3 7 0,4 0-233,1 4 0,5 1-99,-1-1 1,6-1-48,-5-3 0,6 3 48,-2-4 1,-1-1-324,1 2 1,-1-7-27,2 2 1,-2-3-283,-4-2 69,-2-6 69,4 5 0,-7-11-50,-4 2 0,-3-4 51,-6-4 1,0 2-493,-1-3 1,-5-1 758,-4 1 0,-3-12 0,-1 1 0</inkml:trace>
  <inkml:trace contextRef="#ctx0" brushRef="#br1">12413 10918 8031,'28'-14'-221,"0"0"0,2 0 224,4-1 0,-4 6 388,3-1 0,2 6-259,-2-6 1,0 7-251,-5-2 118,-6 4 0,5-6 0,-5-1 0</inkml:trace>
  <inkml:trace contextRef="#ctx0" brushRef="#br1">13251 10776 7969,'-14'19'0,"0"0"0,0 5 358,0-5 1,-5 11-7,0-2 0,0 8-42,4-2 1,1 3-88,0-3 1,6 4 93,3-5 1,4 0-122,1-5 0,1-1-97,4-3 1,3-4-4,6-5 0,5-6-219,0 1 1,2-7-285,-2 1 1,-4-8 237,4-6 0,0-2-185,-4-3 1,0-4 140,-10 0 0,5-6-1,-6 2 1,-1 2 70,-7 2 0,1 3 13,-7 2 0,-4 5-85,-5-1 1,-5 7 63,5-2 0,-4 4 114,4 1 1,0 1-73,4 4 0,3-2-490,2 7 599,4-7 0,12 3 0,2-6 0</inkml:trace>
  <inkml:trace contextRef="#ctx0" brushRef="#br1">13408 10833 7969,'14'-8'0,"0"2"99,0 6 0,1-5 227,-1 0 1,0 0 142,0 5 1,7-4-78,3-1 0,-2-1-395,1 1 1,-1 3 139,2-2 1,1 2-291,-6 2 0,0 0 96,-4 0 1,-1 8-10,0 6 0,-6 4-23,-3 10 0,-10-1-88,-5 11 1,-2 1-34,-2 9 1,-1-6 114,1 1 1,6-7-485,3-7 1,4-7 578,1-3 0,6-3 0,2-2 0</inkml:trace>
  <inkml:trace contextRef="#ctx0" brushRef="#br1">14474 10790 7911,'0'-14'0,"0"-5"349,0 0 1,0-1-71,0 1 1,0 3 140,0-3 0,0-2 132,0 2-475,0 0 1,-6 7 58,-4 2 1,-4 4-197,-5 6 0,-1 6-89,-4 4 1,-1 9 160,6 4 0,1 0-4,9 0 1,-2 1 23,6 4 1,2 1-156,8-1 1,2 1 58,8-1 1,-1 1-36,0-1 0,5 0 37,0 1 1,0-1 34,-5 1 1,0-6 13,1 1 1,-3-7-3,-2 2 0,-4 2 72,-6-2 1,-1 0-73,-4-5 0,-5 5 53,-9 0 1,2 0-37,-7-5 1,1-1 3,-6-4 0,1 2 147,-1-6 0,6 0-85,-1-5 1,8-2 71,2-2 1,6-6-59,8-9 0,3 0-143,7-9 1,5 1 116,14-11 0,-1 0-496,1-5 1,4 1 59,0-1 0,0 2-104,-4 3 1,-2 5 22,-4 9 461,4-3 0,-11 5 0,4-6 0</inkml:trace>
  <inkml:trace contextRef="#ctx0" brushRef="#br1">12569 11828 7968,'-14'0'-4,"-1"0"1,6 0 58,0 0 0,1 2 159,-2 2 1,-1 4 50,6 6 0,-4 5 5,4 0 1,0 7-14,5-3 0,0 4 68,0 2-130,0-1 1,7-4-121,2-1 1,2 0 141,-1 0-226,9-2 0,-5-13 70,10-4-37,-4-2 0,-6-10 41,1-6 0,-6-3-162,1-12 1,-7 4 13,1-8 1,-2 4-135,-2 6 1,0-7 8,0 6 1,-2-6-166,-2 6 0,1 4-9,-7 1 0,1 0-178,-6 4-315,1-2 55,0 16 509,6-6 0,3 9 311,10 3 0,3 2 0,12 8 0,3-1 0</inkml:trace>
  <inkml:trace contextRef="#ctx0" brushRef="#br1">13180 11686 7968,'8'1'-65,"-3"4"0,-3-2 803,-2 7 0,0 4-265,0 5 1,0 6-237,0-1 1,0 3-143,0 1 1,0 1-226,0-1 1,0 5-196,0 0 0,0 1 253,0-6 0,6 1 72,3-1 0,4-6 0,1-1 0</inkml:trace>
  <inkml:trace contextRef="#ctx0" brushRef="#br1">13920 11771 7898,'-7'-8'1942,"-1"2"-1507,-6 12 0,0 7-289,0 6 1,0 6 61,-1-1 0,3 3 47,2 1 0,-1 1-19,6-1 0,1-4-27,4-1 1,6-4-415,3 5 0,4-11 206,1 1 1,2-9-291,3-1 0,-3-5 152,3-9 1,-3-1-59,-2-12 1,0-1 57,0-5 1,-1 1-136,-4 0 1,2-1 37,-6 1 1,0 1-18,-5 3 0,0 4-43,0 5 0,-2 3 94,-2 2 0,-4 4-27,-7 6 0,1 2 63,0 2 0,5 4-208,-1 6 0,7 1 372,-2-1 0,4 0 0,1 0 0</inkml:trace>
  <inkml:trace contextRef="#ctx0" brushRef="#br1">14375 11672 7898,'7'-8'2078,"0"1"-1297,-1 7 0,-4 7-304,2 2 1,-2 10 60,-2 5 0,0 4-177,0 6 1,0-3-146,0 7 0,0 0-193,0 5 0,5-1-303,-1 1 0,8-2-1357,-3-3 0,2-5 1637,-1-9 0,2-4 0,-4-6 0</inkml:trace>
  <inkml:trace contextRef="#ctx0" brushRef="#br0">5958 13790 8126,'-8'-6'318,"1"4"0,9-4 512,3 6 0,3-2-440,6-3 1,0 4-178,0-4 1,5 3-157,0 2-4,0 0 1,0 0 28,0 0 1,0 0-119,-5 0 0,1 0-746,-1 0 1,-6 2 447,-4 3 1,-2-2-658,-2 6 0,-2 1 991,-2 4 0,-11 0 0,-7 1 0</inkml:trace>
  <inkml:trace contextRef="#ctx0" brushRef="#br0">5986 13875 8126,'-9'14'-100,"-1"1"1,7 0 99,-2 4 0,-1 4 886,1 5 1,0 5-288,5 0 0,-1 8-157,-4 2 1,4 0-147,-4 4 0,3-7 0,2-3 0,-5 0 47,1 1 0,-1-8-89,5-7 0,2-5 74,2 1-89,-2-3 0,11-9-284,-4-2 0,1-3-29,4-2 0,-3-7-46,8-2 1,3-4-298,2-1 1,2 0-547,3 0 0,-1 1 963,1 4 0,5-4 0,3 5 0</inkml:trace>
  <inkml:trace contextRef="#ctx0" brushRef="#br0">6455 14003 8124,'-9'2'0,"-1"2"0,6 4 163,-6 7 1,5-1 312,-4 0 0,6 5-87,-2 0 1,3 5-136,2-5 0,0 4 11,0-4 1,7 0-27,2-5 0,4-4-95,1-1 0,0-5 9,1 0 0,-1 3-167,0-3 1,0-1-23,0-7 0,-4-4 26,-1-6 0,-1-7-93,2-3 0,1-4 70,-6-5 0,-1-2-291,-4-3 1,0-1 123,0 5 0,-1-2 5,-4 8 1,-3-2 70,-6 11 1,0 6-148,-1 8 1,-4 7-239,0 7 1,1 9 141,3 15 1,6 2-905,-1 3 1271,7 3 0,-3-5 0,6 7 0</inkml:trace>
  <inkml:trace contextRef="#ctx0" brushRef="#br0">6782 14188 8124,'8'0'771,"0"0"319,-3 0-106,-4 6 0,6 2-815,-7 6 0,0 1 9,0-1 0,-7 5-825,-2 0 1,1 1 405,-1-1 0,4-3 241,-5 3 0,1-3 0,-5-2 0</inkml:trace>
  <inkml:trace contextRef="#ctx0" brushRef="#br0">7266 13719 8124,'1'-8'-298,"4"3"0,-3 5 571,2 5 1,-2 4 554,-2 10 1,0 3-342,0 7 0,0 6-65,0 3 1,0 7-94,0 3 1,0-1 90,0-4 1,0-2-358,0-3 131,0 3 1,0-13-5,0 1 1,0-2-141,0-8 0,0-5-1034,0-5 602,0 1-1945,6-2 995,-4-2 1332,4-6 0,-6 0 0,0 0 0</inkml:trace>
  <inkml:trace contextRef="#ctx0" brushRef="#br0">7578 14174 8124,'10'-2'0,"-1"-3"651,-5 4 1,2-4-170,-6 10 1,0 3 130,0 6 1,-2 0-488,-2 0 1,-4 5-604,-7 0 1,-3 7 510,-1-3-34,0-2 0,4-1 0,1-5 0</inkml:trace>
  <inkml:trace contextRef="#ctx0" brushRef="#br0">8176 13818 8124,'-8'7'-216,"-5"-4"-249,4 6 316,-4 1 1,0-1 1089,4 1 1,-4 4-353,4 5 0,-2 6 147,1-1 1,4-2-284,6 2 1,0-2-31,0 2 1,1-4-151,4-6 0,8-1-164,6-4 1,5-2 5,-6-7 1,6-3-156,-5-7 0,0-1-81,-5-13 0,1 5 129,-1-4 0,-5-1-527,1-4 0,-7 4 253,2 0 0,-5 7-149,-5-2 0,0 3-174,-9 2 1,1 6-335,-10 3 0,-1 4 351,-5 1 0,1 0-93,0 0 0,5 0 665,4 0 0,-3 0 0,0 0 0</inkml:trace>
  <inkml:trace contextRef="#ctx0" brushRef="#br0">8346 13690 8124,'14'0'0,"1"0"0,-6 5 256,1 0 1,-1 0 36,5-5 0,-4 0 129,-1 0 1,1-5-194,4 0 1,0-6 4,0 2 1,2 1-171,3-2 0,-3 7 114,3-2 0,-3 4-533,-2 1 296,0 0 1,0 0-219,1 0 1,-7 6 96,-4 4 0,-1 2-46,2 2 1,-3 2 240,2 3 0,-2 3 83,-2 7 0,0-1 104,0 1 0,5 5-116,0 4 1,-1 3 345,-4 2 0,0 4-111,0 1 1,5 1 60,0-2 0,-1-9-237,-4 0 1,2-8 2,3-6 1,-4-4 308,4-6-249,-3-6 0,-9-1-202,-2-7 0,-5 0 80,-5 0 1,-3 0-630,-7 0 1,1-5 296,-1 0 0,-4 0 246,0 5 0,0-12 0,4-4 0</inkml:trace>
  <inkml:trace contextRef="#ctx0" brushRef="#br0">9526 13520 8124,'0'-8'172,"0"2"1,7 1 152,2 0 0,5 0-15,5 5 0,2-4-86,3-1 1,2-5-1,-2 6 0,3-6-417,1 5 160,1-6 0,-1 10-389,1-4-299,-7 4 1,-3 2 720,-10 4 0,-2 9 0,-7 8 0</inkml:trace>
  <inkml:trace contextRef="#ctx0" brushRef="#br0">9640 13619 8124,'0'15'-368,"0"-1"1,0 2 337,0 3 0,0 3 584,0 6 1,0 0-281,0 1 0,0 10-79,0 4 1,0 4 152,0 1 1,0 1-123,0 3 0,5 3 19,0-3 0,-1 2-15,-4-2 1,0 3 34,0-2 1,0 2-212,0 2 0,-1 4 63,-4 1 1,3 0 79,-2-6 1,-3 3-40,3 2 1,-3-4-159,3 0 0,2 5 110,-3-5 1,-1 3-105,1-3 0,0-7 87,5-2 1,0-6-150,0-4 0,0 2 99,0-7 0,0-5 37,0-4 0,0-7 73,0 2 0,0 2 157,0-2-89,7 0 1,-6-5 336,4 0-453,3-6 38,-6 5 0,5-12-319,-2 4 89,-3 3-199,4-7 455,-6 6-40,0-7 34,0 0-7,6 0 149,-4 6-205,4-4-120,-6 4 7,0-6-19,0 0-248,7 0 1,-4 0 65,6 0 1,-4 5-905,4-1 1,3 1 1117,6-5 0,5-6 0,5-2 0</inkml:trace>
  <inkml:trace contextRef="#ctx0" brushRef="#br0">9896 13363 7923,'-8'-6'-170,"0"5"808,3-4-421,4 3 0,-4 2-35,10 0 1,3 0 84,6 0 0,2 5-85,3 0 1,3 1 12,6-1 1,1-4-51,-1 4 0,7-3-29,3-2 0,3 0 14,2 0 0,1 0 38,3 0 1,7-2-160,12-3 1,7 2-83,-31-1 0,1-1 0,36-3 25,-3-2 0,1-2 76,-1 2 0,-33 4 1,1 0-83,-1-2 0,-1 1 0,5 1 0,0 0 31,-2 1 0,0 0 0,4-3 0,0 0-190,-4 4 0,0-1 0,4-5 0,1-1 360,-5 4 0,0 0 0,5-2 0,0 1-43,0 1 0,-1 0 0,0 0 1,-1-1-95,-5 1 0,-1 0 0,1 1 1,-1 0 34,1 1 0,0 0 1,1 1-1,0 0-137,-1 1 0,-1 1 0,3 2 1,-1-1 151,-3-1 1,-2-1 0,37-3-290,-5 1 0,-6 0 186,-8 5 0,3 5-70,-3 0 0,1 4 3,-10-4 1,-2 4 124,-9-4 1,1 0-74,-9-5 1,1 2 402,-11 2 0,0-2-255,-5 3 468,0-4-273,0-1 201,-6 0-337,-1 0-5,-7 0 67,0 0-142,6 0-125,-5 7-18,6 0 0,-7 8-137,0-1 1,0 5-15,0 0 1,0 4 114,0-4 0,-2 7 74,-3-3 1,4 4-50,-4 2 1,4-1 147,1 1 0,0-1-17,0 0 1,0 1-27,0-1 1,0 7-69,0 3 1,-5 3-74,0 2 1,-1-1 255,1 1 1,2 1-86,-7 4 0,7 4 171,-1 9 1,2-7-74,2 3 0,0 1-81,0 4 1,-2 6-245,-2-2 0,2-1 418,-3 1 0,4 1-150,1 4 1,0 0-225,0 0 0,0 0 112,0 0 0,-5 2 111,0 3 1,1-2 115,4 6 0,0-4-114,0 5 0,0-1-89,-1-37 1,2 0 0,1-1-1,0-1 38,1 0 1,-1-1 0,1 1-1,0 0-698,2 35 0,-3-11-187,2-9 0,3-5 844,-3-4 0,-4 4 0,-4-13 0,1-3 0,1-4 0</inkml:trace>
  <inkml:trace contextRef="#ctx0" brushRef="#br0">9597 15752 8031,'0'-21'-558,"0"5"-131,0-2 1,0-3 663,0 2 0,0 0-48,0 5 0,0 0 398,0-1-222,-6 1 0,3 2 340,-7 2-289,7 4 0,-8 7 207,6 4 1,1 3 140,4 6 1,0 7-147,0 2 0,0 4-27,0 2 1,1 7-106,4 7 1,-2-5-20,7 4 1,-2-2 56,1 2 0,2-4-284,-6 0 0,4-6 77,-4 1 0,0-3-187,-5-2 0,5-1 16,-1-3 0,3 1 33,-3-6 1,-2 0-42,3-5 1,-2-1 77,2-4 0,-2 3-34,6-8 0,-4 6 71,4-6 0,1 6 15,4-5 0,0-1 60,1-4 1,4 0 140,0 0 1,6 0-132,-2 0 0,11-4 20,4-1 0,3-5 117,1 6 0,6-1-78,-1 5 0,5-5-43,-4 1 0,-1-3 20,-4 2 1,10 2 138,4-6 0,10 1-219,-1-2 0,7-2 246,-2 2 0,8-2-461,-8-2 0,3-1 341,-3 1 0,7 1-135,-38 8 0,0 1 1,2 0-1,0 0 48,1 1 1,-1 1 0,37 1-112,-3-4 1,-3 5 42,-2 5 1,-31-2-1,2 0-51,0 1 1,1 2-1,1 0 1,-1 0-6,-2-1 1,-1 0 0,39 7 4,-4 3 1,1-6 26,-33-4 1,0-1 0,34 1 1,-34 0 1,-1 0 0,29-2 146,0 2 1,-11-4-106,-3-1 0,-8 5 248,-11 0 0,-3-1-79,-7-4 1,-1 5-213,-3 0 421,-4 0-634,-12-5 278,-1 0 0,-9-5-869,-3 0 1,-4-6 836,-10 2 0,-9-4 0,-9-1 1</inkml:trace>
  <inkml:trace contextRef="#ctx0" brushRef="#br0">10223 13690 8031,'-8'0'423,"2"0"91,6 0-270,0 0 0,0 7-123,0 2 0,5 4 88,-1 1 0,6 2-142,-6 3 1,1 3 65,-5 6 1,0 1-372,0-1 0,0 1-94,0-1 1,0 4-296,0-4 0,0 2 313,0-11 314,0-6 0,0-1 0,0-4 0</inkml:trace>
  <inkml:trace contextRef="#ctx0" brushRef="#br0">10849 13591 8031,'-8'1'540,"3"4"1,3 3-248,2 6 0,7 1 0,2-1 0,4 0-277,1 0 0,0 0 157,0 1 0,1-1-33,-1 0 32,0-6 0,-1 5-130,-4-4 0,2-1 97,-6 1 0,0 1-219,-5 4 0,-5 0 14,0 1 0,-11 0-195,2 4 1,-5-3 121,0 3 1,-1 2 12,-4-2 0,-1 0 136,6-5 1,-2 0 16,2 0 0,4-1 300,-4-4 0,9-1 103,5-3-176,4-3 1,4 4-25,6-6 0,7 0-524,13 0 0,1-6-37,3-4 1,5-3-441,9-1 771,4 0 0,6 0 0,-1 0 0</inkml:trace>
  <inkml:trace contextRef="#ctx0" brushRef="#br0">11631 13520 8176,'14'0'382,"0"0"1,5 0 194,0 0-408,6 0 0,-4 0 62,2 0 0,3 5 240,-7-1-401,0 7 0,-12-3 154,-2 6 0,-3 1-296,-2-1 1,-7 2-63,-2 3 1,-4-4-54,-1 4 0,0-3 39,0-2 1,1-4-416,4-1 143,-4 1 350,11 4 1,-2-4 42,8-1 1,4-6-40,7 2 1,3-4 212,1-1 1,7 2-60,-3 3 1,0-4 64,0 4 1,-5-3-32,1-2 0,-4 0 347,0 0-241,-1 6 1,-5 0-87,1 4 0,-7 2-58,2-2 0,-10 3 31,-5 1 1,-2 5-230,-2 0 0,-7 1-139,-3-1 0,-3-1-169,-1 5 0,1-5 11,3 1 1,-1-8-864,6-2 1274,-6-6 0,3-9 0,-7-10 0</inkml:trace>
  <inkml:trace contextRef="#ctx0" brushRef="#br0">12299 13363 8176,'14'0'114,"0"0"0,-1 2 285,-4 3 0,-2 4-288,-7 10 1,-2-1 4,-3 5 1,-3-4-53,-6 5 1,5-5 72,-1 5 0,2-5-232,-1 4 1,3-5 76,6 1-56,0 3 0,3-8 48,6 0 0,2-1 21,13-9 1,1 1-12,8-5 0,-1 0 6,6 0 1,-5-1-94,5-4 0,-6-1 111,1-4 0,-3-1-415,-2 6 1,-6-4-472,-3 4-377,-9 0 1255,-4 5 0,-12 7 0,-2 1 0</inkml:trace>
  <inkml:trace contextRef="#ctx0" brushRef="#br0">12498 13506 8101,'0'14'0,"0"5"285,0 0 1,0 8-108,0 1 1,-5 2 374,0 8 0,-6-5-80,2 5 1,1-2-910,-2 2 0,6-1 151,-6-4 285,7-3 0,-10 5 0,6-7 0</inkml:trace>
  <inkml:trace contextRef="#ctx0" brushRef="#br0">10152 14728 8036,'-14'0'-43,"6"0"1,1 2 547,7 3 1,2 2-90,3 8 0,3-1-425,6 0 0,0 0 121,0 1 1,5 3-84,0 1 0,0 0 72,-5-4 1,1-1-105,-1 0 1,-1 0-70,-4 0 1,2-4 167,-6-1-237,0 1 100,-5 4-34,0 0 0,-7-1 40,-2-4 0,-4-2-297,-1-7 1,-2 4-9,-3 1 1,-1 0-107,-4-5 0,-6 0-98,6 0 1,-6 0 543,6 0 0,-9-6 0,-3-2 0</inkml:trace>
  <inkml:trace contextRef="#ctx0" brushRef="#br0">10166 14572 8036,'21'0'0,"-4"0"531,7 0 1,-7 0-104,2 0 0,-3 1-276,-2 4 1,0-2-155,1 7 0,0-7-368,4 2 1,-1-4 12,5-1 1,1 0-899,4 0 1255,7-6 0,2-2 0,5-6 0</inkml:trace>
  <inkml:trace contextRef="#ctx0" brushRef="#br0">11133 14487 8036,'8'1'0,"-3"4"0,-9-2-44,0 6 0,-7-2 118,1 7 0,-4-3-20,-5 8 0,2 2 149,-7-2 1,7 6-1,-2-2 1,-2 6 187,2 4 0,0-3-69,5 3 0,4 2 67,1-2 0,6 0-165,-2-4 0,3-5-278,2-1-15,0-5 1,7 1-160,2-10 1,4-4 52,1-10 1,0-3 66,1-6 0,-6-2-235,0-3 1,-5 2 129,0-7 1,3 7-285,-3-2 0,0 3 153,-9 2 0,2 1-187,-7 4 0,1 1-149,-5 3 680,-1 3 0,3-2 0,2 8 0,4 4 0,6 7 0</inkml:trace>
  <inkml:trace contextRef="#ctx0" brushRef="#br0">11773 14387 7780,'14'0'624,"0"0"1,0 0-364,1 0 1,-1-2-113,0-2 1,5 2 13,0-3 0,0 2-93,-5-2 0,0 4-81,1-4 0,-3 5-50,-2 5 1,1 3 92,-7 6 0,1 2-118,-5 3 0,0 3 81,0 6 1,-1 7 45,-4 3 0,-3 3-33,-6 2 1,1-2 34,4-3 0,-4 1-141,4-6 1,-3-1-185,3-8 0,-2 1-571,6-6 0,0-5 853,5-4 0,0-7 0,0 3 0</inkml:trace>
  <inkml:trace contextRef="#ctx0" brushRef="#br0">12597 14572 8036,'0'-14'0,"0"-1"0,5 1 466,0 0 0,0 0-113,-5 0 0,0 4-369,0 1 0,-2 5 117,-3 0 0,-3-3-124,-6 3 0,0-1 32,0 5 0,-5 0 38,0 0 1,0 6 63,5 4 1,6 2-1,3 3 1,3 5-149,2 4 0,2-2 83,3 2 0,3 2-58,6 3 1,0 2 98,0-7 0,5 1-145,0-1 1,-1 1 61,-9-6 0,2 5-89,-6-5 0,0 2 99,-5-3 1,-2-2-15,-3 3 0,-3 2-15,-6-2 0,-5 0 23,0-5 1,-6-5 8,1 1 1,-1-7-5,1 2 1,-1-4 176,6-1 0,0-1-11,5-4 0,6-3 113,3-6 0,5-2-291,5-3 0,9-3-219,10-6 1,7-1-474,3 1 1,5-5 374,-1-1 1,-3-4-231,-2 5 1,-3 0 545,-2 5 0,-5-1 0,-3 1 0</inkml:trace>
  <inkml:trace contextRef="#ctx0" brushRef="#br0">10138 15624 8036,'-22'6'-135,"1"-3"-69,7 7 1,0-1 506,-1 5 0,1 7 480,0 3 0,1 4-51,4 5-559,3-3 0,6 10 34,0-7 0,1 0 14,4-4 0,9-6-226,10 1 0,-2-8 79,2-2 1,-1-1-208,6-9 0,-6 1 114,1-5 0,-2-6-57,2-4 1,-4-4-15,-5-5 0,-3-1 99,-2-4 0,1-5-46,-6 1 1,-1 0 9,-4-6 0,0 0-216,0 1 1,-6-1 90,-3 6 0,-4 6-304,-1 3 1,-5 3 163,0 2 1,0 6-425,5 3 59,-1 4 288,7 7 0,4 2-200,8 6 569,4-6 0,13-2 0,1-6 0</inkml:trace>
  <inkml:trace contextRef="#ctx0" brushRef="#br0">11005 15411 8036,'8'0'344,"-2"6"-285,-6 3 0,5 4 677,0 1 0,-1 5-205,-4 0 1,0 6-119,0-1 0,0 3-195,0 1 1,0 2-112,0 4 1,0-4-727,0 3 0,0 2 390,0-2 1,2 0 228,3-5 0,3-6 0,6-1 0</inkml:trace>
  <inkml:trace contextRef="#ctx0" brushRef="#br0">11972 15482 8036,'-8'-7'-452,"-5"6"1,7-4 317,-4 10 0,4 3 234,6 6 0,0 0-50,0 0 1,-1 7 211,-4 3 1,3-2 626,-3 1-607,4 1 0,-4 3 28,0-3 0,1 1 40,4-6 1,6-2-296,3-7 0,-1-4 133,2-6 1,-1-2-215,6-2 1,-1-12 29,0-13 0,-5-1-184,1-7 0,-1-1-60,6-5 1,-3 5-46,-2 0 1,1 7 105,-6-3 0,4 4 91,-4 2 0,0 11 70,-5 2-60,0 11 0,0-1 132,0 10 0,-7 4-56,-2 10 1,-4 2 92,-1 2 0,1 3-174,4-7 1,-2 4-129,6-4 0,-5 0-361,6-5-562,-1 1 1134,5-1 0,6-6 0,2-2 0</inkml:trace>
  <inkml:trace contextRef="#ctx0" brushRef="#br0">12569 15411 8036,'0'-8'1171,"0"1"-188,0 20 1,0 3-394,0 12 1,-2 7-165,-2 3 0,-3 9-64,-2 5 0,-4 8-454,4 2 1,2 0-486,3-5 1,2-9-55,2-5 1,0-8-1796,0-11 2426,0-4 0,0-12 0,0-2 0</inkml:trace>
  <inkml:trace contextRef="#ctx0" brushRef="#br0">9114 14003 8036,'-22'-20'-358,"3"9"238,9-4 1657,4 11-1009,0-3 0,6 9-314,0 3 1,8 4-63,11 10 0,4-2-108,11 7 1,-3-6-224,7 0 1,0-2-509,5-2 0,-1 1-302,1-1 0,-8-1 989,-7-4 0,1 4 0,-7-5 0</inkml:trace>
  <inkml:trace contextRef="#ctx0" brushRef="#br0">9441 13847 8036,'-25'1'0,"-4"4"0,2 11-235,-10 12 1,-6 15 328,-5 14 0,1 8-78,25-28 1,1 1-1,3-1 1,0-1-645,1 2 0,1 0 415,1 1 0,0 1 0,1-1 0,-1 1 1,1 3-1,0-1 0</inkml:trace>
  <inkml:trace contextRef="#ctx0" brushRef="#br0">6782 12724 8221,'-28'-15'35,"6"-5"-597,3-4 0,-2 2 278,2-2 0,0 1 524,5-6 1,-5-5-46,0-4 0,0-3-138,5-2 1,0-11 84,0-3 1,4-7-260,1 2 0,5-8 140,0-1 0,2-1 43,2-9 1,3 36-1,2-1-20,2-4 1,0 0 0,0-2 0,0 0-207,3 0 1,-1 0-1,2 0 1,-1 1 143,-1-3 0,1-1 0,2-5 0,1 0-275,-1-4 0,0 0 1,4 0-1,1 2 321,1 0 1,2 0 0,1 1 0,1 1 38,1-2 0,1 0 0,3 0 0,1 0 5,3 2 1,0 1 0,0 0-1,0 0 30,-3 2 0,0 0 0,1 1 0,-1 1-54,1 3 1,-1 0-1,1-3 1,1 0-6,0 2 0,1 1 0,4-1 0,1 1 17,4-3 1,1 1 0,3 2-1,0 1-65,1-1 0,0 0 0,5-1 0,0 0 6,-3 1 0,1 0 0,6-2 0,2 0-38,1-1 0,0 1 1,1 5-1,1 2 30,2-3 0,1 0 0,-16 18 0,1 0 0,1 0-246,-1 0 0,0 0 1,1 1-1,1 0 1,1 1-1,1-1 264,1 1 1,0 0 0,0 0 0,0 2 0,0-1 0,-1 1-6,-2 1 0,0 0 0,0 1 0,1 0 0,0 1 1,0 1-179,22-7 0,-2 1 1,-4 1-1,-2 2 167,-4 6 1,-2 0 0,-2 0 0,-1 1-33,2 0 1,0 2-1,-4 0 1,0 1 55,-5 3 1,-2 0 0,-2-1 0,-1 0 140,-2-2 0,-1 0 0,-2 0 0,0 0-88,2-2 0,0 0 1,33-16-49,-2 7 1,-8-1 29,-11 1 0,-4 6 749,-10 3 1,-5 0-909,-10 5 1,-7-4 1412,-6 9-1909,-7 2 1,-5 1 402,-12 6 1,-8 6 195,-11 4 0,-4 2 0,-5 3 0</inkml:trace>
  <inkml:trace contextRef="#ctx0" brushRef="#br0">10578 7137 8300,'16'1'-376,"3"4"1,-1-3 24,5 2 0,6 3 1165,4-3 0,6 1-375,-1-5 0,-1 5-105,1 0 0,1-1-27,8-4 1,4 0 356,6 0-437,0 0 0,-7 0 19,-2 0-86,-10 7 0,-10 1-86,-9 6-7,-10 13 128,-15 3-1409,-22 19 1087,1-15 0,-3 1 86,-5 1 0,-3 2-1193,-7 14 0,-1 1 1292,-1-6 0,0 0-792,1 9 1,-1 0 733,11-16 0,-2 0 0,2 1 0,-13 18 0,0 2 0,11-18 0,0 2 0</inkml:trace>
  <inkml:trace contextRef="#ctx0" brushRef="#br0">14332 13861 8091,'-6'8'0,"6"0"0,0-3 0,1-4 0,9 4 0,4 1 323,5-1 0,6 0 536,-1-5 1,3-7-602,1-2 0,1-5-418,-1-5 1,-4 4-1224,-1 1 967,-5 0 0,2 12 416,-6-2 0,1 2 0,-1 2 0</inkml:trace>
  <inkml:trace contextRef="#ctx0" brushRef="#br0">14332 14245 8086,'6'-8'0,"7"0"775,6 3 1,11 2-234,-2-6 0,10 1-106,0-2 0,8-2-265,1 2 0,10-2-240,-5-3 0,7 6-175,-7-1 1,3 1 0,2-5-1</inkml:trace>
  <inkml:trace contextRef="#ctx0" brushRef="#br0">6455 13534 8086,'-1'-8'-1184,"-4"3"1636,3 4-292,-4 1 0,8 0-100,2 0 1,0-5 52,5 0 0,2-1-4,8 1 1,-2 2 64,7-6 1,0 1-67,4-2 0,5-2-139,1 2 1,10-2 131,-2-3 1,17 1-175,3 0 0,4 0-136,0-1 0,-1 3 219,-3 2 1,-2-1-42,6 7 0,-4-1-15,4 5 0,2 0 11,8 0 1,-10 1 0,0 4 1,-7 8 242,-7 6 1,2 6-118,-7-1 0,-6-2-28,-8 1 0,-1-4-19,1 5 1,-8-7 150,4 2 1,-10-4-134,0-6 23,-3 4 224,-2-12 0,-6 4-948,-4-10 638,-8-3 0,-4-12 0,-6-2 0</inkml:trace>
  <inkml:trace contextRef="#ctx0" brushRef="#br0">9924 13804 8124,'-14'0'-16,"2"2"-34,2 2 165,-3-2-262,12 4 183,-12 1 0,12 1-108,-4 6 0,3 2 130,2 3 1,0 4-31,0 10 1,2 4 104,3 5-61,-4 1 1,7 6-113,-3 3 0,-4 8 55,4 2 1,-3 6-303,-2-2 0,0 8 337,0 2 1,0 0-123,0-5 1,0 0 97,0 0 1,-5-6-40,0-3 1,1 2 48,4 3 1,0-3 12,0 3 0,0-7 11,0 1 1,0-2 18,0-2 1,0-2 21,0-3 1,-2-8-57,-3-6 1,4-11-26,-4 2 0,2-15 94,-2 0-118,3-9-34,-4 1 1,6-12 76,0-4 0,0-2-1068,0-3 1029,0-5 0,6-2 0,2-7 0</inkml:trace>
  <inkml:trace contextRef="#ctx0" brushRef="#br0">15356 13548 8261,'14'7'1399,"2"-4"-1025,3 6 1,3-6-236,6 2 1,7 1-178,3-1 0,-3 0 132,-2-5 0,-3-5-950,-2 0 1,-6 1 855,-3 4 0,-9-7 0,-4-1 0</inkml:trace>
  <inkml:trace contextRef="#ctx0" brushRef="#br0">15412 13733 7810,'0'10'54,"0"-1"0,0 2 779,0 8 0,-1 3-244,-4 7 0,2 1-313,-6 3 1,4 8-4,-5 6 0,1 2 32,-5-1 0,1-6-126,3 1 1,-1 0-148,7-6 1,-1-7 6,5-1 1,6-10 84,4 0 1,4-10-672,5-4 0,3-3 325,6-2 1,7-2-697,3-3 1,2-1 917,-2-4 0,3-8 0,-5 2 0</inkml:trace>
  <inkml:trace contextRef="#ctx0" brushRef="#br0">15839 13776 8261,'0'-8'611,"6"1"1,-3 7 117,7 0-547,-1 7 0,6 1 17,-1 6 1,0 0-46,0 0 0,1 2 51,-1 3 1,0-2-156,0 7 1,0-2 81,1 2 1,-3 1-183,-2-6 0,2 0-22,-2-5 1,-2-1-161,1-3 216,-6 2 0,2-6 21,-10 4 1,-3-2-39,-6-3 1,-6 1 46,-4 3 1,-3 4-368,-1-4 1,-2 4 113,-3 1 1,3 1-358,-4-1 0,9-2 23,1-2 1,5-4-603,-4-6 1175,5 0 0,-2-19 0,6-4 0</inkml:trace>
  <inkml:trace contextRef="#ctx0" brushRef="#br0">15768 13662 8240,'14'6'65,"0"4"0,7 1 0,3-2 1,2 4 759,3-4 0,4 4-256,0 1 1,7-4-1035,-2-1 0,-2-1 84,2 2 381,-7 2 0,4-4 0,-6 6 0</inkml:trace>
  <inkml:trace contextRef="#ctx0" brushRef="#br0">16450 14003 8198,'0'14'379,"-1"7"-304,-4 3 1,-1 7 108,-4 2 1,-1 1-133,6-6 0,-4-1-276,4-3 224,0-4 0,18-6 0,3 1 0</inkml:trace>
  <inkml:trace contextRef="#ctx0" brushRef="#br0">16976 13648 8129,'-9'9'621,"-1"1"0,6-1-370,-6 5 1,1 2-145,-5 3 1,-2-1-8,-3 5 0,3 1 154,-3 4 1,-1 6 134,1-1 1,0 6-151,4-1 1,3 3 51,2 2 1,-1-7-183,6-3 0,2-4-259,8-6 1,3-2 76,6-7 1,0-6-245,1-3 0,4-4 66,0-1 1,-1-11 117,-3-3 1,-1-10-36,0 1 1,-4-4 16,-1-2 1,-6 1-56,2 0 1,-3 1 28,-2 3 0,-7-1 53,-2 6 1,-9 5-58,-1 4 1,-4 7-176,4-2 1,0 4-83,5 1 1,-1 6 73,1 3 0,6 9-155,4 1 519,2 6 0,15-9 0,2 4 0</inkml:trace>
  <inkml:trace contextRef="#ctx0" brushRef="#br0">17147 13932 8129,'5'10'95,"0"-1"1,-1 1 163,-4 4 0,0 6 2,0 4 1,-1 3 245,-4 1 1,-1 1-564,-4-1 1,-3-6 40,4-3 1,1 2-1287,-1-2 745,5 0 556,-2-5 0,6-6 0,0-2 0</inkml:trace>
  <inkml:trace contextRef="#ctx0" brushRef="#br0">17318 13676 8123,'15'0'0,"4"0"0,-1 0 712,5 0 1,1 0-178,5 0 1,-6-5-139,1 1 1,0-7-98,4 1 0,5-2 0,0-3 0,5 1-176,-4 0 0,3 6-159,-3 3 1,-7 4 104,-9 1 1,-3 12-191,-6 7 1,-4 8-355,-10 6 0,-9 8 270,-10 7 1,2 7-189,-2 2 0,7-5 79,-2 5 1,5-10-1373,4 1 1600,4-10 1,0-4 0,-2-5 0</inkml:trace>
  <inkml:trace contextRef="#ctx0" brushRef="#br0">18085 13961 9093,'-7'14'865,"-1"2"-449,3 2 0,-3 0-316,-6 6 1,1-1-228,4 6 1,-4-1-1488,4 1 1614,-4-1 0,-1 0 0,-1 1 0</inkml:trace>
  <inkml:trace contextRef="#ctx0" brushRef="#br0">18668 13761 7949,'-1'-17'285,"-4"3"0,-3-2 452,-6 11 1,3-4-386,-3 4 0,1-1-131,-11 1 1,1 4-280,-6-4 1,5 3 138,1 2 1,10 0 346,-1 0-132,3 0-232,3 0 0,3 7-216,10 2 1,3 4 26,6 1 1,5 2 41,0 3 0,5-2 82,-5 7 0,4-2-74,-4 1 0,0 4 108,-5-3 0,-1 4-135,-3 6 1,-4-4 131,-6 3 0,-2-3 20,-2-2 0,-4 1-15,-7-1 1,-5-6 4,-4-3 1,-3-3-94,-1-2 0,0-6 68,-1-3 1,7-4 48,3-1 1,3-6-35,2-3 0,6-4 393,3-1 0,10-5-268,5 0 1,9-6-274,4 1 0,4-5-131,2-4 1,4 2-497,0-7 1,6 0-1311,-1-5 1852,-3 7 0,0-5 0,-21 23 101</inkml:trace>
  <inkml:trace contextRef="#ctx0" brushRef="#br0">18711 14332 8682,'-57'-16'0</inkml:trace>
  <inkml:trace contextRef="#ctx0" brushRef="#br1">18845 12056 14324,'-20'-29'42,"-9"-14"16,-5 1-62,-4-1 0,-3 0 106,-2 1 0,-6 4-561,-3 0 0,-3 2 407,-2-2 0,6 3 289,4 7 0,-2 1-190,1 3 0,1-1 41,4 6 1,-7 5-64,-7 4 0,-6 2 67,-8-1 0,-5-2-286,0 6 0,5-6 255,4 1 0,-5-2-300,32 5 0,-1 0 0,-3-1 0,0 0 207,-1-2 1,0 1 0,0 1 0,1 0 4,4-1 1,0-1 0,-39-6 63,3 2 1,0 5-18,34 4 0,-1 0 1,2 1-1,0 0 128,-5 0 1,2-1 0,-35-8 39,7 4 1,1-4 103,5-1 1,-3 0-40,-3-1 0,-2 1-252,34 7 0,0 0 0,-35-7-69,35 6 1,0 1 0,-30 0-259,4 2 0,6 3 632,-2 2 0,5-4-26,5-1 1,10 0 28,8 5 1,6-5 90,4 1 0,4-8-855,6 3 0,1-4 1003,3-1-1950,4 0 0,6 0 476,0 0 0,6-1-417,4 1 1,-1 5 498,6-1 1,-4 5 843,8-4 0,3-1 0,0-4 0</inkml:trace>
  <inkml:trace contextRef="#ctx0" brushRef="#br1">15626 10762 7966,'0'-10'421,"0"1"1,-2 4-46,-3-4 0,-2 5 75,-8 0 0,1 2-85,0 2 0,-2 0-120,-3 0 0,-3 8-41,-6 6 0,-2 5 32,-4 5 0,0 4-268,-4 1 0,-7 6 127,8 7 0,-6 1-99,10 0 1,0 4-7,4 0 0,9-4 140,5-5 0,3-7-5,7 3 1,3-6 21,12-4 1,1 1 77,13-6 0,7 0-91,12-5 1,9-1 64,14-4 0,1 2-136,9-6 1,-12 1-463,-7-1 0,-3 3 236,-11 6 0,-1 2-2314,-13 3 2476,2-3 0,-13 11 0,5-4 0,1 4 0</inkml:trace>
  <inkml:trace contextRef="#ctx0" brushRef="#br1">7479 11174 8457,'-19'0'506,"0"0"-317,0 6 1,11 9-54,3 8 1,10 11 91,5 3 0,2 6-88,3 4 0,5-1-44,4 6 1,-2-4-714,2 4 0,2-13 178,3-1 0,7-12-23,-7-7 0,2-10 307,-2-4 0,-1-5 72,1-5 0,-1-9 129,0-10 0,-4-3-151,0-1 1,0-1 319,4 1 0,0 6-39,1 3 1,4 3 75,0 2 1,0 6 48,-4 3 1,-1 4-121,1 1 1,4 1-58,0 4 1,0 3-25,-4 6 0,-1 0-205,0 1 1,1-3 125,-1-2 0,-1 2-163,-3-2 1,3-4 38,-4-1 1,9-4 51,1-1 0,7-6 29,-2-3 1,4-9-14,6-1 1,-4-6 17,3 1 0,-4 2 20,-5-2 0,1 9 213,-5 0 0,-6 3-125,-4 7 0,-2 2 167,1 8 1,-2 3-54,-7 6 1,0 6 16,1 4 1,-1 3 16,0 1 1,-4 1 97,-1-1 0,2-4-334,8 0 0,3-9 117,7 0 0,5-8-385,4-7 1,7-9 137,7-10 0,-2-5-404,7-14 0,0 1 46,-5-6 1,5 5 244,5 0 1,-4 6 91,4-1 1,-10 10 231,-5 4 0,-4 9-24,-5 5 1,-8 5 373,-7 5 0,-5 8 4,1 6 0,-3 6-159,-2-1 0,5 1-211,0-1 1,6-4 109,-1-6 1,4-1-69,5-3 1,10-4-280,9-6 0,7-6-272,-3-4 0,4-7 211,-7-2 1,-4 0-48,-2 5 0,-9 1 392,-5 3 1,-8 4-72,-1 6 1,-2 0 91,2 0 1,-2 0-47,-3 0 0,0 6-29,9 4 0,-6-4 188,12-1 1,-6 1 227,10-1 0,-5-2-349,5-8 1,0 2-313,5-6 1,-6-1-49,1-4 0,-4 0 89,3 0 1,-5 4 71,1 1 0,-3 6 1,-1-2 0,-1 3 186,1 2 0,-1 2-41,0 3 0,-4 2 227,0 8 0,-5 0-98,4 4 0,-4-3 89,5 3 1,0-3-313,4-2 1,1-4 66,-1-1 0,7-6-251,3 2 0,-2-10-189,2-4 0,6-10-291,8-5 1,4-7 341,1-3 1,-2 3-14,-3 7 1,-3-1 444,-6 6 0,-7 6 419,-3 9 1,-4 4-33,-6 4 1,-2 7-270,-7 13 0,0 4 437,0 10 1,1 2-166,-1-7 0,2 5-516,3-5 1,4 0-177,11-4 0,3-12-283,11-3 1,4-11 110,10-3 1,-2-7-498,6-12 0,-8-3 424,-1-7 0,-1 1 2,-9-1 1,0 2 735,-4 4 0,-2 4-235,-3 9 0,1-1 839,-5 6 0,-3 7-246,-7 7 0,3 4 63,-4 1 1,4 5-319,2 0 0,-1 5 34,1-5 1,1-2-572,3-7 0,5-4 111,9-6 1,10-6-898,9-4 0,4-7-61,1-2 0,0-11 275,0 2 1,-6-4 516,-3 3 0,-6 3 243,-3 2 1,0 0 5,-5 10 0,-1-2 247,-4 11 1,-1 2 712,1 8 0,-2 8-415,-3 6 1,3 6-58,-3-1 0,-2-2-70,2 1 0,0 0-836,5 0 1,9-9 164,10-9 0,9-5-95,-29-1 1,1-3-1,1-1 1,-1-2 134,-3-2 0,0-1 0,1-3 0,-1-1-180,26-14 1,-27 13 0,1 1 350,0-2 0,1-1 0,0 2 0,0 0 0,-3 1 0,0 0 0,1-1 0,1 1 0</inkml:trace>
  <inkml:trace contextRef="#ctx0" brushRef="#br1">17289 11288 7927,'-6'-8'1,"3"0"177,-7 3 1,6-3-116,-6-6 1,2-6 109,-1-4 1,-4-9 74,4-5 1,-3-10-271,3-4 0,-4-3 68,4-2 1,1-4-217,-1-1 1,1-1 181,-2 1 1,-1-4-411,6-10 1,-4-1 339,7 37 1,-1-1 0,-2 0 0,-1 0 13,-3-35 0,3 35 0,-1-2-3,0 1 0,0-1 0,-1 0 1,0-1-56,-2-3 1,1-1-1,1 3 1,0-1-20,-1-4 1,-1 0 0,-1 0 0,0-1-263,-1-7 0,0-2 0,-1 1 0,0-1 378,-2-6 1,1 0 0,0 6 0,0 1-35,-1 2 1,1 0 0,1 5 0,-1 0-14,2-1 0,1 2 0,0 9 0,1 2 192,-4-31 0,0 17 102,0 11 1,6 9 15,3 10 868,-3 3-741,6 7 1182,-4 6-1409,0 2 748,4 0-757,-4-2 31,6 0-102,0 1 0,-5 11-64,0 5 1,-10 12-79,0 21 0,-10 14-107,11-17 1,0 2 0,0 0-1,-1 0-112,-1 7 1,-1-1-1,2-5 1,2 0-106,0 1 0,2-1 0,-10 26 33,7-6 0,5-13 355,-1-16 0,7-6 0,-3-13 0</inkml:trace>
  <inkml:trace contextRef="#ctx0" brushRef="#br1">16706 8388 8181,'29'-8'-264,"-1"3"0,-4 5 545,0 5 1,-2 9 489,1 10 1,4 4-848,-3 5 0,1 2 50,-1 3 1,7 1 25,-2-5 0,9-1 0,-2-5 0</inkml:trace>
  <inkml:trace contextRef="#ctx0" brushRef="#br1">20119 8061 8312,'-8'-8'187,"3"8"33,10 9 0,4 4-44,10 1 1,-2-1 257,7-4 1,1 2-686,9-6 97,2 0 1,0-12 32,-3-2 1,1-4-122,-6-1 0,2-5-282,-11 0 0,-2 5 26,-7 5 498,-4 5 0,-6-2 0,0 6 0</inkml:trace>
  <inkml:trace contextRef="#ctx0" brushRef="#br1">20175 8302 8282,'-7'8'833,"0"-8"-374,7-1 0,2-6-162,3 7 1,1 2-58,3 3 1,2 4-56,-6 10 0,0 3 69,-5 7 1,0-1-239,0 1 0,0-1 127,0 0 0,0-4-447,0 0 0,0-7 191,0 2 1,6-9-732,4-6 1,7-2 240,2-2 0,8-11 603,1-3 0,1-16 0,5 0 0</inkml:trace>
  <inkml:trace contextRef="#ctx0" brushRef="#br1">20616 8118 8120,'-9'1'555,"-1"4"0,5 3-431,-4 6 1,6 7 76,-2 2 0,4 4-69,1 2 0,0 1-11,0 3 1,1-3-101,4 3 0,1-8 55,4-1 0,4-7-289,0 2 1,0-8-23,5-1 0,-8-6 93,-1 6 1,-5-7 316,4 2-183,-6-4 1,2-1 221,-10 0 1,-4 0-124,-10 0 0,-2 0-22,-3 0 0,-2 5-203,2 0 1,-3 0 91,-1-5 1,-1 0-445,1 0 0,1-7 210,3-2 0,4-10-423,5-5 0,3-4-18,2-5 717,4-4 0,12-5 0,2-1 0</inkml:trace>
  <inkml:trace contextRef="#ctx0" brushRef="#br1">20574 8004 8120,'14'-13'-806,"0"4"0,0 2 1614,0 7 0,-4 0 382,-1 0-917,1 0 0,2 2-379,-2 3 1,1 3-485,-6 6 1,4-5 589,-4 1 0,6 6 0,-3 6 0</inkml:trace>
  <inkml:trace contextRef="#ctx0" brushRef="#br1">20858 8317 7744,'0'14'-126,"0"-5"-16,0 1 0,-6-1 94,-4 5 0,2 1 553,-1-1 1,1 5-268,-2 0 0,-1 1-189,7-1 1,-3 2-206,2 3 0,4-4 74,-4-6 1,10-6-153,4-3 1,6-3-52,4-2 285,-4-7 0,12-7 0,-5-8 0</inkml:trace>
  <inkml:trace contextRef="#ctx0" brushRef="#br1">21526 7819 8295,'-9'0'0,"-1"0"0,5 0 0,-4 0 374,6 0-143,-10 0 1,10 6 53,-7 4 1,1 9-103,-5 4 0,4 6 3,1 4 1,1 3 4,-2 7 1,-1 1-55,7 4 0,-6-4-20,5 3 1,1 1-142,4-6 0,1 3-132,4-12 0,3-6 74,6-8 0,2-5-72,3-5 0,-3-2 106,3-7 1,1-2-28,-1-3 1,5-9 38,-5-10 1,0 2-9,-5-1 1,-5-1 49,1-5 1,-7 6 139,2-1 0,-4 7-116,-1-2 1,-6 3-1,-3 2 1,-6 1-319,-4 4 0,2 2 108,-7 7 1,5 2-71,-4 3 1,5 4 35,-1 10 1,10-2-366,4 7 1,4-7 578,1 2 0,6 3 0,2 1 0</inkml:trace>
  <inkml:trace contextRef="#ctx0" brushRef="#br1">21782 8302 8166,'8'8'1653,"-2"-1"-1158,-6-1 0,0-3-479,0 7 1,-1-6 25,-4 6 0,3-1-747,-2 5 0,2 1 705,2-1 0,-6 0 0,-2 0 0</inkml:trace>
  <inkml:trace contextRef="#ctx0" brushRef="#br1">22152 7876 8032,'-8'6'1017,"1"2"-843,14 6 1,2-6 28,10-3 1,2-3-259,2-2 83,4 0 1,-5-2 88,7-3 0,-1 2-93,1-6 1,-7 5-79,-3 0 91,-3 2 1,-4 4-62,-2 2 0,-4 11 100,-6 8 1,-2 11 39,-2 3 0,-4 6-137,-6 4 1,-1-2-164,1 2 1,2-3 59,2-1 1,-1-7-181,6-3 1,1-4 127,4-5 176,0-4 0,6-12 0,2-2 0</inkml:trace>
  <inkml:trace contextRef="#ctx0" brushRef="#br1">22521 8231 9972,'0'15'862,"0"3"-821,0 1 0,0 2-266,0-2 0,0 1-807,0 4 1,0-3 1031,0-7 0,7 0 0,1 0 0</inkml:trace>
  <inkml:trace contextRef="#ctx0" brushRef="#br1">22934 8089 8017,'8'-36'58,"-4"3"0,-2 4 189,-2 6 1,0 2 437,0 7 0,-3 6-372,-7 3 0,1 4-143,-10 1 1,-2 6-168,2 3 1,0 9 51,5 1 0,1 6-155,4-1 0,3 2 103,6 3 1,1-5-98,4-1 1,3-1 101,6 2 0,2 1-351,3-6 1,-3 0 105,3-4 0,-4-1 33,0 0 1,-3 0 155,-2 0 0,1 1-31,-6-1 0,-1 0 91,-4 0 1,-6 0-86,-3 1 1,-10-1 159,-5 0 1,-3-1-56,-1-4 0,-1 2-39,1-6 1,-1 0 32,1-5 1,6-2 81,3-3 1,9 2 84,6-6 1,2-1-59,2-4 0,8 0-160,6 0 1,7-5 77,7 0 0,2-6-492,3 1 0,-3-3 78,3-1 361,-3 5 0,5-10 0,2 3 0</inkml:trace>
  <inkml:trace contextRef="#ctx0" brushRef="#br1">23161 7762 8097,'10'0'-266,"-1"0"0,2-5 106,8 1 1,-2-1 603,7 5 0,0-5-152,4 0 1,1 1-201,-1 4 0,-1 0-10,-3 0 1,1 1-134,-6 4 0,0 5 16,-5 8 1,0 0 126,1 6 0,-8 1-12,-2 8 1,-3 3-4,-2 7 0,0 1 263,0 4 0,0-4 33,0 3 0,0 1 55,0-6 0,1 4-215,4-8 1,-3-3-158,2-2 0,-2-9-7,-2-5 1,0-4 100,0 0 0,-2-3-356,-2-2 1,-11-4 115,-8-6 0,-10 5-763,-5-1 1,-10 1 15,-4-5 0,-8 5 837,-1 0 0,-7 6 0,3-3 0</inkml:trace>
  <inkml:trace contextRef="#ctx0" brushRef="#br1">20886 8416 8103,'10'0'-50,"-1"0"1,-4 0 9,4 0 54,-5 0 0,2 8-241,-6 6 0,-6 2-62,-4 8 224,-2 6 1,-9 1-164,-3 7 0,-3 5 228,-1 4 0,-7 7 0,-1-3 0</inkml:trace>
  <inkml:trace contextRef="#ctx0" brushRef="#br1">24100 7776 8116,'0'15'-119,"6"-1"458,3 0-125,4-6-100,1 5 0,0-7-343,1 3 117,5-2-119,-4-7 0,6 0-609,-3 0 840,-3 0 0,11-7 0,-5-1 0</inkml:trace>
  <inkml:trace contextRef="#ctx0" brushRef="#br1">24242 7748 7945,'0'-14'-572,"0"0"95,0-1 1509,0 7-448,0 2-286,0 6 1,0 6 79,0 4 0,-5 7-308,0 2 0,-6 6-272,2-1 1,-2 1-144,1-1 1,-1-3 344,6-7 0,1 0 0,4 0 0</inkml:trace>
  <inkml:trace contextRef="#ctx0" brushRef="#br1">24981 7321 7891,'9'0'-521,"1"0"1,-5-4 313,4-1 1,1-1 337,4 1-163,0 3 1,-4-4-32,-1 6 63,-6-6 0,10 4 0,-5-4 0</inkml:trace>
  <inkml:trace contextRef="#ctx0" brushRef="#br1">24953 7336 6893,'0'8'690,"0"4"1,0-4-497,0 6 0,4-3-7,1 4 1,0-4 11,-5 8 1,0 3 6,0 1 0,0 4-14,0 2 0,0 5 20,0 4 0,0 0 0,0 5 0,0-4-39,0 9 1,0 2 24,0 2 0,0 4-245,0 1 1,0-1-27,0 1 0,0-5 56,0 1 0,0-6 127,0 5 0,0-6 88,0 1 1,0-1-96,0 2 0,0-4 34,0 3 0,0 2-44,0-2 1,5 2 4,-1-1 0,1-4 0,-5 3 0,2-9-111,2-4 0,-1 0-411,7-1 1,-5-6 213,4-8 1,1-8-204,4-1 1,2-9-186,3-1 1,-2-8 597,7-10 0,6-11 0,6-7 0</inkml:trace>
  <inkml:trace contextRef="#ctx0" brushRef="#br1">25251 7250 7992,'14'0'0,"1"0"-706,-1 0 0,6 0 463,4 0 1,3 0 316,1 0 0,2 0 22,4 0 0,3-1 13,11-4 0,4 3-40,10-2 0,2 1-240,7-2 1,-1 3 123,-4-2 1,-3-3 73,-6 2 1,13-6 20,6 2 0,1-4 33,-36 6 1,-1 0 0,32-7 192,-1 0 1,-6 4-161,-8 1 0,-8 6 18,-6-2 1,-2 3-73,-8 2 1,0 0-82,-4 0 1,-1 5-50,0 0 0,-5 4 96,-5-4 1,-2 6-105,-2-2 0,-1-1 307,-3 2 0,-2-5 68,-4 4-81,-2-6-148,4 10 0,-6-10 34,0 6 0,0-4 100,0 5 1,0-6 219,0 6-307,0-1 0,-5 6-76,1-1 0,-1 0 10,5 0 0,0 5-15,0 0 1,0 0 20,0-5 1,0 5-4,0 0 1,2 2-3,2-2 1,-2-2-13,3 7 1,1-5 84,-1 4 0,4 0-64,-4 0 1,1 4 9,-1-3 0,-4 7-25,4 3 0,-3 0-2,-2-1 1,0-1-12,0 6 1,0 1-94,0 9 0,0-2 79,0 6 0,0-5-12,0 5 1,0-4 175,0 4 1,0-6-105,0 1 1,5 2 107,-1-2 0,1 9-153,-5 1 1,0-1-2,0 6 0,0-4-119,0-1 1,0-5-247,0 1 1,0-11-62,0 6 1,0-12-294,0 7 0,0-9-1328,0 4 2016,6-12 0,2 7 0,6-11 0</inkml:trace>
  <inkml:trace contextRef="#ctx0" brushRef="#br1">24924 9312 7849,'-6'-8'465,"4"-5"174,-4 5 1,6-1 163,0-1-416,0 7 0,2-3-285,2 6 0,4 0 112,6 0 0,2 0 304,3 0 0,6 0-17,13 0 0,3 0-38,16 0 1,-1 0-228,10 0 1,-1 0-464,1 0 1,11-2 323,-37 0 1,1 0 0,3-2 0,2 0 6,3-3 0,2-1 1,-1 1-1,1 0-43,-4 0 1,0 0-1,4-2 1,0-1-193,-6 1 1,0-1-1,2-2 1,2 0 272,1 3 0,-1-1 1,-5 1-1,-1 1-38,-2 3 1,-1 1 0,26-7-91,-9 6 1,-8 0-465,-11 5-313,-3 0 1,-15 11-212,-5 3 1,-9 10 973,-11 0 0,4-4 0,-6 1 0</inkml:trace>
  <inkml:trace contextRef="#ctx0" brushRef="#br1">27839 7833 8796,'19'0'-460,"0"0"0,0-6-297,-5-4 534,0 4 1,0 0-43,1 6 265,-8 0 0,6-7 0,-5 0 0</inkml:trace>
  <inkml:trace contextRef="#ctx0" brushRef="#br1">27825 8018 8044,'15'0'440,"4"0"1,-1-5-765,5 1 0,3-6 324,7 5 0,3 1 0,7 4 0</inkml:trace>
  <inkml:trace contextRef="#ctx0" brushRef="#br1">28550 7350 8087,'-8'0'-1795,"1"0"1994,7-6 329,0 4-219,0-4-130,0 6 212,0 0-113,0 6-131,7 2 1,-1 6 60,4 0-236,2 1 0,-9-1 59,7 0 1,-7-5-133,2 1 0,-4-5-8,-1 4 1,0-4 171,0 4-379,0-5 213,-6 8 1,-2-6-52,-6 4 1,4-4 19,1-6 67,6 0 0,-4 2 67,7 3 2,0-4 63,0 5 1,2-1-93,3 0 0,1 6 183,4-2 0,2-1-61,-2 2 1,-4-1-39,-1 6 1,-2-3-11,2-2 0,-4 2 3,4-2 0,-5-2 12,-5 1-30,-3 1 1,-6 2-130,0-2 1,0 1 67,-1-6 0,-4-1-334,1-4 1,-1 0-112,4 0 474,1-6 0,0-8 0,0-8 0</inkml:trace>
  <inkml:trace contextRef="#ctx0" brushRef="#br1">28649 7293 8087,'14'0'-263,"1"2"-67,-1 2 1,0-1 390,0 7 1,-1-5-28,-4 4 1,4 1-541,-3 4-48,2 0 554,2 0 0,1 1 0,-1-1 0</inkml:trace>
  <inkml:trace contextRef="#ctx0" brushRef="#br1">28763 7265 8103,'-10'9'213,"1"1"1,-1-1-89,-4 5 1,2 5-395,2 0 1,-6 2 41,7-2 0,-7-4-80,7 4 1,2-8-14,3-1 320,-4-7 0,6 3 0,-4-6 0</inkml:trace>
  <inkml:trace contextRef="#ctx0" brushRef="#br1">29062 6724 7309,'-7'15'-168,"4"4"129,-6-1 0,4 9-193,-5 2 1,7-1 231,-2 5 0,-2-3 0,-1-1 0</inkml:trace>
  <inkml:trace contextRef="#ctx0" brushRef="#br1">29417 6994 8073,'14'0'530,"0"0"1,2 0-512,3 0 0,5 0 71,9 0 0,-3-4-151,3-1 1,-3-6-131,-1 1 0,-2-1-668,-4 2 260,-2 3-207,-7 6 806,-6 0 0,-8 0 0,-8 0 0</inkml:trace>
  <inkml:trace contextRef="#ctx0" brushRef="#br1">29616 7080 8062,'8'6'870,"3"-3"-449,-6 7 0,1 1-237,-1 8 0,-4-2-89,4 7 1,-3 0 74,-2 4 1,0 2-22,0 3 0,0 5 40,0 9 1,0-1 8,0 6 1,-2 0-77,-3 5 0,4-5 33,-4 1 1,3-6 1,2 5 1,-4-4-7,-1 4 1,0 0-3,5 5 1,-5-7 49,1-2 0,-3 1 61,3-2 1,2 0 21,-3-4 0,4-5-60,1 0 0,-2-2-46,-3 2 0,4 2-25,-4-7 0,4 1-120,1 0 1,0-4 102,0 3 0,0-8-95,0-1 1,4-7-37,1 2 1,0-8-470,-5-1-895,0-7 1008,0 3 0,0-7-659,0-4 0,0-5 22,0-9 1,5-4 989,-1-11 0,7-8 0,-3-9 0</inkml:trace>
  <inkml:trace contextRef="#ctx0" brushRef="#br1">29716 7009 7973,'0'-8'-240,"0"1"178,0 7 259,0 0 1,0 7 55,0-6 16,0 6-93,6-7 1,2 0-48,6 0 0,5 0-95,0 0 1,5 0 49,-5 0 1,6 0-132,-2 0 0,4 1 80,2 4 1,-7-2-121,-3 7 1,0-1 18,-5 5 0,3-1-78,-7-4 0,-4 4 36,-1-3 1,1-3 76,-1 3 132,0-1-56,-5 6 0,0-1 157,0 0 1,0 0-137,0 1 1,0-1 101,0 0 1,0 0 11,0 0 0,0 1-93,0-1 1,0 5 36,0 0 0,0 6-32,0-1 1,0 3-51,0 1 1,0 0 5,0 1 0,0 4-16,0 0 0,0 0 68,0-4 0,0-1 9,0 1 0,0-1 95,0 1 1,0-3-78,0-2 0,0 3 114,0-3 0,0 7-79,0 2 0,0 1-12,0-6 0,0 5-43,0 0 0,0 7-160,0-2 0,0-4 94,0 0 0,0 0-144,0 0 1,0-1 67,0-5 1,0 1-48,0-1 0,0 0 148,0 1 0,0-5-22,0-1 1,0 1 26,0 4 0,-2 1-54,-3-1 0,4-4 5,-4 0 1,4-7-128,1 2-368,0-3-773,0-2 618,0-6-321,0 5 191,0-12-534,0 5 1294,0-6 0,-7-6 0,-1-2 0</inkml:trace>
  <inkml:trace contextRef="#ctx0" brushRef="#br1">29687 8828 8549,'0'-8'1496,"2"-3"-1202,2 7 0,0-1 103,5 5 0,-4 0-102,4 0 1,1 0 75,4 0 1,0 0-101,0 0 0,-3 0 76,4 0 0,-4 0-51,8 0 1,-2 0-115,2 0 1,2-2-100,2-2 0,3 2 48,-8-3 1,6-1-154,-5 1 1,-5-1-488,-4 1 388,-7 4-984,3-6 0,-12 7 1105,-3 0 0,-17 13 0,-4 3 0</inkml:trace>
  <inkml:trace contextRef="#ctx0" brushRef="#br1">29431 7592 7940,'-5'-10'-84,"1"1"1,-7 5 150,1 0 1,4 1 0,0-1 54,-1 0 0,4-1 453,-6 5-355,5 0 1,-2 6 8,6 4 1,5-2 18,0 1 0,7 2-7,2 8 1,2-3-119,8 3 1,-7-3-139,2-2 1,-3-1 44,-2-4 0,-1 4-137,-4-4 0,-2 4-200,-7 1 0,-7 0 184,-2 0 0,-10 1-157,-5-1 0,-4 0 19,-5 0 1,3 0 36,-4 1 1,4-3 162,2-2 1,4 1-64,1-6 92,5 6 28,-2-10 313,12 6 0,8-7-133,9 0 1,10 0 151,5 0 0,4 0-69,6 0 0,-3 0-49,7 0 0,-6 0-87,1 0 1,-3 0 57,-2 0 1,-6 1-115,-3 4 1,-4-2-216,-6 7-57,-3-1 1,-7 5 76,-4 0 0,-9 1-246,-10-1 1,-9 0 121,-5 0 0,-3-6-381,-2-3 0,7-4 177,3-1 0,4-7 456,6-8 0,2-18 0,7-11 0</inkml:trace>
  <inkml:trace contextRef="#ctx0" brushRef="#br1">29858 7293 8101,'-8'-6'-925,"1"3"951,7-7 0,2 7-23,3-2 1,9 4 393,10 1 0,4 0-163,5 0 0,4 4-305,5 1 0,-2 0-7,2-5 1,-7 0-222,8 0 0,-10 0 160,0 0 0,-3-5-221,-1 0 360,-7 1 0,-2-3 0,-5-1 0</inkml:trace>
  <inkml:trace contextRef="#ctx0" brushRef="#br1">30327 7194 8101,'8'6'0,"4"0"-515,-2 4 1,3 2 265,1-2 0,0-2 526,0 1 1,5-6-186,0 2 0,5-2 107,-5 2 1,4-4 191,-4 4-305,0-3 1,-6-1-219,-4 4 1,-9-2 108,-9 7 0,-10 1-665,-5 8 688,-9-3 0,-3 17 0,-7-3 0</inkml:trace>
  <inkml:trace contextRef="#ctx0" brushRef="#br1">29843 7890 8260,'19'8'-466,"0"-3"1,7-4 483,-3-1 1,11 0 341,3 0 0,5-1-615,0-4 1,-4-1 37,0-4 0,-11-1-555,1 6 772,-9-6 0,8 3 0,-5-6 0</inkml:trace>
  <inkml:trace contextRef="#ctx0" brushRef="#br1">30256 7791 8132,'14'0'-185,"0"0"1,-3 1 314,4 4 1,-8-4-95,12 4 0,-6-2 196,6 2 0,1-2-95,-1 7 1,0-5-182,-4 4 1,-3-4 24,-2 4 0,-4 1-177,-6 4 0,0 2 74,0 3 0,-11-2-136,-3 7 0,-8-5-677,3 4 935,-7 1 0,-2 11 0,-8 1 0</inkml:trace>
  <inkml:trace contextRef="#ctx0" brushRef="#br1">29886 8388 8090,'14'0'-584,"5"0"967,0 0 1,7 0-56,-3 0 1,4 4 12,2 1 1,5 0-90,4-5 1,2 0-360,-2 0 0,1-5-178,-6 0 0,5-4-232,-5 4 1,-4 0 213,-6 5 303,-11 0 0,7 0 0,-12 0 0</inkml:trace>
  <inkml:trace contextRef="#ctx0" brushRef="#br1">30313 8317 8067,'14'-2'-1,"0"-3"0,0 4-267,1-4 0,0 2 72,4-2 0,-1 3 550,5-2 0,6 2-141,4 2 0,2 0-25,-2 0 0,-5 0-63,1 0 0,-7 0 148,-8 0 0,-6 6-234,-3 4 1,-12 4 38,-7 5 1,-21 10-271,-17 8 0,-3 11 95,25-22 1,-2 0-152,-3 1 1,-1 1-1,3 3 1,0 1 0,-6 1-1,1-1 1</inkml:trace>
  <inkml:trace contextRef="#ctx0" brushRef="#br1">30952 6994 8044,'-7'0'-1009,"0"0"1895,7 0-318,0 0-436,7 0 0,-4-1-9,6-4 1,1 2-131,4-6 1,5 1 5,0-2 0,1-2-241,-1 2 0,-8 4-285,4 1 1,-9 3 153,3 2 373,-5 0 0,-4 7 0,-8 1 0</inkml:trace>
  <inkml:trace contextRef="#ctx0" brushRef="#br1">30782 7293 8044,'14'0'81,"0"0"132,1 0 1,5 0-73,4 0 1,1-6-157,-1-4 1,3-1 69,-4 2 1,4-7-140,2 6 1,-3-5-357,-2 5 0,-3 4 96,-7 1-159,-6 4 250,-2 1 253,-6 0 0,-13-7 0,-2-1 0</inkml:trace>
  <inkml:trace contextRef="#ctx0" brushRef="#br1">30995 6881 8044,'10'1'-148,"-1"4"0,-4 3-173,4 6 0,-6 7 320,2 2 0,-3 6 319,-2 4 0,0-1-61,0 6 0,0-1-81,0 6 0,0 0-33,0-1 0,-5 1-81,0 0 0,1-2-131,4-3 1,0-5 7,0-9 0,0 1-451,0-6 234,0 0-81,-7-11-495,6-2 854,-12-6 0,11-6 0,-4-2 0</inkml:trace>
  <inkml:trace contextRef="#ctx0" brushRef="#br1">30981 7321 8044,'8'2'-358,"-3"3"0,-4 3 143,-1 6 1,-1 0 383,-4 0 1,-3 2-137,-6 3 0,-1 3 0,1 7 1,-5-6-85,0 1 0,-4-7-390,4 2 441,0-3 0,-2-2 0,-1 1 0</inkml:trace>
  <inkml:trace contextRef="#ctx0" brushRef="#br1">31052 7250 8044,'14'7'0,"-6"-4"-278,-3 6 271,3 1 0,-5 4 87,6 0 0,-5-4-258,0-1-227,4-6 405,0 10 0,6-11 0</inkml:trace>
  <inkml:trace contextRef="#ctx0" brushRef="#br0">31493 7619 6142,'0'1'0,"-7"-1"0,6-1 0</inkml:trace>
  <inkml:trace contextRef="#ctx0" brushRef="#br1">31365 7080 8091,'-8'0'0,"-3"-2"-378,6-3 417,0 4 1,7-12 336,3 4 1,1 1-236,3-2 0,9 1-37,-4-5 0,10-1 104,-1 1 0,0 0-61,0 0 0,-4 1-129,5 4 1,-11 1 186,1 3-350,-3 3 0,-3 2-20,-4 10 1,-2 3-52,-2 1 1,-8 2 104,-6 3 0,0-4-123,-5 4 0,-2 2 132,2-2 0,-1 0 17,1-5 0,3 0 24,-3 0 0,3-4-93,2-1 394,6-5-104,-5 2 0,12-5 50,-4 4 0,10-3-124,4 2 0,4-2 28,1-2 1,5 5-86,0 0 1,6-1 53,-1-4 1,1-1-315,-1-4 1,1 2 79,-6-7 1,5 1-153,-5-5 0,-5-1 17,-4 1 1,-7 5 35,2-1 0,-5 1 142,-5-5 1,-3 1 35,-6 3 0,-2-2 117,-3 2 0,2-2-21,-7-3 0,6 1 6,0 0 1,2-6-7,2-4 0,-1-1 66,1 1 0,5-1 26,-1 6 0,7 4 527,-2 6-493,4-1 1,2 3 63,4 2 1,-2 5 117,7 5 0,-1 4-47,5 10 1,-1 3 22,-4 7 0,-2 1-56,-7 3 0,0 5-124,0 9 0,0-3 32,0 4 1,0 1-15,0-2 1,-7 2-60,-2-2 0,3-7-140,1 2 1,-1-4-71,1 0 1,-5-8 80,6-6 0,-1-7-645,5 2-7,0-3-263,-6-8 606,4-2 0,-9-12 39,6-3 0,-1-10 336,1-5 0,4-5 0,-4-4 0,3 5 0,2-1 0,0 3 0,0 7 21,0 0 108,0 4 124,0 8 1,-5 2 8,1 10 1,-6 2 86,6 8 0,-8-1-190,3 0 0,1 0-271,-1 1 0,4-1 112,-5 0 0,7 0 0,-3 0 0</inkml:trace>
  <inkml:trace contextRef="#ctx0" brushRef="#br1">31493 7250 8985,'14'7'2077,"0"-6"-1829,0 4 1,2 3-460,3 1 0,-3 4-231,3 1 1,-3 0 441,-2 1 0,6-1 0,3 0 0</inkml:trace>
  <inkml:trace contextRef="#ctx0" brushRef="#br1">30896 7776 9532,'0'15'58,"0"-1"-290,0 0 194,0 0 0,0 0-215,0 1-211,-7-1 1,-1 0 178,-6 0 1,5-4-113,-1-1 1,5-4 202,-4 5 1,6-6 25,-2 6 0,-1-6 144,1 6 1,0-1 1,5 6 194,0-1 1,0 5-32,0 0 0,5 4 109,0-4 0,1 2-90,-1-2 0,-2-3-61,6 3 0,-4-5-262,5-5 1,-7 4 2,2-4-180,2-2 340,-5 5 0,4-10 0,-6 4 0</inkml:trace>
  <inkml:trace contextRef="#ctx0" brushRef="#br1">30867 8103 7939,'6'-15'0,"4"-4"0,3 1 58,1-5 1,2-1 165,3-5 0,1 3-162,4 2 0,3-3-222,-4 3 0,3 4-112,-3 1 1,-2 8-378,-7 1 1,-1 6 648,-4-6 0,-2 7 0,-7-3 0</inkml:trace>
  <inkml:trace contextRef="#ctx0" brushRef="#br1">31009 7833 7974,'-8'7'0,"2"-4"0,6 6 0,0 1 252,0 4 1,0 2-50,0 3 0,0 3-55,0 6 1,0 5-134,0 1 1,0 3-133,0-3 0,0-1-188,0-5 1,0 1 140,0-1 1,0-6-24,0-3 1,5-3-3,0-2 1,1-1-242,-1-4 1,-2-2 429,6-7 0,1 0 0,4 0 0</inkml:trace>
  <inkml:trace contextRef="#ctx0" brushRef="#br1">31251 8004 7974,'22'-21'0,"-1"6"323,-7-4 1,0 3-20,0 2 0,-1 4-912,-4 1-62,4 5-510,-11-8 898,4 10 0,-12-6 55,-4 4 1,-2 2 226,-3-3 0,1-3 0,0-1 0,0 1 0,-1-1 0,1 1 96,0-2-98,0 4 158,0 6 1,1 3 315,3 6 0,4 3-153,6 11 0,0 7-17,0 8 0,0 2 29,0-2 1,6 1-76,4-6 1,3 5-353,1-5 0,5-4-97,0-6 1,6-5-163,-1 1 1,-4-5 150,-1-5 1,-3-2-24,-2-7 1,0 0-58,1 0 1,-1-7-252,0-2 535,-6-10 0,5-3 0,-5-7 0</inkml:trace>
  <inkml:trace contextRef="#ctx0" brushRef="#br1">31407 7890 7974,'-6'21'0,"-7"1"351,-5 6 1,2-4-241,2 0 0,7-2-446,-7 1 0,3 3 153,-3-7 0,-1 0-122,1-5 0,5-6-34,-1-4 202,1-2 0,1-4-134,3-2 1,4-11 269,1-8 0,6-10 0,2-4 0</inkml:trace>
  <inkml:trace contextRef="#ctx0" brushRef="#br1">31521 7663 7974,'8'15'0,"-3"4"0,-4 4 408,-1 5 1,5 0-41,0 1 1,0-1-579,-5 1 0,0-2 49,0-4 1,1-2-408,4-7 71,-3 0 64,4 0 1,-6-7 432,0-7 0,6-7 0,2-7 0</inkml:trace>
  <inkml:trace contextRef="#ctx0" brushRef="#br1">31678 7720 7974,'4'9'-478,"1"0"74,0-5-83,1 8-2,-4-4 489,4 0 0,-6-2 0,0-6 0,0-6 0,0-3 0,0-6 0,0-4 0,5 4 0,-1-4 0,6 3 0,-5 2 0,6 6 33,-3 1 0,1 15 200,1 7 1,-7 7 146,2 11 0,-4 3 112,-1 7 1,0 6-201,0 3 1,0 3-58,0 2 1,0-2-92,0-3 0,-5-3 106,1-6 0,-6-7-294,5-2 0,-6-11-83,2-4 0,1-3-38,-2-2 1,-4-1-91,-5-4 0,-1-1-243,1-3 1,-3-3 497,-7 2 0,-12-2 0,-3-2 0</inkml:trace>
  <inkml:trace contextRef="#ctx0" brushRef="#br1">30896 8573 8035,'-15'7'1382,"7"0"-1261,2-7 1,8 0-354,2 0 1,6-7 165,9-2 1,-3-10 112,3-5 1,3 2-161,1-2 1,3 2 115,-3-1 1,3 2-595,-7 7 232,0 0 359,-11 6 0,4 1 0,-4 7 0</inkml:trace>
  <inkml:trace contextRef="#ctx0" brushRef="#br1">30896 8601 8035,'-7'8'303,"6"0"161,-4-4 1,3 9-516,2 6 1,5 11 10,0-1 0,0 7 15,-5-3 0,0 5 84,0-5 1,0 0-189,0-4 1,0-2-79,0-4 211,0 4-170,0-11-132,0-2 0,0-9-33,0-10 0,0-4 109,0-10 0,1 1 54,4-5 0,-4-6 23,4-4 1,-2-2 82,2 2 0,-2 3 34,7-3 0,-2 8 230,1 1 1,4 7-42,-4-2 0,5 3 160,5 2 0,-3 1 1,3 3 0,2 4-73,-2 6 0,0 6-201,-5 4 0,3 3 62,-3 1 1,4 5-175,-9 0 1,-2 0 117,-3-5 0,-2 2-116,-2 3 1,0-4 44,0 4 1,-2-4 10,-2-6 1,-4 4-185,-6-4 1,-1 2 131,1-1 1,5-4-290,-1-6 150,1 0 0,1-6-118,3-4 0,3-9 111,2-4 0,2-6-87,3-4 0,4-3 291,10-7 0,5-3 0,9 4 0,-3-3 0,3 12 0,2 0 0,-2 5 0,-1 5 28,-9 4 0,3 10-88,-7 4 1,0 4 614,-5 1 0,-5 6-176,1 3 1,-7 6-46,2 4 1,-5 3-139,-5 6 0,2-4-155,-7 0 1,6-5-8,-6 4 1,5-5 62,-4 1 1,6-8-482,-2-2 61,-3-6-359,7 4 440,-6-7 1,14 0 175,2 0 0,4 4 47,1 1 1,2 6 103,3-1 1,-4 7 93,4 2 0,-3 6-46,-2-1 1,-1-2-43,-3 2 1,-4-1-23,-6 6 0,0-2 164,0-4 1,-8 4-44,-6-3 1,-7-2-45,-7 2 0,-1-7-42,1 2 1,-1-9 14,1-6 1,1-4-157,3-4 1,5-6 96,10-9 0,6-9-210,12-10 1,12-3-34,12-2 183,19 0 0,-6-6 0,-14 24 0,-1 0 0</inkml:trace>
  <inkml:trace contextRef="#ctx0" brushRef="#br1">28777 5175 8190,'-6'-14'2,"4"6"62,-4-5 0,8 7-127,2-4 0,9 2 80,6 4 1,11 2-121,-2-3 0,5 2 82,1-2 0,-4 4-121,3-4 0,-5 3-392,-4 2 534,-3 0 0,-7 0 0,0 0 0</inkml:trace>
  <inkml:trace contextRef="#ctx0" brushRef="#br1">28706 5331 8190,'-8'6'-35,"-4"-4"1,12 4-32,0-6 0,7 0 34,12 0 1,5 0 75,9 0 0,4-6-106,5-3 0,-1-4-50,-3-1 1,-3-5-287,-7 0 1,-1 0 122,-3 5 275,-3-1 0,-7 1 0,0 0 0</inkml:trace>
  <inkml:trace contextRef="#ctx0" brushRef="#br1">29019 4962 8190,'-8'-7'-1438,"2"6"1450,6-6 1,0 9 494,0 3 1,1 10-175,4 14 1,-2 7-151,7 12 1,-7 4-145,1 9 0,-2 2 151,-2 4 1,0-4-315,0-6 1,0 3-69,0-3 0,0 0-97,0-15 1,0-2 102,0-12 1,0-10-136,0-4 1,-2-9 74,-2-1 1,-4-5 95,-6-9 0,-1-6-79,1-12 1,-2-7 228,-3-3 0,4 4 0,-12-14 0,5 4 0</inkml:trace>
  <inkml:trace contextRef="#ctx0" brushRef="#br1">28834 5374 8190,'-6'-8'-377,"4"2"1,-4 17 581,6 3 1,-5 10-328,0-1 0,-6 4-60,2 2 0,-4-1-91,-1 0 1,0 1 111,-1-1 1,1-6 160,0-3 0,-6-3 0,-3-2 0</inkml:trace>
  <inkml:trace contextRef="#ctx0" brushRef="#br1">28919 5402 8190,'19'14'-117,"0"1"0,0-1-175,-5 0 1,1 0 95,-1 1 0,0-6 131,0 0-110,1 1 90,-1-2-433,0-2 518,-6-12 0,4-8 0,-4-8 0</inkml:trace>
  <inkml:trace contextRef="#ctx0" brushRef="#br1">29161 5018 8190,'21'-1'-138,"2"-4"1,4 2-206,2-7 0,1 1 480,3-5 0,-2 0-21,7-1 0,-6 6 27,1-1 0,-9 6-186,-5-6 0,-4 7-496,0-2 465,-7 4 1,-4 7 46,-8 3 1,-4 4 4,-7 1 0,-3 5-28,-1 0 1,-5 0 43,5-5 1,5 1-45,4-1 0,2-5-177,-1 1 87,3-7 70,6 3 0,0-7 48,0-4 1,0 2-46,0-7 64,6 7 1,-6-3 93,0 6 0,-3 6 37,-12 4 1,3 7-76,-12 2 1,5 6 100,-5-1 1,7-2-108,-2 2 1,8-5 9,2 4 0,5-5 23,0 1-48,2-10 1,8-2 14,4-7 0,9-4-11,5-5 1,2-2-55,3-13 0,4 2 46,0-2 1,5-3-268,-5 4 0,-6 2 23,-8 2 0,-3 3-224,-2 2 440,-6 6 0,-8-4 0,-8 4 0</inkml:trace>
  <inkml:trace contextRef="#ctx0" brushRef="#br1">29332 4734 8190,'8'-6'0,"4"6"-92,-2 0 1,2 9-138,3 15 0,-3 8 433,-2 15 1,-4 10-14,-6 9 0,0 5-330,0 5 0,0-6 174,0 5 1,0-7-10,0 3 0,0-4-40,0-6 0,0-7-192,0 3 0,0-10 185,0 1 0,-6-17-189,-4-7 0,-2-8-68,-3-7 0,0-2 120,-4-7 1,3-4-49,-3-5 1,3-7 1,2-12 1,-5-7 203,0-3 0,0-3 0,5-2 0</inkml:trace>
  <inkml:trace contextRef="#ctx0" brushRef="#br1">29161 5431 8190,'0'-15'0,"0"1"0,0 0 0</inkml:trace>
  <inkml:trace contextRef="#ctx0" brushRef="#br1">29246 5488 8172,'16'0'-43,"3"0"1,8 0-80,6 0 1,7 0 87,-2 0 1,7 4-260,3 1 293,-1 6 0,-4-3 0,-1 6 0</inkml:trace>
  <inkml:trace contextRef="#ctx0" brushRef="#br1">32218 6724 8094,'-10'0'0,"1"0"0,4 0-76,-4 0 1,4 0 177,-5 0 344,7 0-258,-9 0 0,10-1-2,-3-4 28,4 3-22,1-4-14,0 6-52,0 0 27,0 6 1,4-2-208,1 5 0,5 1 87,-6 4 1,8-5-67,-3 1 1,-1-2 51,1 1 0,6-1-96,4-3 0,-1-4 53,-3 4 1,5-3-12,4-2 0,-2 0 46,2 0 1,-2 0 8,2 0 1,2 0 103,-2 0 1,3 0-101,1 0 1,1 0 39,-1 0 1,1 0-56,-1 0 0,-4-5-7,0 0 0,-2-4-2,1 4 0,3-5-13,-7 6 1,6-6-24,-1 6 0,-2-3 39,1 2 1,-1 4 34,2-4 1,3 4-39,-3 1 1,-2 0 49,2 0 0,-7 0 4,2 0 1,-2 0 12,2 0 1,-3 4-68,3 1 0,-3 0 5,-2-5 0,0 5-42,0-1 1,1 1 56,-1-5 1,0 0-34,0 0 1,1 0 22,-1 0 1,0 0-70,0 0 1,-4 0 27,-1 0 28,1 0 0,-1 0-60,1 0-6,-7 0 62,3 6-5,-6-4 0,2 6 32,2-3-17,-2-4 6,4 5-5,-6-6 7,0 7 9,0-6 0,-1 10 30,-4-6-34,3 6 1,-6-8-11,4 7 1,2-5 73,-3 4-56,-2 1 13,-1 4 1,-2-2-36,1-2 0,4 1-2,-5-6 9,7 6-4,-9-3 0,5 1-71,-2 1 1,-4-6 66,4 6 0,1-5-29,-2 4 1,1-4 17,-5 4 1,-1-4 10,1 4 0,3-4 45,-3 5 0,3-7 9,-8 2 0,3 1-45,2-1 0,-2 4 8,-3-4 1,3 0 36,-3-5 1,4 4-34,0 1 1,6 0 35,-1-5-28,1 0 0,-5 5 16,0-1-18,-1 1 0,1-3-2,0 2 0,4-2-7,1 3 0,1-2 27,-1 2 35,-4-4-29,5 5-81,-6 1 1,0-6 82,-1 4-31,7-3 0,-4-1-5,2 4 1,2-3-2,-1 2 0,4-1 5,-4 2 1,-1-3 0,-4 2 1,5 3 69,-1-2 0,1 4-29,-6-4-90,1 6 0,0-5 82,0 4-94,0-4 1,-1-1 43,1-1 0,5 1-3,-1-5 0,5 0 56,-4 0-30,6 6 0,-5-4-6,3 3-9,4-4 1,-7-1-29,3 0 0,2 0 14,-7 0 1,6 5-4,-6 0 0,5 0 7,-4-5 1,4 4-9,-4 1-9,-1 6 0,-3-8-10,4 7 28,-4-7 1,5 8-6,-6-6 0,5 1 22,-1-1 0,6-2-9,-6 6 0,5-5 16,-4 0-26,6-2 1,-5 3 2,3-1-13,3 1 1,-5-5 21,2 0-172,3 6 153,-10 2 1,4 7-3,-7-1 1,6-5-2,0 1 1,4-1-2,-5 5 0,6-1 13,-6-3 0,5 2 16,-4-2-18,6 2 0,-5 1 4,3-4 1,4-1 8,-4-3-9,3-3 26,2 4 24,0 0 6,0 2-15,0 6 13,-6 1 86,4-1-122,-4 0 0,4-5 27,-2 1 14,2-7-69,-4 10 1,6-10 53,0 6-12,0-5 0,0 3-41,0-2 1,0-2-10,0 7 0,0-7 1,4 5-22,1-3 9,0-4-3,-5 6-4,6-1 1,-3-5 20,7 4 0,-7-2-6,2 2-60,3-3-4,0 10-26,6-10-13,0 10 35,0-4 18,0 7 36,1-1 0,-6-2-5,1-2 0,-7-2-133,2-3 96,-4-4 2,-1 12 71,0-12 0,0 7 12,0-3 65,-6-3-101,-2 10 1,-6-4 133,-1 6 1,6-1-63,0-4 1,-1 4 71,-4-3 0,1 2-110,4 2 1,-4 1 2,4-1 1,1-2-13,-2-2 0,2 3-11,-1-4 1,-4 4 37,4 1 0,1-5-18,-2 1 1,6-1 139,-6 6 0,5-1-114,-4 0 103,6 0-162,-10 0 1,12 1 3,-6-1 1,9-6-131,3-3 0,-2 1 118,6-1 0,-4 1 9,4-1 1,-4-2-4,5 6 1,-2-4-11,1 4 1,4-4 28,-4 5 1,-1-2-22,1 1 1,-1 4 5,2-4 1,1-1 9,-6 2 1,1-3 3,-1 3 1,-4 3-45,4-4 30,3 4 0,-6 1 11,2 0 1,-2 0-32,-2 1 59,0-1 0,0 0 20,0 0 1,-2 0 6,-2 1 0,0-1-5,-5 0 1,4 0 10,-4 1 0,4-1-20,-5 0 0,1 5-4,-5 0 0,4 0 122,1-5 1,6 0-111,-2 0 0,-1 1 144,1-1-161,0 0 0,10 0 2,0 1 0,6-1-14,-2 0 0,2-5-8,-1 1 0,2-1-10,-2 6 1,-2-1 32,1 0 1,-6 0-54,2 0 0,-3-4-73,-2-1 0,0 1-605,0 4 1,0-4-406,0-1-95,-7-6 1204,6 4 0,-12-7 0,5 0 0</inkml:trace>
  <inkml:trace contextRef="#ctx0" brushRef="#br1">32090 6810 8313,'0'-10'94,"0"1"-117,0 6-590,0-4 441,0 7 212,-6 0 1,4 8 40,-3 6 0,4 7-10,1 7 1,-5 2 7,0 3 1,0 9 25,5 5 1,-4 2-17,-1-2 1,0 5-21,5 10 0,0-2-168,0 6 1,0 1 167,0 4 1,0 0-280,0 0 0,2 0 372,3 0 0,-4 7-136,1-38 1,1 0 0,-2 1 0,-1 0 143,0 40 0,-2-39 1,0 0-56,0-2 0,-1 0 0,-2 2 0,-1 0 37,1 0 0,0 1 0,0 3 1,-1 0-145,1 1 1,1 1 0,0-3 0,0 1-65,1-1 1,1 0 0,1-3 0,1-2-52,-2 1 1,-1-1 0,-3 36-182,3-36 0,1 0 0,-3 31-119,5-4 1,0-12 55,0-17 351,0-3 0,5-12 0,0 1 0,-1 0 0</inkml:trace>
  <inkml:trace contextRef="#ctx0" brushRef="#br1">20033 9170 8260,'0'-8'-267,"0"1"0,0 25 563,0 5-130,0 14 1,0-6-125,0 7 0,5-5 9,0 5 0,4-6-85,-4 1 1,6-9-150,-2-5 0,6-3-374,4-2 336,-4-6 1,8-2 46,-4-6 174,-4 0 0,6-6 0,-7-2 0</inkml:trace>
  <inkml:trace contextRef="#ctx0" brushRef="#br1">20303 9326 8260,'22'0'0,"5"5"66,-3-1 1,3 6 185,1-5 1,1-1-736,-1-4 0,-4 2 483,0 3 0,-7-4 0,4 6 0</inkml:trace>
  <inkml:trace contextRef="#ctx0" brushRef="#br1">20488 9155 8260,'-14'15'-132,"0"0"-67,0 4 1,-2 3 546,-3 7-308,3-1 0,-9 7-124,6 3 0,1-3-240,9-2 1,3-3 323,6-2 0,19-6 0,4-1 0</inkml:trace>
  <inkml:trace contextRef="#ctx0" brushRef="#br1">22209 8928 8106,'-21'0'0,"4"1"-9,-7 4 0,0 3 178,-4 6 0,-1 5 27,1 0 1,4 5-1,1-5 1,5 1 71,-1-1 0,8-3 10,2 3 0,7-3-74,2-2-145,13 0 106,9-6 1,13-1-480,3-7 236,3 6-198,1-5 0,1 6-357,0-7 1,-7-7 379,-3-2 253,-9 3 0,3-13 0,-5 3 0</inkml:trace>
  <inkml:trace contextRef="#ctx0" brushRef="#br1">22152 9070 8106,'0'8'454,"0"6"-151,0 0-243,6 1 1,-4 13 60,2 0 330,-2 7-37,-2 8-668,0 0 0,0-1-1058,0 1 1312,0-1 0,6 1 0,2 0 0</inkml:trace>
  <inkml:trace contextRef="#ctx0" brushRef="#br1">24569 8118 8029,'-15'-8'202,"1"1"1,0 9-37,0 3 1,-5 9-131,0 10 1,-5-2 84,5 1 1,0 1-134,5 5 0,1-1 83,4 0-92,3 1 64,6-7 0,1-2-97,4-5 1,4-3 88,10-2 0,4 1-104,5-6 0,5-2-8,0-8 1,7-3-193,-2-6 0,-2-2 0,2-3 0,-8 5-537,-2 0 806,-5 0 0,-9-1 0,0-7 0</inkml:trace>
  <inkml:trace contextRef="#ctx0" brushRef="#br1">24682 8203 8029,'2'-8'-521,"3"3"0,-4 7 715,4 7 0,-8 7 721,-2 13 0,-11 7-646,2 7 0,-10 4-165,1 5 0,2 10-1129,2-1 650,3 7 0,2 10 0,0 1 0</inkml:trace>
  <inkml:trace contextRef="#ctx0" brushRef="#br1">25848 6468 8286,'0'-14'0,"0"-5"-229,0 0 0,7-4-286,2 4 1,4-5 752,1 5 114,6 0-281,-4 5 0,5 4 571,-7 1-216,0 6-142,7-4 1,-5 9 46,3 3 0,-4 3-149,0 6 1,-1 5-27,0 0 0,0 1-59,0-1 0,1-3-128,-1 3 0,-5-3 49,1-2 1,-2-4-185,1-1 0,-2 0-104,-7 6 40,0-7 189,0 4 1,-2 1-92,-3 6 0,-9 1 11,-10-1 0,-3-1-127,-1 5 1,-7-1 91,-3 2 1,4 1 27,0-6 1,11 0 71,4-4 1,5-6 96,4 1 1,4-6 125,6 6-227,0-7 56,12 3 1,-1-6 6,13 0 1,1 0 39,9 0 1,-9 0 5,3 0 1,-4 0 18,0 0 0,-4 2-5,-6 3 1,-1-2 248,-3 6-292,2 1 4,-10 4 1,3 2 113,-10 3 1,-9 3-131,-10 6 0,-9 1-101,-5-1 1,-10 0 183,-4 1-405,3-1 1,-19 1 0,2-1-1</inkml:trace>
  <inkml:trace contextRef="#ctx0" brushRef="#br1">19919 11359 8289,'29'-5'-526,"-1"0"1,9 1 824,5 4 0,15 0-101,14 0 1,-29 0 0,2 0-679,5 0 1,1 0 0,2-1 0,0 0 444,7-1 1,1-1-1,2 2 1,1-1-408,7-2 0,2-1 1,1 1-1,1 0 421,-1-1 0,1 0 0,-21 1 0,2-1 0,-1 0 9,3 0 1,0 1 0,0-1 0,-3 0 0,0 1-1,1-1-129,3-1 0,0-1 1,1 1-1,-1-1 1,1-1-1,-1 1 166,4-1 1,-1 0 0,1 0 0,0 1 0,1-1 0,-1 1 47,-1-1 0,1 0 0,0 0 0,-1 2 0,0 0 0,1-1-43,3-1 1,-1 0 0,2 1-1,1 0 1,1 1 0,-1 0 37,-2-2 0,0-1 0,-1 2 0,-1 1 1,0 0-1,1 0-12,0 0 0,1 0 1,0 0-1,-1-1 0,-1 0 1,1 0 19,5 0 1,1 1 0,0 0-1,1 0 1,1-1 0,0 1-28,-4 1 1,-1 0 0,1 1 0,2-1 0,-1 0 0,1 1-3,-43 2-29</inkml:trace>
  <inkml:trace contextRef="#ctx0" brushRef="#br1">30796 10520 8229,'14'0'-97,"1"-5"-49,-1 1 1,6 1 283,4 7 0,3 3 240,1 2 0,9 8-101,5-2 1,9 2-121,10-3 0,3 5-435,2 0 0,0 0 246,-9-5 0,-5 2 62,-14 3 0,-9-2-7,-10 7 1,-12 0-173,-7 4 0,-14-13 135</inkml:trace>
  <inkml:trace contextRef="#ctx0" brushRef="#br1">882 8501 20199,'-8'8'2283,"2"0"-1647,6-3-1371,0 3 0,1 6-744,4 0 945,-3 1 1,10-1-178,-2 0 0,-2 0 299,1 0 1,-4 1 39,4-1 1,-4 0-613,5 0 0,-3 5 99,3 0 1,1 0 512,-6-5 1,6-4 18,-2-1 0,4 1 152,1 4 0,-4-6 480,-1-3 0,1 1 21,4-1 0,5-1 44,0-4 0,1-1-556,-1-4 1,3-3 326,7-6 1,1 0 182,3 0 0,-1-5 243,5 0 1,6 0-68,4 4 0,1 1-80,-5 0 0,-6 0-37,1 0 0,-4-1-133,3 1 1,0 5-185,1-1 0,3 1-85,-3-5 1,3 4-45,1 1 1,3 1-60,2-2 1,-1-1 59,6 6 0,-6-1 3,1 1 1,-4 4-33,-5-4 0,3 2 0,-3-2 1,-2 4 68,2-4 0,-5-2 15,5 3 0,2-3 102,7 3 0,-3 2-98,4-3 0,-6-1 58,-4 1 1,3-4 18,-3 4 1,-2-6 13,2 2 0,-4 1-51,3-2 0,-3 2 5,4-1 0,-5-2-23,5 6 1,0-4-26,4 4 1,6 0-87,-1 5 0,-4 0-51,-5 0 1,-5 0-72,5 0 1,-7 0-3,2 0 0,-4 5-52,-5 0 0,1 1 20,-6-1 1,4-4 27,-4 4 1,5 1 54,-5-1 1,6 0 112,-1-5 0,-2 1 96,2 4 1,-5-3-61,5 2 0,-7-1 33,2 2 0,1-3 57,-1 3 0,0 2-77,-4 3 0,-1-2-59,0 1 0,0 1-26,0 4 1,-4-1-80,-1-4 0,1 4 19,4-4 0,-4 4 19,-1 1 0,0 0-1,6 1 1,-6-1 25,1 0 0,-1 2 60,5 3 0,-4-8 1,-1 3 0,-1-3 38,2 3 0,2-1 34,-2-4 1,-2 2-60,1-6 0,-4 1-69,4-1 134,-5-3 1,7 3 26,-7-10 1,6-3 2,-5-6 1,4-2 48,-4-3 1,4 3 15,-4-3 1,6-1-14,-1 1 0,-3-5 63,3 5 1,-2-2-48,1 3 1,4 2-13,-4-3 1,4 8-38,1 1 0,1 2-61,-1-1 1,5-2-9,0 6 0,1-4 10,-1 4 0,-1 0-28,5 5 1,-4-1 18,5-4 0,-5 3 2,5-3 1,-1 4-15,6 1 0,-6 0-27,1 0 1,0 0 30,4 0 0,2 0 25,3 0 0,-1 0 29,6 0 0,1 0-30,9 0 1,-2-5 175,6 0 1,-10 1-104,6 4 0,-7 0 26,6 0 1,-7 0-12,-2 0 0,-7 0-17,2 0 0,4 0-49,1 0 0,-2-5 60,2 0 0,0-6 2,4 2 0,0 1-15,-5-2 1,3-4 29,-7-5 1,0 0-30,-4 5 0,-1-5-48,1 0 0,-6-1 42,1 1 1,-7 3-10,2-3 1,-3 3-94,-2 2 1,1 0 0,-1-1 0,-5-4-81,1 0 0,-2 0 62,1 5 1,2 0-269,-6 0 0,1 0-88,-1-1 389,-3 1 0,4 0 0,-6 0 0</inkml:trace>
  <inkml:trace contextRef="#ctx0" brushRef="#br1">1223 3398 8582,'-22'-14'-327,"-3"1"-189,6 3 1,0-2 309,5 2 1,1 2 461,4-1 355,-4 6 386,5-4 1,-5 15-606,4 7 1,1 5-16,3 9 0,4 1-17,-4 3-207,3-3 1,2 4-257,7-5 0,-4-2 222,6-4 0,1-2-97,4-7 1,0-4 6,0-1 0,-4-6-197,-1 2 0,1-10 61,4-4 1,5-10-107,0-5 0,0-7-16,-5-3 1,0 1-46,1 5 1,-3-1 272,-2 1 1,-4 1-79,-6 3 0,0 4 75,0 6 0,-6 1-74,-4 4 0,-7-3 46,-2 8 1,-2 1-24,2 7 1,4 3-220,-4 2 1,8 4-33,1-4 0,7-1-717,-2 2 553,4-7 0,7 3-112,3-6 582,4-13 0,1-2 0,1-14 0</inkml:trace>
  <inkml:trace contextRef="#ctx0" brushRef="#br1">1465 3071 8582,'5'9'-168,"-1"1"1,1-6 98,-5 6 1,5-1 1014,0 6 0,1 4-285,-1 0 1,-4 11-575,4-2 1,-3 4-67,-2-4 0,0 5-63,0 0 0,0 1-12,0-6 1,0 0 163,0 1 0,0-7-836,0-3 502,0-3 0,0-7-462,0 1-366,0-7 706,-7-10 1,6-8-75,-4-14 1,3-1-240,2-3 459,0-3 1,0-12 127,0 1 1,7 0 71,2 4 0,4 2 58,1 3 1,0 5-138,0 9 1,1 4 733,-1 5 0,0 7-335,0 4 1,2 4 392,3 4 0,-8 11-195,3 8 0,-4 6-27,-1 4 1,-2 8-77,-7 6 1,0 6-94,0-6 1,0-1-493,0-8 1,0 0 188,0-10 1,0 2-1219,0-11 832,0-6 0,1-2-196,4-7 0,-4 0-1150,4-9 1713,3-3 0,0-13 0,6-1 0</inkml:trace>
  <inkml:trace contextRef="#ctx0" brushRef="#br1">1806 3227 8451,'14'13'158,"1"-4"1,0-2 339,4-7 0,2 0-145,3 0 1,4-7-12,0-2 0,1-4-442,4-1 0,-8-7 118,-1-2 0,-7-3-520,2 3 1,-3-4 274,-2 3 1,-6-3-201,-3-1 0,-3 4-8,-2 0 1,-7 7-175,-2-2 0,-9 8 375,-1 2 0,-6 5 234,1 0 0,2 4 268,-1 4 0,4 6-181,-5 9 1,7 3 821,-2 6 0,3 7-420,2 3 0,4 8 111,1 1 0,5 5-51,0-4 0,2-1-68,2-4 0,2-7-303,2-3 0,6-6-355,9-8 139,3 0-509,6-17 0,7 2 416,3-8 1,-2-1-398,2-9 1,-6 3-181,1-8 0,-4-2 708,-6 2 0,4-6 0,-5 3 0</inkml:trace>
  <inkml:trace contextRef="#ctx0" brushRef="#br1">2318 3227 8413,'8'0'296,"4"0"1,-4-5 148,7 1 0,-1-7-102,0 1 1,7-3-312,2-1 1,4 5 147,2-1 1,-3 6-599,-2-6 1,8 5 216,-4-4 0,4 6-543,-4-2 0,-1-1 744,-3 1 0,3-6 0,-5 3 0</inkml:trace>
  <inkml:trace contextRef="#ctx0" brushRef="#br1">2958 2701 8365,'0'-8'-40,"0"2"5,0 6 1,0 13 182,0 5 560,0 8 0,0 9-183,0 2 0,-5 9-49,0 2 0,1 1-129,4-2 0,-5-1-33,0 6 0,0-6-155,5 1 0,2-3 137,3-1 0,-4-7-477,4-3 0,-2-4 178,2-5 1,-4-4-635,4-6 268,-3-6-385,4-1 548,-4-14 0,4-2-93,-6-10 0,5-3-152,-1-7 0,6-4-123,-5 0 1,4-5 121,-4 5 0,6 1 419,-2 9 0,-1-3-102,2 7 0,-5 5 931,4 5-353,0 5 0,6 4 844,-1 10-956,-6 3 1,3 7 387,-6 4-435,-1 3 0,1 1-212,0 1 0,0-1 427,-5 0-280,6 1-1045,-5-7 1,12-3 530,-3-10 0,2 2-873,2-6 1,2 0 1167,3-5 0,-3-6 0,5-2 0</inkml:trace>
  <inkml:trace contextRef="#ctx0" brushRef="#br1">3441 3085 8335,'-5'24'392,"1"-1"0,-3-4-74,3 5 0,2 1 278,-3 8 1,4-3-101,1 4 0,0-9-322,0-1 15,0-7 0,6 2-225,3-10 1,4-2-6,1-7 0,1-8-2,-1-6 1,0-2 9,0-8 1,-1 0-409,-4-4 1,-1 1-25,-3 3 0,-3-1 182,2 6 1,-4-4-57,-4 4 1,-4 0-148,-7 4 336,1 1-89,0 6 0,-7 2-38,-2 6 1,1 0 45,-2 0 0,7 0 82,-2 0 1,4 2 56,6 2-130,-4-2 51,12 10 1,-4-10 211,10 3 1,4-4-112,10-1 1,2-4 109,2-1 0,4-5 75,-3 6 0,3-7 155,1 1 1,1 2 63,-1-1 0,2 4-118,3-4 0,-1-1 339,6-4-220,0 6-103,4-5 0,-1 5 52,-3-6 0,-3 0-40,-6 0 0,-7 4-305,-3 1 1,-5 4-253,-5-4 0,2 4 313,-6-5 0,0 1 0,-5-5 0</inkml:trace>
  <inkml:trace contextRef="#ctx0" brushRef="#br1">3754 2772 8423,'6'14'1321,"-4"1"-1007,3-1 0,-2 5-97,1 0 0,-2 6 48,3-1 0,-4 7 159,-1 2 1,0 2-9,0-2 0,2 4 133,3 5 0,-2-1-240,6-3-227,1 3 1,9-11 68,0 4 0,6-11-117,-1-4 1,3-9-236,1-6 0,7-7-533,3-11 1,3-10 733,1-18 0,1-7 0,0-2 0</inkml:trace>
  <inkml:trace contextRef="#ctx0" brushRef="#br1">11545 16505 8174,'-8'8'0,"4"6"0,2 7 662,2 7-322,0 1 0,0 6 6,0 2 1,2 6-84,2 4 1,0 2-225,5 4 0,-1 2 47,1-3 0,4-3-43,-4-2 0,4-9-100,1-5 1,-1-4-383,-4-5 0,3 1-106,-8-6 0,6-5 545,-6-5 0,-5-5 0,-7 2 0</inkml:trace>
  <inkml:trace contextRef="#ctx0" brushRef="#br1">11417 17003 8174,'5'20'159,"0"4"-136,6 9-50,-3-3 1,11 11 656,0-3 0,4 3-20,-4 2 0,5 4 122,-5 1 1,1-2-206,-1-9 1,-3-3 47,3-11 0,3-4-271,2-9 1,3-6-61,1-8 0,2-14 30,3-15 1,-1-6-31,6-18 0,-2-5-326,-16 25 1,-2-2 0,17-33 294,-20 34 1,-2 0-214,10-28 0,0-7 0,-9 7 0,-2-1 0</inkml:trace>
  <inkml:trace contextRef="#ctx0" brushRef="#br1">11787 18282 8174,'-14'-6'0,"1"3"0,4-7-469,-4 1 372,5-5 206,0-7 0,-3 5 245,6-3 0,1-1-41,4 1 1,0 0 336,0 5-417,0 0 0,6 6 14,3 3 1,9 5-195,1 5 0,4 10 115,-4 14 0,5 12 41,-5 11 0,2 3-49,-2 2 0,-4 0-148,4 0 1,-3-7 117,-2-2 0,-1-9-41,-4-1 1,4-12-13,-3-3-159,2-5 0,2-11-87,1-2 0,-6-11 89,1-8 1,-7-13-211,2-11 0,1-5-20,-1-4 1,-1-5-111,-4-10 0,5-7-42,0-7 1,0 6 258,-5 9 1,1 5 120,4 9 0,-4 6 172,4 13 0,-3 10 587,-2 4-391,6 9-195,-4-1 1,10 14 626,-2 6-387,-4 7 78,7 7 1,-5 7-6,6 3 1,5 9 4,0 5 0,4-1 13,-4 1 1,7-2-147,-3 3 0,4-6-137,2-9 1,-6-3-40,1-7 1,-2-6 76,2-3 1,-2-3-81,-3-2 1,-8-4 61,3-1 1,-3-6-12,3 2 1,-4-5 65,-1-5 1,-5-11 2,0-12 1,3-8-142,-3-12 0,6-12-138,-5-16 0,4 1-1140,-6 30 1,-1 0 939,3-33 205,-2 33 0,0 0 0,-2-26-1188,4 0 1006,-3 6 102,-2 15 0,0 4-289,0 13 37,0-1 0,-7 20-253,-2 0 0,1 9-174,-1 15 1,1 6 1219,-2 12 1,-2 0 0,4 1-1</inkml:trace>
  <inkml:trace contextRef="#ctx0" brushRef="#br1">12484 4379 8276,'0'-15'-463,"0"1"772,0 0 251,-7 0-155,6 6-290,-6 2 0,6 7 60,-4 4-39,3-4 171,-4 12-237,6-5 1,2 5 5,2-4 1,0-1 68,5-3 1,5-4-105,5 4 1,2-2 75,-2 2 1,3-2-24,6 7 1,-4-1 54,0 5 1,-2 2-15,2 3 1,2 0-106,-2 9 0,3-2 104,1 7 0,1-2-46,-1 3 0,7-4 26,3 3 1,-2-3-179,2-2 0,-5-1 89,5-3 1,-1-4-164,1-5 1,1-1-96,-6 0 1,2-6-258,-2-3 1,-3 1-73,3-1 1,-9 4 561,-5-4 0,3 12 0,0-1 0</inkml:trace>
  <inkml:trace contextRef="#ctx0" brushRef="#br1">12697 6497 8158,'0'-10'-308,"0"1"1,1 6 1318,4-2-589,3-3 1,13 5-75,2-6 0,6 4-190,4-5 0,0 2-17,10-1 1,-4-4-169,9 4 1,-4 1-1356,-1-2 964,-7 7 0,-1-3 418,-7 6 0,-6-6 0,-1-2 0</inkml:trace>
  <inkml:trace contextRef="#ctx0" brushRef="#br1">12029 4677 8213,'0'14'0,"0"1"-486,0-1 326,0 0 1,6-1 113,3-4 1,3 4 62,-3-4 0,4-2-95,-4-3 52,-3-2 1,7-2 36,-3 0 0,-3-2-8,3-2 0,-5-11 21,4-8 1,-6 1-7,2-2 1,-3 2-57,-2-2 1,-2-1 40,-3 6 1,2 0-17,-6 5 0,-1 1-43,-4 4 24,0 2 1,1 9-27,4 3 1,-2-2-84,6 6-290,0 1 431,5 4 0,13 0 0,3 0 0</inkml:trace>
  <inkml:trace contextRef="#ctx0" brushRef="#br1">12256 4635 8214,'0'14'-1462,"6"-2"1413,4-2 1,3 1 200,1-6 1,11 6 273,3-2 1,9 4-377,-4 1 0,6 0 53,-1 0 1,8 2-59,2 3 1,-1 3 50,-4 7 0,6-1-98,3 1 0,5-1-213,4 1 0,2 1 264,4 3 1,-4-5-6,-6 1 0,-2-1 20,-3-4 0,-3-4 118,-6-1 1,4-3-114,1-2 0,5-4 125,0-1 1,-5-6-103,0 2 0,-5 3-194,-6 1 1,-3 4 73,-11 1 1,1-4 75,-10-1-527,4 1-159,-10 4 638,-1 0 0,-7 0 0,-7 1 0</inkml:trace>
  <inkml:trace contextRef="#ctx0" brushRef="#br1">12299 5232 7828,'-5'9'-904,"0"1"1118,1-7 1,4 5-113,0-4 1,0 0 2,0 5 0,0-4 19,0 4 0,0-4-8,0 4 0,4-4-236,1 5 303,0-7-137,1 9 0,-3-8-126,7 5 0,-7-4 111,2 4 59,-4-6 129,-1 10-135,0-5 114,0 6 1,0-4-167,0-1 38,0-6-261,0 4 256,7-14 1,-1-5-192,3-7 0,4-5 86,-4 5 1,-1-5-225,2 5 0,-7-4 46,2 4 1,-4-5-39,-1 5 0,0 5 56,0 4 94,-6 7 0,-2-3-11,-6 6 1,0 2-9,-1 2 0,1 4-5,0 6 1,5-1-39,-1-3 168,7 2 0,-3-4 0,-1 6 0,-1 1 0</inkml:trace>
  <inkml:trace contextRef="#ctx0" brushRef="#br1">12441 5289 8343,'22'7'0,"-1"4"-8,-7-6 0,2 5-134,3-6 0,3 7 308,6-1 0,1-4 297,-1-1 0,12 1-161,2-1 1,12 0-57,3-5 1,8 5-341,10-1 1,-2 1 327,3-5 1,-10 0-260,-4 0 0,-5 0 36,-5 0 1,2 0-178,-7 0 0,-1 0-141,-8 0 0,0 6-124,-10 4 0,2-2-172,-11 1-103,-6-6 302,-7 10 0,-9-11 404,-7 2 0,-6-2 0,-12-2 0</inkml:trace>
  <inkml:trace contextRef="#ctx0" brushRef="#br1">12341 5772 8113,'-9'6'-544,"-1"4"1,7 2 294,-1 3 104,2 5 0,2 1 620,0 2-263,0 4 1,0-6-205,0 2 1,0 3 29,0-7 0,2-5-66,2-5 0,4-6 54,6 2 1,-1-5-60,-3-5 1,2-4 29,-2-10 1,2-3-7,3-7 1,-8 1-57,-2 0 0,-3-2 10,-2-4 1,0 11 48,0-1 1,-2 7-13,-3 2 1,2 8-115,-6 2 1,-1 5 107,-4 5 0,0 4-148,0 10 0,-1-2 128,1 7 1,6-2-176,4 2 0,2-4 219,2-5 0,0-1 0,0 0 0</inkml:trace>
  <inkml:trace contextRef="#ctx0" brushRef="#br1">12441 5900 8113,'14'6'-104,"-4"-4"31,-1 2 1,5-2 470,5-2 1,7 0-76,-3 0 1,6 0-250,4 0 1,3-8 98,7-6 0,12-7-40,7-7 1,-24 13-1,3 0-223,1-1 1,1-1 0,1 0 0,-1-1 223,-2-1 0,-1 0 0,31-16-17,-10 7 1,2 6-312,-1 3 0,-5 5-207,-5 4 1,-12-1 140,-3 6 90,-5 1 0,-5 5-415,-3 4-272,-4-3 85,-12 10 1,-3-10 771,-10 2 0,-3-8 0,-6-4 0</inkml:trace>
  <inkml:trace contextRef="#ctx0" brushRef="#br1">13564 5488 8113,'0'-8'-200,"0"1"0,2 7 510,2 0 1,0 0-383,5 0 1,-4 2 79,4 3 0,-4-2 103,5 6 0,-7-4-157,1 4 0,3 1 87,-2 4 1,-1 2-99,-4 3 0,0 1 107,0 4 1,0 3 150,0-3 0,0 1-28,0-1 1,2 1 104,3-6 0,2-2-207,8-7 1,-1-4 57,0-6 1,0 0-235,1 0 1,4-6 152,-1-4 1,-3-9-408,-6-4 1,-1-4 146,2-2 1,-4 6-987,-6-1 1198,-6 13 0,-9-14 0,-7 9 0</inkml:trace>
  <inkml:trace contextRef="#ctx0" brushRef="#br1">12327 6412 8180,'-9'0'-998,"-1"0"426,7 0 1141,-3 0-324,18 0 1,-2 0-21,9 0 0,3 0-97,2 0 0,-1-5 8,6 0 1,-2-8 72,11-1 1,-5 0-96,5-5 0,-5-3 36,5-2 1,0-3 7,4-1 1,7 0-235,3-1 0,2 5 28,-2 1 0,2 5 13,-7-1 0,-1 5-152,-8 5 0,-3-2-219,-7 6 1,-6 0-336,-3 5 741,-9 0 0,2 0 0,-4 0 0</inkml:trace>
  <inkml:trace contextRef="#ctx0" brushRef="#br1">12484 6198 8084,'-21'0'0,"1"0"-385,-4 0 0,2 0 298,3 0 1,3 2 314,-3 3 1,3 3-310,2 6 0,5 0 82,-1 0 1,2 0 204,-1 1 0,-2-1-143,6 0 0,0 5 153,5 0 0,0 0-60,0-5 1,0 0 13,0 1 0,6-1-88,4 0 0,4-4-83,5-1 1,-2-6-237,7 2 1,5-4 111,4-1 0,2-1-349,-2-4 1,-2-4 174,7-10 1,-6 1-309,1-5 607,-3 5 0,5-15 0,1 3 0</inkml:trace>
  <inkml:trace contextRef="#ctx0" brushRef="#br1">13166 6070 8084,'14'-7'-1411,"-1"-1"659,-4 3 1016,4 3 0,-10-4 123,7 6-310,-7 0-86,9 0 1,-8 5 220,5-1 0,-6 3 1,2-2 0,3-4-100,1 4 1,-1 1-88,2-1 1,-1 0 23,5-5 1,1 4-57,-1 1 1,0 0 63,0-5 0,5 0-69,0 0 1,5-2 50,-5-2 1,5 0-76,-5-5 1,0 4 52,-5-4 0,-5 4 3,1-5 7,-7 1-10,3-5 0,-7 0-6,-4-1 1,-5 6-14,-9-1 1,2 7 43,-7-2 0,2 4 63,-1 1 0,-3 0-69,7 0 0,-4 1-257,4 4 0,1 3 457,9 6 0,-2-4-150,6-1 1,0 1-28,5 4 0,0-5-228,0 1 0,2-2 91,3 1 77,2-2 0,8-1 0,-1 2 0</inkml:trace>
  <inkml:trace contextRef="#ctx0" brushRef="#br1">23417 5374 8505,'6'-8'-778,"2"2"244,0 6 672,5 0 0,-7 6 780,4 3 1,2 10-436,-2 5 1,-4 11-123,-1 7 1,-4 7-79,-1 8-1176,0 6 1058,-6-4 0,-2 7-461,-6-9 164,6 9-202,-5-20 0,10 8-231,-6-16 1,6-5-318,-2-9 217,3-10 1,9-14 175,2-10 1,4-15 488,1-8 0,0-13 0,0-4 0</inkml:trace>
  <inkml:trace contextRef="#ctx0" brushRef="#br1">23716 5331 8375,'0'22'-14,"0"7"7,0-1 0,0 2 1236,0 8-483,0 6-503,0 7 1,-2 6-184,-3 0 1,-1-5 26,-3 0 0,-4-2-254,3 2 1,-2-3-162,-2-6 1,-1-5-1294,1 0 1621,0-13 0,-7 8 0,-1-11 0</inkml:trace>
  <inkml:trace contextRef="#ctx0" brushRef="#br1">23275 6028 8375,'8'20'0,"4"2"934,-2 7-334,3 6-185,-6 7 0,6 9 214,-3 6 1,-3-5-243,3 0 0,-2-2 46,1 3 0,4-6-53,-4-9 0,4-5 91,1-9 1,5-5-70,0-10 1,2-3 163,-2-6 1,-4-7-459,4-8-55,4-11-129,-8-4 1,11-18-150,-7 1-786,0-7 585,1-9 0,-4 4-660,3-2 0,-3 4 1086,-2 5 0,-3 1 0,0 7 0,0 1 0,-1 4 0</inkml:trace>
  <inkml:trace contextRef="#ctx0" brushRef="#br0">11432 3853 8416,'-15'0'-1029,"1"0"1123,0-7 0,1 4 451,4-6 1,2 4-394,7-5 0,0 6-98,0-6 1,0 1-188,0-5 68,0-7 0,7 4-16,2-7 1,4-1 90,1-8 0,0 1-32,1-6 1,-1 5 52,0-5 1,2 6 24,3-1 1,-4 5-62,4 4 1,-3 0 109,-2 10 1,1-3-91,-1 7 0,0 4 2,0 1 0,1 4-51,-1 1 0,0-5 66,0 0 1,0-1 39,1 1 0,-6 2-52,1-7 0,-1 1 184,5-5-182,1 0 0,-1-1 128,0 1 0,0 6 8,0 3-51,1 4 0,-1 1 28,0 0 1,0 1-64,0 4 1,-4 3 1,-1 6 1,-1 1-10,2-1 0,2 0-30,-2 0 0,-2-1 38,1-4 0,1 2-93,4-6 1,-5 5 65,1-6 0,-1 3-10,6-3 1,-1 0 43,0 5 1,0-4-30,1 4 1,-1 1-18,0 4 1,5 0 14,0 0 1,0 1-74,-5-1 1,5 0 74,0 0 1,1-6-126,-1-3 1,-1-2 103,6 2 0,-6-4-11,6 4 1,-6-3 89,1-2 1,1 0-86,-1 0 1,5 0-1,-5 0 0,4 0 5,-4 0 0,2 0-82,-2 0 1,1 1 72,4 4 0,1-2-140,-6 7 1,2-7 92,-2 2 1,-2-4-16,7-1 1,-7-1 23,2-4 1,2-2-4,-2-2 0,4-4 94,-4 4 1,5 1-82,-5-1 1,5 4 56,-5-5 1,4 6-40,-4-6 1,5 5-59,-5-4 1,5 1-21,-5-2 0,4-1-160,-4 7 0,0-7 196,-5 1 0,1-2-30,-1-3 0,0 1 97,0 0 0,-4-2-95,-1-3 0,-1 8 150,2-3 1,1 3-74,-7-3 0,3 4 273,-3 1-219,-2 5-18,4-8 0,-6 9-20,0-7 1,0 5-3,0-4 0,2 4-59,3-4 0,-4 4 70,4-4-118,-3-1 92,-2-4-57,0 0 40,0-1-4,0 7 75,0 2 13,0 0-23,0 4-34,0-4-45,0 6 204,0 0-158,0 6 0,0-3 21,0 7 0,0-5-25,0 4 1,0 1 120,0 4 0,0 0-106,0 0 1,0 0 66,0 1 1,0 0-98,0 4 1,0-3-7,0 3 0,1 3 22,4 2 1,-4-2-9,4 2 1,2-7-81,-3 2 0,3 0 89,-3-5 0,0 4-40,5-9 0,-1 4 23,1 1 32,4 0-34,-5 0 1,6-6 20,0-3 0,-4 1 0,-1-1 0,1 0 1,4-5 1,0-6-50,0-4 0,2 2 48,3-1-90,3 6 0,7-8-152,-1 6 0,4-5 246,-4 6 0,7-8-15,-11 3 1,6 1-54,-7-1 1,3 1-26,-3-2 0,-2 4-197,-7 6 223,0-6 0,1 4 157,-1-3 9,-6 4-41,4 1 110,-4 0 1,2 0-130,-1 0 0,-6 1 99,2 4 0,-2 3-37,2 6 1,-2 0-48,7 1 1,-7 0 314,1 4-266,4 3-120,-6 1 0,11 5 29,-4 0 1,-1 1-3,1 4 1,-1-1-120,2 1 0,1-3 86,-6 3 1,1 3-196,-1 2 1,-4-1-1264,4 0 637,3-5 351,-7 3 462,6-13 0,-1-2 0,2-5 0</inkml:trace>
  <inkml:trace contextRef="#ctx0" brushRef="#br0">15171 2971 8314,'0'-23'0,"0"-1"0,6 6-464,4 0 228,2-5 186,9 8 1,1-12 272,6 3 0,9-3-241,5-1 1,7-1-15,8 1 0,0 4 56,0 1 1,-5 0-109,0 0 1,-4 2 145,4 7-1198,0 0 1155,17 0 1,-1-1-29,-28 9 1,1-2 25,33-12 3,3 4 1,-10-11 4,-1 3 0,7 2-223,-33 10 1,0 0 0,4 3 0,1 1 192,0-2 0,0 1 0,-2 1 0,-1 0-117,-1 1 1,-1 0 0,29-1 118,2 3 0,-1 4 186,6 1 0,-4 1-92,4 4 1,-3 0 176,-2 9-729,-13-3 459,4 10 0,-11-1 21,5 4 0,8-2 222,2 2 0,3-1-344,3 6 0,-6-1 78,0 1 1,-6-1-35,2 1 1,-4 4-62,-1 0 1,5 6 82,-1-1 1,6-1 92,-6 1 0,-1 0-22,-7 4 0,-4 1 145,-7-1 0,1 7-104,0 4 1,-1-1 28,1 5 1,1-4-63,3 9 0,2-8 12,4-2 1,0 0-39,-5 5 0,-1-5 33,-4 0 1,-2 0-88,-3 5 0,3 0 53,-3 0 1,-2 0-19,2-1 1,0 1 9,4 0 0,1-5 1,0 0 0,-7 0 12,-3 5 0,-3 7-10,-1 2 1,-2-1 116,-4 1 0,-2-4 86,-7 4 0,0-6-49,0 2 0,-1 1-101,-3-2 0,2 7 10,-2-1 0,1 2-25,-2 2 0,4-1-6,-4-4 1,-1 5-50,2 0 0,-2 0-17,1 5 0,4-5-28,-4-4 1,-1 5 48,2-5 0,-2 5 105,1-5 1,4 2-90,-4 2 1,-1 2-8,2 3 0,-6-5 56,6 0 0,-6-2 119,6-7 0,-5 0-64,4-6 1,-4 1 1,4 0 0,-1-2-381,2-2 0,1-5 41,-6-5 1,4 0 157,-4-1 1,0-4-309,-5 0 1,0-5 242,0 5 1,0-6-289,0 1 0,0-8 185,0-1 0,-2-8-160,-3-2 391,4-6 0,-12-8 0,5 0 0</inkml:trace>
  <inkml:trace contextRef="#ctx0" brushRef="#br0">19934 7094 8147,'-13'-14'-3,"4"0"1725,-4 6-1145,11 1 1,-1 14-467,13 2 1,1 4 73,12 1 0,1 2-236,5 3 0,1-2-207,3 7 1,2 0-297,2 4 1,5 5 264,-5 0 1,3 7-37,-2-2 0,-3 3 377,-7 1 0,-1 1-138,-3 0 0,-4-7 348,-6-3 0,1-9 58,-1-5 0,-5-8 230,1-2 1,-1-9-311,5-4 0,5-20-155,0-23 1,8-18-162,-13 23 0,1-1 1,2-6-1,2-2-219,4-5 0,1-2 0,1-4 0,1-2 0,2-4 0,1 0 0</inkml:trace>
  <inkml:trace contextRef="#ctx0" brushRef="#br0">22706 9468 8465,'0'14'-10,"5"7"389,0 3 1,-1 6 585,-4 8 1,0 1-575,0 13-199,0 0-93,0 5 0,-4-2-403,-1-2-624,0-5 574,5-5 1,5-7-271,0-2 1,4-6-458,-4-4 381,6-4 0,-11-12 700,0-3 0,-6-10 0,-9-3 0</inkml:trace>
  <inkml:trace contextRef="#ctx0" brushRef="#br0">22450 9980 8374,'5'25'317,"0"4"0,6-4-213,-3 10 1,6-1 806,0 4-464,0 3 1,-3 2 123,4 0-373,-11-1 0,15-1 133,-9-3 1,2-5-1,3-9 1,-1-5 25,0-9 0,0-4 156,1-6 1,3-8-66,1-6-184,7-13-81,-4-9 1,11-13-794,0-3-487,0-10 533,2 3 0,-3-10-263,6 3 0,-22 29 0,-1-1 827,2 1 0,-1-1 0,-2-3 0,-2-1 0,-1 3 0,1 1 0,14-36 0,0 4 0</inkml:trace>
  <inkml:trace contextRef="#ctx0" brushRef="#br0">32244 14839 8282,'1'3'1,"-2"0"-1</inkml:trace>
  <inkml:trace contextRef="#ctx0" brushRef="#br0">21967 6540 10502,'0'20'0,"0"2"55,0 7 1,0 7 232,0 7 0,5 10-127,-1 9 1,1 4-54,-5-4 0,0-1-154,0-4 1,0-3-243,0-7 0,0-1-373,0-13 0,0 1 330,0-6 0,-2-6-85,-2-3 0,1-9-146,-7-6 538,1-2 0,-6-8 1,1-2-1</inkml:trace>
  <inkml:trace contextRef="#ctx0" brushRef="#br0">21825 7023 8552,'4'20'-8,"1"4"0,5 5 8,-6 4 0,7 3 0,-1 7 0,-2 3 0,1 6 0,-4 0 0,5 9 0,-7-2 0,1-2 0,3-13 0,-3-6 0,8-8 0,-3-6 1398,4-10 1,2-11-631,4-13 1,-3-7-357,3-16 0,3-10-422,2-9 1,3-8-603,1-2 0,5-5-240,1 0 0,-1-1 532,-5 2 320,1-4 0,1 14 0,-3-4 0,-5 4 0,-2 7 0</inkml:trace>
  <inkml:trace contextRef="#ctx0" brushRef="#br0">23332 7464 8370,'0'-19'-570,"0"0"1,0 0 800,0 5 1,0-1 0,0 1 502,0 0 0,6 0-570,4-1 0,10 0-59,9-4 0,5-2-213,9-3 0,1-2 100,4 2 1,-3 2-137,8-2 1,3 8 219,6 2 1,0 6 36,-6 8 1,1 2-307,0 3 0,-8 2 42,-6 8 0,-7 5 186,-7 4 0,-3 3 4,-2 1 0,1 1 19,-6-1 1,0-1-84,-4-3 1,-1 1-43,0-6-312,7 0 1,-6-11-137,4-4 244,-3-2 1,-8-13-267,-3-3 537,-4-10 0,-7-4 0,-2-9 0</inkml:trace>
  <inkml:trace contextRef="#ctx0" brushRef="#br0">24299 7009 8370,'0'-8'-703,"6"20"1,-3 6 1443,7 15 1,-1-8-167,5-1 0,0 0-574,1 4 0,4 1-114,0-1 0,6-4-52,-1-1 1,1-4 219,-1 5 0,2-7 47,-2 2 0,-3-3 91,-2-2 0,-4 1-110,0-1 1,-8 0 108,-2 0 1,-13 5-78,-11 0 0,-11 6-12,-17-1 0,-10 3-92,-9 1 1,-5 7-289,33-16 1,0 0 0,-2-1 0,-1 0 276,-3 2 0,-2-2 0,3-2 0,-1 0 0,-1 1 0,0-1 0,2-1 0,-1 0 0</inkml:trace>
  <inkml:trace contextRef="#ctx0" brushRef="#br0">29829 6938 8582,'-6'22'0,"3"5"-7,-7-4 0,6 3-372,-6-3 1,7-2-460,-2-7 0,-1 0 472,1 0 366,0 1 0,4-6 75,-4 1-127,3-7 52,-4 3 0,0-12 0,-2-2 0</inkml:trace>
  <inkml:trace contextRef="#ctx0" brushRef="#br0">29189 5971 8444,'0'-14'0,"0"-1"0,-4 1-163,-1 0 1,0 0-644,5 0 1361,0 6-280,0-5 1,0 13-207,0 0 0,0 13 41,0 10 0,-1 11 81,-4 3 0,-3 8-145,-6 7 1,0-3-194,-1 12 1,1-5 28,0 5 0,1-13-364,4-6 0,3-15-698,6-3 1180,0-7 0,12-15 0,4-4 0</inkml:trace>
  <inkml:trace contextRef="#ctx0" brushRef="#br0">29275 5971 8380,'9'16'-530,"1"3"1,-6-2 205,6 7 0,-1-1 739,6 6 1,4-1-257,0 1 0,4-1-355,-4 1 0,5-7 36,-5-3 0,0-4-577,-5 0 737,0-7 0,0-2 0,1-6 0</inkml:trace>
  <inkml:trace contextRef="#ctx0" brushRef="#br0">29445 5957 8380,'0'9'-45,"0"1"0,-4-6 48,-1 6 1,-6-2 107,1 1 0,-2 5-159,-2 1 1,-7 0-84,-3 9 0,-3 0 201,-1 4 0,0 1-443,-1-1 0,7 1 206,3-1 0,5-6 167,4-3 0,-2-3 0,4-2 0</inkml:trace>
  <inkml:trace contextRef="#ctx0" brushRef="#br0">29687 5672 8397,'6'-6'-174,"4"6"0,-2 6-324,1 9 1,-1 5 969,2 4 0,-4 7-177,-6 3 0,0 0-720,0-1 0,-6-1 96,-4 6 1,2-8 139,-1-2 1,1-1 78,-2-8 21,4-6 108,6-7 1,2-6 410,2 0-3,4-6 0,7 0-210,-1-4 0,0 4 179,0 6 0,0 1-111,1 4 0,-3 3-137,-2 6 0,-4 5-62,-6 0 1,-2 11-23,-2-1 1,-6 4-66,-9 0 1,-3-2-268,-6 7 0,-7 5 268,-3 4 0,-9 1 0,-4-6 0</inkml:trace>
  <inkml:trace contextRef="#ctx0" brushRef="#br0">29644 6070 8451,'-42'-34'152,"-1"5"0,2 9 237,3 10 0,3 4-308,7 6 0,6 1-320,3 4 0,5 3-604,4 6 617,4 1 1,7-1 10,4 0 0,5 0-25,9 0 0,4-1 147,10-3 0,2 1 31,3-7 0,6 1 18,-6-5 1,0-6-80,-9-4 1,-2 1 297,-4-5 1,-2 7 340,-7-7 178,-6 3-481,-2-3 0,-9 6-86,-6 3 0,-3 15-99,-11 4 0,-7 10 2,-8-1 1,-10 4-231,-4 1 1,3-4 70,2 0 0,6-7-402,8 2 143,6-9 388,19-4 0,8-12 0,8-2 0</inkml:trace>
  <inkml:trace contextRef="#ctx0" brushRef="#br0">30284 5388 8393,'10'-14'0,"-1"0"0,5 1-169,5 3 0,0 4 91,-4 6 0,3 3 116,1 7 1,-1 1-78,-9 13 0,2-5-189,-6 4 0,0-4 132,-5 5 0,-6-7-169,-4 2 1,-4-3 306,-5-2 0,3-4-46,-3-1 473,-3-6-68,6 4-233,2-7-176,8 0 0,12 0 34,3 0 0,4 0-179,1 0 0,-4 6 105,-1 3 0,1 4-67,4 1 1,-5 0 71,1 1 0,-7 4 148,2 0 0,-4 0-73,-1-5 1,0 0 186,0 0 1,0-4-198,0-1 0,-6-1 48,-3 2 0,-4-4-260,-1-6 1,0 1-30,-1 4 219,-5-3 0,4-2 0,-5-8 0</inkml:trace>
  <inkml:trace contextRef="#ctx0" brushRef="#br0">30469 5516 8393,'27'14'0,"-2"0"-138,13 1 0,0-1 159,5 0 1,4 0 130,0 0 1,1-1-169,-5-3 0,-7 1-259,-3-7 0,-9 3 275,-5-3 0,-4-2 0,0 4 0</inkml:trace>
  <inkml:trace contextRef="#ctx0" brushRef="#br0">30739 5416 8393,'-1'16'0,"-4"3"0,2 0-129,-7 10 1,-4-3-195,-5 12 0,-6 0 94,1 5 0,-6-2 147,2-3 0,-4-3-520,8-7 602,4-6 0,-1-1 0,7-7 0</inkml:trace>
  <inkml:trace contextRef="#ctx0" brushRef="#br0">31152 5146 8549,'22'15'33,"-2"11"-15,-6 8 1,1 8 325,-1 10 1,-6 7 236,-4 12 0,-3-24 1,-2 2-3272,-1 5 1,0 1 2689,2 5 0,-2 2 0,-6 2 0,-3 0 0,3 0 0,0 0 0</inkml:trace>
  <inkml:trace contextRef="#ctx0" brushRef="#br0">25422 7890 8251,'0'-14'-280,"0"0"1,6 6 633,4 3 0,2 3-195,2 2 0,1 7 12,-1 2 0,2 4-199,3 1 0,-4 0 31,4 1 1,-4-1-116,-6 0 1,2 0-79,-6 0 0,0 2 129,-5 3 0,-2-3-64,-3 3 1,-3-3 63,-6-2 1,2 0-222,2 0 1,-3-1-149,4-4 297,3 4 63,-7-11 0,11 6 202,-2-4 5,2-2 1,8 6-55,4-3 1,3-2 54,1 6 1,-2-4-76,-2 4 118,2 1 1,-5 4-167,2 0 0,-2 1 15,-7-1 1,-8 0-52,-7 0 0,0 5-169,-9 0 1,7-2-134,-2-7 0,-2 1 89,2-6 1,-5 4-110,6-4 343,-1 0 0,-2-18 0,-1-3 0</inkml:trace>
  <inkml:trace contextRef="#ctx0" brushRef="#br0">25408 8061 8251,'9'16'0,"1"2"0,-6 0 317,6 6 0,-6-1-15,6 6 1,-7 9-28,2-1 0,-4 8-90,-1-7 1,0 3-139,0 1 0,0-1-63,0-3 1,0 2 182,0-7 1,0-1-578,0-9 1,0-2 250,0-7 1,2-1-488,3-4 0,-4-4 94,4-10 1,1-9 551,-1-10 0,0-9 0,-5-3 0</inkml:trace>
  <inkml:trace contextRef="#ctx0" brushRef="#br0">25649 7904 8376,'14'0'0,"5"0"-535,0 0 0,0 0 75,-4 0 0,-3 7 1144,-2 2 0,-4 4-277,-6 1 1,0 2-671,0 3 0,0-2-49,0 7 0,-11-5-9,-3 4 0,-4-4 195,4 5 1,-5-5-107,0 5 1,-1-8 127,1-2 1,8 0 103,-4-5-87,4 4 87,3 1 187,2-6 1,8 3-31,2-6 0,4 0 162,7-5 0,-1 4-120,0 1 0,0 2-58,0-3 1,-1 4 78,-3 6 1,1 1-107,-7-1 1,1 0-168,-5 0 1,0 0 181,0 1 1,-1-3-198,-4-2 1,-3 2 32,-6-2 0,1-2 42,4 1 1,-4-1-51,3 2 1,-2 1 6,-2-7 0,4 8 14,1-3 1,4 4 25,-5 1 1,7 0 27,-1 0 1,2-4-22,2-1 0,0 1-41,0 4 1,5-5 37,-1 1 0,7-7 66,-3 3 0,7-4 132,-1 3 0,0-2 79,0 6 0,5-4-75,0 5 1,6-3-67,-1 3 0,5 1-32,4-6 0,-3 1-260,3-1 0,2-4 57,-2 4 1,0-8-106,-5-2 1,-5-6-91,-4 2 0,-4-6-315,0-4 1,-8 4 600,-2-4 0,-3-3 0,-2 0 0</inkml:trace>
  <inkml:trace contextRef="#ctx0" brushRef="#br0">25692 8203 8244,'20'-13'-453,"4"4"1,0-4 36,4 4 0,2-4 501,8-1 1,3 0 79,-3-1 0,2-4 154,-2 0 0,-4-4-392,-5 4 1,-2-5-237,-4 5 0,-4 0 309,-9 5 0,2 0 0,-4 0 0</inkml:trace>
  <inkml:trace contextRef="#ctx0" brushRef="#br0">26019 7833 8244,'0'10'-325,"0"-1"0,1-1 56,4 2 0,-3 2 101,3-2 1,1 4 946,-1 5 1,-1-2-300,-4 7 1,-1-2-186,-4 2 0,-8 3-366,-6-4 1,-7 6 143,-3 4 0,-4-3-352,-5 3 1,-3-8 131,3-1 0,2-5-46,-2 5 1,8-12-163,1 3-223,1-11 0,12 3 10,-3-7 568,10-7 0,2-1 0,7-6 0</inkml:trace>
  <inkml:trace contextRef="#ctx0" brushRef="#br0">25806 8189 8244,'22'6'0,"-2"0"-85,-5 4 0,-6 7 250,0-3 0,-5 8 332,0-3 1,-2 11-264,-2-1 0,0 2-165,0-2 1,-5-1 18,0 1 1,-6-1 115,2 1 1,3-3-402,1-2 1,-1 1-120,1-6 1,0-4-624,5-6 213,0-6 228,-6 4 1,4-15 138,-3-7 1,4-5 358,1-8 0,1-1 0,4 1 0,3-7 0,6-1 0</inkml:trace>
  <inkml:trace contextRef="#ctx0" brushRef="#br0">25976 8246 8244,'21'-23'-207,"-1"-3"84,4 2 1,-3 3 256,-7 2 0,0 8 148,0 2 0,-4 6-55,-1-2 0,-6 10 24,2 4 0,-3 5-126,-2 5 1,0 3 29,0 7 1,-2 4-178,-3 0 0,-1 5 110,-3-5 1,-3 7-241,8-2 1,-1-2 34,5 2 1,-5-2-80,1 2 1,-1-5-423,5-9 1,0-3-62,0-7 366,0 0 1,-2-6 312,-3-3 0,-2-16 0,-8-5 0</inkml:trace>
  <inkml:trace contextRef="#ctx0" brushRef="#br0">25848 8331 8233,'11'0'-244,"4"0"1,-4 0 165,8 0 1,-4 0 179,0 0 0,4 0-2,0 0 0,-1 0 135,-3 0 0,-1 0-380,0 0 0,-4 0 99,-1 0-260,-6 0 208,4 6 1,-9 0 45,-3 4 1,-3 3 81,-6-4 0,-2 4-26,-3 1 0,-1 0 31,-4 0 0,4 1 197,5-1 1,3 0 91,2 0 0,4-4 177,6-1-548,0-6 0,8 4 162,6-7 0,2-7-551,8-2 0,-1-4 108,6-1 0,-6-2 328,1-3 0,0-3 0,4-6 0</inkml:trace>
  <inkml:trace contextRef="#ctx0" brushRef="#br0">26232 8203 8233,'14'-14'95,"1"-1"0,5 1 187,4 0 1,-2-5-269,2 0 0,-1-1 102,6 1 0,-6 3-761,1-3 0,-8 3-34,-2 2 121,-6 0 558,-8-1 0,0 1 0,0 0 0</inkml:trace>
  <inkml:trace contextRef="#ctx0" brushRef="#br0">26389 7890 8233,'9'14'0,"1"1"0,-3 5 138,3 4 1,-4 4 303,-6 5 0,0 4-86,0 5 0,-1 1-91,-4 0 1,2-1-43,-7 1 0,1 0 27,-5-1 0,1-1-284,3-3 1,-1-3-141,7-7 0,-6-5-540,5-5-396,1-2 794,4-8 0,-2-9-565,-3-14 1,4 0 15,-4-9 865,-3 0 0,0-11 0,-6-1 0</inkml:trace>
  <inkml:trace contextRef="#ctx0" brushRef="#br0">26246 8246 8300,'-6'15'390,"-3"4"0,-1-1-109,-4 5 1,8-4-78,-9 5 0,4-2 46,-3 2 0,1 1-536,4-6-18,-4 0 1,12-10-353,-4 1 0,3-8 476,2-2 180,7-7 0,1-20 0,6-3 0</inkml:trace>
  <inkml:trace contextRef="#ctx0" brushRef="#br0">26403 8174 8233,'22'0'0,"-2"0"414,-5 0 0,-6 2-100,1 3 1,-2 3-112,1 6 1,2 0 70,-6 0 1,0-4-1128,-5-1 38,0 1-498,0-2 1313,0 4 0,0-16 0,0 2 0</inkml:trace>
  <inkml:trace contextRef="#ctx0" brushRef="#br0">26573 8004 8194,'0'27'0,"-1"-4"-306,-4 11 0,2 2 126,-7 2 1,1 3 918,-5 2 0,-5-1-244,0 1 0,0-1-409,5 1 0,-1 0-141,1-1 1,0-1-195,0-3 0,6-9 45,3-10 0,4-8-236,1-2 1,0-9 33,0-4 0,6-11-108,3-13 514,4-7 0,8-7 0,1-9 0</inkml:trace>
  <inkml:trace contextRef="#ctx0" brushRef="#br0">26644 8132 8194,'10'0'-121,"-1"0"0,-5 12 971,0 7 1,-2 3-265,-2 7 1,-5-4-406,0 8 1,-6-1 125,2 1 1,-2-1 0,1 6 0,-2 4-47,2 6 1,4-3 15,1-7 0,4 0-253,1-9 1,1-4 75,4-11 1,3-1-111,6-4 1,5-5 45,0-14 0,6-6-284,-1-12 0,3-2-108,1-3 0,1-2-265,-1-3 1,1-3 272,-1 3 1,-1 2-458,-3-2 753,-4 6 1,1-9 0,1 5 0</inkml:trace>
  <inkml:trace contextRef="#ctx0" brushRef="#br0">15057 3426 8498,'-6'-44'-267,"4"3"-67,-3 12 0,4 7 1842,1 3-342,6 4-1127,2 7 1,5 8 38,-4 9 0,4 10-133,-4 5 0,2 9 96,-1 5 0,1 1-45,-6-1 0,4 8-74,-4-3 1,1 3-305,-1-4 0,-4 6-425,4-1 0,-3 5 352,-2-5 0,0-1 55,0-8 0,-5-9 400,0-10 0,-6-4 0,3 0 0</inkml:trace>
  <inkml:trace contextRef="#ctx0" brushRef="#br0">15071 3824 8498,'0'-8'-327,"-6"2"0,4 19 1107,-2 6 1,8 6-251,6 3 0,2 2-167,3 3 1,-1-9-123,0 0 1,0-8-36,1-7 1,5-4 12,4-10 1,9-17-81,5-16 1,5-11-552,4-12 0,-3-4 151,-20 29 1,0 1 0,-2 0 0,0 0 260,20-31 0,1 3 0,0 6 0</inkml:trace>
  <inkml:trace contextRef="#ctx0" brushRef="#br0">13280 16349 8266,'-8'-17'853,"3"2"-154,4 11-529,1-3-28,0 20 1,0 0-151,0 15 0,0 4 0,0 10 1,0 2-282,0 4 1,-5-2 60,0 6 0,-4-13-189,4-1 0,0-8-189,5-6 311,0-4 1,2-12 294,2-3 0,4-10 0,7-3 0</inkml:trace>
  <inkml:trace contextRef="#ctx0" brushRef="#br0">13379 16392 8266,'30'-19'0,"4"0"0,0 0-377,4 4 0,-1 6 272,-4-1 1,-5 7-458,1-1 562,-7 2 0,-8 2 0,0 0 0</inkml:trace>
  <inkml:trace contextRef="#ctx0" brushRef="#br0">13365 16448 8266,'5'10'0,"0"-1"0,6-2-448,-2 7 0,4-1 509,1 10 1,5 1 842,0 4 0,6 6-418,-1-1 1,1 11-196,-1-1 0,3 2-199,-4-2 0,0 9 92,0 0 1,-4 0-180,5-9 1,-7-2 139,2-3 0,-3-8-1056,-2-6 409,0-7 1,-4 2-978,-1-9 1479,-5-4 0,2-12 0,-6-2 0</inkml:trace>
  <inkml:trace contextRef="#ctx0" brushRef="#br0">13934 16619 8285,'0'-8'963,"0"2"-844,0 25 0,0 0 85,0 19 1,-6 0-167,-4 4 0,-1 1 142,1-1 1,-1-4-419,7 0 0,-6-12 142,5-3-258,1-5 1,10-10 132,4-4 1,-3-8-88,3-6 1,-1-7 320,6-2 0,-6 0-29,1 5 1,-1 4 292,5 1-247,0 5 0,1 1 251,-1 13 0,-1 2 55,-4 17 1,-1 1 26,-3 8 0,-2 4-57,6 1 1,-4 0-54,5 4 1,-3-7-197,3-3 1,3-7 79,-4-1 1,4-4-489,1-11 0,-5 2 179,1-11 1,-2-2-471,1-8 0,2-3 101,-6-6 541,0-6 0,1-2 0,2-7 0</inkml:trace>
  <inkml:trace contextRef="#ctx0" brushRef="#br0">14161 16662 8285,'19'-16'-501,"0"-3"1,6-3 568,-1-7 1,3 1 336,1-1 0,-1 1 4,-3 0 1,1-1-218,-6 1 1,5 4 93,-5 0 1,0 13-153,-5 2 0,-4 7-175,-1 7 0,1 11 123,4 12 0,-5 9-35,1 10 1,-6 5-124,6 10 1,-5-2-250,4 6 1,1 2 95,4 8 0,-3-4 58,3 4 1,-4 0-352,4-5 0,-2-9 109,-7-15 0,2-11-464,-3-7 411,-2-7 466,-2-14 0,-8 5 0,-6-6 0</inkml:trace>
  <inkml:trace contextRef="#ctx0" brushRef="#br0">14176 17031 8285,'14'-14'0,"2"-2"-220,2-3 1,0 0 112,6-9 1,4 3 530,5-9 1,-3 0-113,-1 1 0,-9-5-691,9 4 1,-15 8 180,0 7 0,-8 8-452,4 1 650,-7 7 0,-9 3 0,-10 8 0</inkml:trace>
  <inkml:trace contextRef="#ctx0" brushRef="#br0">14232 16932 8285,'0'22'0,"0"-3"0,7-3 0,2-2 0,5 0 0,5 0 0,-3 0 0,3 1 0,-5-1 0,-4 0 0,1 0 0,-6 1 0,4-1 0,-4 0 0,0 7 0,-5-6 0,0 4 1363,-7-3-1648,-1-8 119,-6-2 1,6-12-244,4-3 1,2-10 131,2-5 1,6 2 72,4-2 1,4 0 36,5-4 1,-2-1 155,7 1 1,-5 6-48,5 3 1,-7 0 224,2 5 0,-3-2 230,-2 11 9,0 1 0,-6 5 70,-3 4 1,-4 4-165,-1 10 0,-1 3-269,-4 7 0,-3-1 71,-6 1 1,0-1-214,0 1 0,-5-3-60,0-2 0,4 0-274,6-10 0,6-1 165,-2-9 268,-3-2 0,7-8 0,-6-10 0</inkml:trace>
  <inkml:trace contextRef="#ctx0" brushRef="#br0">14801 16292 8285,'0'14'15,"0"0"1,-1 9-16,-4 5 0,-3 2 210,-6 8 0,-5 0-216,0 4 1,-5 1-256,5 0 1,0-5 74,5 0 1,1-12-152,4 3 0,1-15-694,3 0 1031,4-9 0,1-5 0,7-8 0</inkml:trace>
  <inkml:trace contextRef="#ctx0" brushRef="#br0">14687 16704 8285,'22'0'-129,"4"0"63,-7 0 1,4 8 336,-4 6 0,0 7 128,-4 7 1,-3 6-156,-2-1 0,1 9 42,-7-4 1,6 2-160,-5-7 1,1-5 127,-1 1 0,-2-4-591,6-11 92,-5 4 0,2-18-263,-6 0 0,0-8 164,0-11 0,0-10-278,0-9 1,0-7 171,0-3 0,0 1 126,0 4 0,0 1 323,0-1 0,6 0 0,4 1 0,7 1 0,2 3 0,2 3 221,-3 6 0,5 7 290,5 3 1,-4 8-33,-1 2 1,-4 7 233,5 2 1,-2 3-275,2 12 1,-4 2 26,-5 11 0,-6 1-398,1-1 1,-7 6 107,1-1 0,-2 6-368,-2-1 0,-2 3-163,-2 2 0,-4 3-374,-6-4 0,-5 2 252,0-10 0,-2 2-281,2-8 1,2-4 363,-7-14 1,2-4 393,-2-6 0,-3-13 0,5-15 0,-6-16 0</inkml:trace>
  <inkml:trace contextRef="#ctx0" brushRef="#br0">14958 16676 8285,'14'0'0,"-5"0"-131,1 0 1,-6 6 93,6 4 0,-7 2 948,2 3 0,-4 0-281,-1 4 0,0-1-521,0 5 0,0-5-74,0 1-336,-6-4 292,4 0 1,-5-7-153,2-4 0,3-4-527,-2-4 0,2-6 327,2-9 0,5 2-255,-1-7 1,7 5 195,-1-5 0,4 7 178,5-2 1,-3 3 190,3 2 0,1 0 51,-1 0 0,5 4 32,-5 1 1,0 6-130,-5-2 595,0 3 0,-1 4-232,-3 3 1,-4 2 243,-6 8 0,0-1-175,0 0 1,-6 0-274,-4 1 0,-1-6 120,2 0-253,-10 1 1,9 3-41,-9-4 1,3-4-844,2-10 954,6-3 0,-4-19 0,4-3 0</inkml:trace>
  <inkml:trace contextRef="#ctx0" brushRef="#br0">15313 16093 8285,'22'-8'-255,"3"2"212,-6 6 1,0 0 844,-5 0 1,-6 8-227,-3 6 0,-3 6-365,-2 9 1,-8 4-121,-6 0 0,-2 5-256,-8-5 0,7 0-556,-2-4 512,3-1-784,2-6 766,6-7 0,2-17-313,6-12 1,6-7 116,3-7 1,1 4 242,4 0 1,-3 6 69,8-6 1,3 6 229,2 0 0,3 0-23,1-1 1,-4 8 266,0-3 1,-6 4 54,6 1 1,-6-2-159,1 6 0,-4-4 274,0 4-397,-8 0 0,0 7-67,-7 3 1,-7 4-66,-2 10 1,-5-2-233,-5 7 0,-3 0-25,-7 4 1,2-4 100,4 0 0,-1-7 240,10 2-196,-4-3 235,17-8 1,1-4 8,9-8 1,9-6 183,1-9 1,6 2-210,-1-7 1,2 0-50,3-4 0,-1 4-209,1 1 0,-1-1 149,1-5 0,-7 7-594,-3 3 0,-4 8-110,0 2 230,-7 6 0,-2 4 470,-6 13 0,-6 7 0,-2 7 0</inkml:trace>
  <inkml:trace contextRef="#ctx0" brushRef="#br0">15583 16477 8389,'0'9'220,"0"1"1,-1-1-60,-4 5 0,2 2-10,-7 3 1,2-3-133,-1 3 1,1-5 299,3-4-503,4 2 134,-6-10 0,7 3-87,0-10 1,0-5 72,0-9 1,7-4-145,2-10 0,4-4-127,1-5 0,5 1 61,0 3 0,4 3 291,-4 6 0,7 3-134,-3 2 1,0 10 435,0 9 1,-5 3-26,1 2 1,-8 11 105,-2 4 1,-6 13 122,2 1 1,-5 7-158,-5-3 0,2 6 1,-6-1 0,-1-3-123,-4-2 1,4 1-352,1-6 0,-4 2 113,-1-11 0,-3 0-899,7-5 450,-2-6 0,-3-8-214,1-10 0,5-8 269,-1-6 1,7-8-119,-2-1 0,4 0 43,1 4 0,4 3 463,1 2 0,6 0-45,-1 10 1,2 3 2,3 11 1,-1 3 556,0 7 0,0 5-54,0 14 1,-4 1 165,-1 3 0,-5 3-295,0 7 1,-2 0 117,-2-1 0,0 1-375,0 0 0,0-1 84,0 1 0,0-7-409,0-3 137,-6-3-290,4-7 1,-4-11 22,6-12 1,0-8-136,0-11 0,0-8 198,0-6 1,0 0 7,0 5 0,4 1 292,1 3 1,6 2-92,-1 3 0,7 8 153,2-3 0,0 9 76,-5 0 1,0 4 128,1 1 0,-7 8-91,-4 6 1,-2 2 110,-2 7 0,0 3 125,0 7 0,0-2 272,0 7 0,1-1 331,4 1 1,2-4-395,2-5 1,10-2-345,0-4 1,8-9-6,6-9 0,11-6-2019,13-9 1492,6-12 1,-24 0 0,0-5 0,0-2 0,1 0 0</inkml:trace>
  <inkml:trace contextRef="#ctx0" brushRef="#br0">25934 9312 8161,'-8'-19'0,"3"0"0,3-5-88,2 5 1,0 5 238,0 5 1225,0 5-987,0-2 1,0 17-224,0 3 1,-4 10-36,-1 0 1,-8 3-159,-1 1 1,-2 0-35,-7 1 1,5-2 170,-1-4 0,3-2-593,2-7 0,5-1 242,-1-4 0,6 2-1462,-6-6 1703,7 0 0,-3-5 0,6 0 0</inkml:trace>
  <inkml:trace contextRef="#ctx0" brushRef="#br0">26019 9468 8161,'28'0'-163,"1"0"0,-6-1-177,1-4 0,-6 2 335,1-7 1,-8 7 314,-2-2-329,-6 4 0,0 2 19,-12 4 0,-7 3 0,-12 6 0</inkml:trace>
  <inkml:trace contextRef="#ctx0" brushRef="#br0">25891 9553 8161,'9'0'-440,"1"0"0,-1 0 220,6 0 0,-6 0 773,1 0 1,-3 7-122,3 2 1,-2 5-61,-3 5 1,-4 4-85,4 5 1,-5 11 106,-5 4 1,2 4-5,-6 1 0,4 2-109,-5 7 0,7 0 90,-2 0 0,4-2-56,1-3 0,0-1-423,0-4 1,0-2 139,0 2 0,1-3-675,4-1 1,-2-7 135,7-3 0,-5-9 506,4-5 0,0-3 0,6-2 0</inkml:trace>
  <inkml:trace contextRef="#ctx0" brushRef="#br0">24910 10648 8272,'0'-22'172,"0"-5"1,2 13 337,2 0 1,3 7-130,2 12 1,4 16 84,-4 12 0,-3 6-264,-1 4 1,2 6 31,-3 3 1,-1-25-360</inkml:trace>
  <inkml:trace contextRef="#ctx0" brushRef="#br0">25393 10392 8191,'7'-14'0,"-4"5"-79,6-1 0,-4 7-183,5-2 1,-6 4 576,6 1 866,-7 6-883,3 2 0,-1 6-119,0 0 0,-1-4 153,-4-1-63,0-6-87,0 4-35,0-7-145,0 0 24,-6 0-137,5 0 163,-6 0 1,7 1-457,0 4 0,0-2 171,0 7 1,0-6-547,0 6 0,2-5 779,3 4 0,2 1 0,8 4 0</inkml:trace>
  <inkml:trace contextRef="#ctx0" brushRef="#br0">25280 10705 8033,'-15'0'-502,"1"0"1135,6 0 1,4 0-180,8 0 1,6 0-90,9 0 0,3-6-231,6-4 1,5-4-191,1-5 0,4 2 3,-5-7 0,1 2 4,0-2 0,-4 4-567,3 5 0,-10 1 87,-4 0-247,-3 6 0,-8 3 776,-3 10 0,-16 3 0,-5 6 0</inkml:trace>
  <inkml:trace contextRef="#ctx0" brushRef="#br0">25493 10677 8033,'5'9'0,"-1"0"0,3 6 0,-3 4 0,-1 0 239</inkml:trace>
  <inkml:trace contextRef="#ctx0" brushRef="#br0">26019 10506 8546,'0'8'576,"0"4"-373,0-2 0,0 4 56,0 5 0,-2-2 0,-1 3-43</inkml:trace>
  <inkml:trace contextRef="#ctx0" brushRef="#br0">25875 10691 7293,'24'-14'-179,"3"-4"213,-4 4 1,-10 6-33</inkml:trace>
  <inkml:trace contextRef="#ctx0" brushRef="#br0">26058 10606 7818,'4'-1'53,"10"1"210,-7 1-160</inkml:trace>
  <inkml:trace contextRef="#ctx0" brushRef="#br0">16308 15809 8426,'-22'-15'-248,"-3"-4"-61,6 1 0,-5-6 343,5 5 0,0-2 96,5 2 0,-5 2 132,0-7 1,-5 7-92,5-2 0,-6-2-284,1 3 0,-2-1 60,-3 4 1,-6 6-54,-2-1 1,-3 7 67,2-2 0,-8 4-158,4 1 0,-6 0 47,1 0 0,-5 1 87,-10 4 1,-3-2-149,-6 7 0,6-5 152,4 4 1,1-4 123,-2 4 1,-1-4-7,-3 5 0,-9-1 22,4 5 0,-4 2-1,-1 3 1,8 3-223,-3 6 1,6 9 144,29-16 1,1 0-1,2 2 1,-1 0 21,-6 5 0,0 1 0,4-2 0,1 0-101,-6 3 0,1 1 1,5-1-1,2 0 59,2 1 0,1 0 1,-22 29-37,28-27 0,0 0 0,0 3 1,-1 0 16,1 1 1,1 1 0,-1 3-1,0-1-14,3-2 0,0 0 0,0 0 0,-1 0 45,1-3 1,-1 1 0,2 2 0,-1 1 12,2 1 0,0 1 1,-1 0-1,1 1 73,2 1 1,1 0 0,2-4 0,1 1-23,-6 35 0,5-3-80,4-6 1,-1 2 129,7-7 1,5 3 17,9-3 0,10-2 1,9 2 0,7-7 4,11-2 0,5-11-74,10 2 0,-2-10-14,6 0 0,2-8-95,8-1 0,-34-15 0,1-1-128,4 2 1,1-1 0,3 0-1,1-2 137,0 1 0,0-2 0,1 1 0,0-1 60,-1-1 1,0 0-1,5-2 1,2 0-36,4-3 1,2 0 0,-5 0-1,0 0-182,-1 0 1,0 0 0,2-1 0,0 0 182,-2 0 1,0-2 0,1-3-1,-1-1 33,0-2 1,0-1 0,-4-3 0,-1-1 4,-2 0 0,0 0 0,2-3 1,0-3 85,1-3 0,-1-1 0,-3 1 1,-1-1-63,0-4 0,0-1 0,-5-1 0,-2-2 36,0-5 1,-1-2-1,-1 0 1,-1-2-24,-2-4 1,0 0-1,-1 0 1,0 0 0,3-5 0,1 0 1,-4-1-1,-2-1-33,2-4 0,-3-1 0,-4 1 1,-3 0-4,-4 1 1,-3 1-1,-1-5 1,-2-1 25,-2 1 0,-1 0 0,-3-2 1,-2 0-7,-1 1 0,-2 2 0,-1 1 0,-2 1 104,-1 6 0,-4 1 0,-3 4 1,-2 1-107,-1 1 0,-3 1 0,-7 3 0,-4 2-45,-2-2 1,-4 2-1,-8 6 1,-5 4-42,-8 1 0,-2 5 1,0 4-1,-2 4-189,-8 3 0,-1 5 0,-5 6 0,-2 5-483,16-1 0,-1 3 1,0 2 714,-1 6 0,0 3 0,0-1 0,-2-3 0,0 0 0,1 2 0,1 3 0,1 1 0</inkml:trace>
  <inkml:trace contextRef="#ctx0" brushRef="#br1">11147 16079 8329,'-14'-14'-239,"6"6"0,3 1-864,10 7 1103,3 7 0,12 1 0,3 6 0</inkml:trace>
  <inkml:trace contextRef="#ctx0" brushRef="#br1">14702 12510 8357,'0'-7'0,"0"0"0,0 7 0</inkml:trace>
  <inkml:trace contextRef="#ctx0" brushRef="#br1">14730 12582 8428,'-8'-7'0,"2"-1"0</inkml:trace>
  <inkml:trace contextRef="#ctx0" brushRef="#br1">14830 12624 8473,'0'-14'-1056,"0"6"30,0 2 1026,0 6 0,6 6 0,2 2 0</inkml:trace>
  <inkml:trace contextRef="#ctx0" brushRef="#br1">14830 12610 8473,'-10'-2'-972,"1"-2"552,5 2 420,-2-4 0,0 12 0,-2 2 0</inkml:trace>
  <inkml:trace contextRef="#ctx0" brushRef="#br1">25223 7393 7902,'0'14'388,"0"0"-392,0 0 0,0-4 87,0-1 1,0 1-119,0 4 1,0-5 59,0 1 1,0-1-10,0 5 0,0 1 35,0-1 0,0 0-18,0 0 0,0 1 27,0-1 0,0 0-14,0 0 1,0-4-31,0-1 0,0 1 29,0 4 1,0 0-51,0 0 32,0 1-17,0-1 1,1-2 8,4-2-18,-3 2-78,4-10 99,-6 4-21,0-6 0,0-1 8,0-4 0,0 2-416,0-7 1,0 1 14,0-5 0,0 0-135,0-1 1,2 1-33,2 0 559,-2 0 0,4-1 0,-6 1 0</inkml:trace>
  <inkml:trace contextRef="#ctx0" brushRef="#br1">25194 7421 7876,'-8'2'-230,"4"2"0,2-1 383,2 7 1,-2-1-84,-2 6 53,2-1 1,-4 0-90,6 0 1,0 5 76,0 0 1,0 2-24,0-2 1,5 3 46,-1 6 1,1 2 10,-5 3 1,0-1-55,0 6 1,0 0 2,0 4 1,0 3 1,0 2 1,0 4 8,0 5 1,0-3 11,0-1 0,0 0 3,0 5 1,-5-2 40,1-3 0,-3 3-27,3-2 1,2 0 21,-3-1 0,4 2-95,1-7 1,0 1-7,0-5 0,0-2-9,0-3 0,0 1 49,0-6 0,1 0-13,4-4 1,-3-1 10,2 1 1,-1-3-169,2-2 0,-3-3 17,2-7 1,0-1-449,0-4 22,-2 4 1,4-12 0,-6 4 81,0-10 1,0 1 66,0-11 1,0 3-243,0-12 1,0 0 127,0-4 0,0-2 448,0-3 0,-6-4 0,-2-5 0</inkml:trace>
  <inkml:trace contextRef="#ctx0" brushRef="#br1">25251 7478 8087,'0'-18'0,"0"4"-228,0 3 227,0 3 587,0 2-468,6 6 0,2 0-188,7 0 1,-6 0 93,1 0 1,-1 2 27,5 2 1,-4 4-105,-1 6 0,-4 1 76,4-1 0,-5 5-98,0 0 0,-2 6 46,-2-1 1,0 3-40,0 1 0,0 0 59,0 1 1,-2-1-5,-2 1 0,2 5 29,-3 4 1,-1 10-1,1 4 0,0 3 118,5 2 0,-4 6-292,-1 4 0,0 1 66,5-2 1,0-3 120,0-6 0,5-3-393,0 2 1,4-7 12,-4 8 0,4-9-116,-4-1 1,5-7 465,-6-3 0,6 0 0,-5 1 0,-2-5 0,-2-3 0</inkml:trace>
  <inkml:trace contextRef="#ctx0" brushRef="#br1">25265 9099 8325,'2'7'271,"3"-2"1,-2-3-142,6-2 1,1-5 222,4 0 1,0-6-60,0 2 1,1-4-904,-1-1 1,0 0 608,0-1 0,1-5 0,-1-2 0</inkml:trace>
  <inkml:trace contextRef="#ctx0" brushRef="#br1">25621 7393 7217,'0'14'812,"0"0"-569,0 0 1,0 0-86,0 1 1,0 0 48,0 4 1,1-1-28,4 5 0,-3 3-19,2 7 0,-2 3-8,-2 7 0,0 4 28,0 1 1,0 7-21,0 2 0,0 1-170,0 9 1,0-7 189,0 1 1,2-1-26,2 2 1,0-4-72,5 4 0,-6-2 33,2 2 1,1-2-29,-1 6 1,1-11-17,-1 2 0,-2-5-133,7 0 1,-6-7-145,6-8 0,-5-5 88,4 1 0,-6-9-281,2-5 193,-3-3-242,-2-2 1,0-8-46,0-6 1,0-8 82,0-11 0,-5-3-71,0-6 0,-4-7-59,4-3 0,-5-5 537,6-4 0,-7-10 0,3-8 0</inkml:trace>
  <inkml:trace contextRef="#ctx0" brushRef="#br1">25720 7478 8053,'0'-21'268,"0"6"1,-4-6 268,-1 7-29,0 6-767,5 2 239,0 6 0,11 0 23,3 0 0,4 0 91,-4 0 1,0 6-174,0 3 1,5 10-8,0 5 1,-1 8-23,-9 1 0,2 11 107,-6-1 1,0 9-20,-5 0 1,0 5-120,0 4 1,0 4 152,0 6 0,-5 5-239,0 0 1,1-2 242,4-8 1,-2-2-119,-3-8 1,4 3-206,-4 3 1,3-4-97,2 4 1,-1-10 75,-4-5 0,3-4-102,-2-5 1,0-4 331,0-5 0,1-7 95,-7-3 273,7-3 1,-8-7-274,6 1 318,-6-7-318,10 3 676,-12-6-369,11 0 1,2-1 77,10-4 1,2 2-128,3-7 0,-1 1-74,0-6 0,5-5-427,0-4 1,0-3 106,-5-1 136,7 0 0,-5-7 0,4-2 0</inkml:trace>
  <inkml:trace contextRef="#ctx0" brushRef="#br1">26104 7350 7967,'-8'9'332,"4"1"0,-3-1-139,3 6-97,-1-1 1,5 2 215,0 3 1,0-1-90,0 11 0,0-9-200,0 9 0,1-2 161,4 6 1,-2 3-160,7 7 1,-2 6 64,1 3 1,2 11-243,-6 8 1,0 2 44,-5 7 1,0-4-208,0 5 0,0-5 465,0 4 0,0-9-65,0 5 0,0-8-48,0 3 1,0-8 66,0-11 1,0-7-164,0-7 1,0-12 90,0 3 0,0-10-115,0 0 115,0-10-894,6-2 899,-4-7 0,4-4-526,-6-5 1,0-2-274,0-13 0,0 0-89,0-4 850,0-7 0,0-7 0,0-9 0</inkml:trace>
  <inkml:trace contextRef="#ctx0" brushRef="#br1">26175 7478 7967,'0'-22'-81,"0"1"-41,0 7 1,2 1 1182,3 4-224,-4 3-865,12 6 1,-10 0 141,6 0 0,-1 1-104,2 4 0,1 9 139,-6 10 0,4 3-227,-4 1 0,4 12-35,-4 2 1,1 6-33,-1-1 1,-2 0 40,7 10 0,-5 3-380,4 11 0,-6 5 208,2 0 0,-4 3 84,-1-8 0,0 8-6,0-8 1,-1 3-10,-4-3 1,4-1-194,-4-4 1,2-4 167,-2-10 1,2-3 231,-7-6 0,2-7 0,-1-3 0,-4-9 0,4-5 0,1-5 0,-2-5 0,7-2 763,-9-7-492,10 0 736,-4 0-706,6 0 1,6 0 45,4 0 1,2 0-282,2 0 0,1-2 95,-1-3 0,5-2-272,0-8 0,0-4 89,-5 0 0,0-6-1165,0 1 1187,1-2 0,-1-9 0,0-1 0</inkml:trace>
  <inkml:trace contextRef="#ctx0" brushRef="#br1">26531 7577 7921,'-10'0'0,"1"0"288,6-6-241,-10 4 1,11 2-48,-2 10 0,2 4 238,2 5 1,0 3 383,0 7 0,5 5-469,0 4 0,1 3-20,-1 2 0,-2 11-188,6 3 0,-6 11-188,2 3 0,-3 0 167,-2 5 1,0 1 12,0-1 1,0 3-53,0 1 1,4-1 83,-1-36 1,-1 0 0,3 36-149,-5-8 0,5-7-21,-1-2 1,3-7 43,-2-7 0,-4-4-328,4-16 1,-4-2 152,-1-12 0,0-8-72,0-6 0,0-19-166,0-14 569,0-13 0,7-4 0,1-7 0</inkml:trace>
  <inkml:trace contextRef="#ctx0" brushRef="#br1">26559 7478 7921,'0'-29'0,"0"1"0,2-5 427,3 0 0,2-1-67,8 6 0,-6 6-59,1 3 0,-3 8-17,3 1-325,3 7 0,-7 3 156,3 10 1,-2 6-23,-7 7 0,4 2-230,1 13 0,0 7 107,-5 7 1,2 9-204,2 6 1,-2-1-287,3 5 1,-4 5 432,-1-32 0,0 2 0,2 0 0,1 1 29,-1 3 1,1 0 0,-1-3 0,0 0-15,-1 1 1,-2-1 0,1 0-1,0-1-19,0 2 1,0-1 0,1-1 0,0-2-176,1-3 0,1-1 0,-2 37-275,4-6 0,-3-8 327,-2-6 1,0-8 78,0-11 0,0-5-45,0-9 1,-2-5 243,-3-9-109,-3 2 1,-6-17 397,0 1 0,-3-12-333,2-3 1,-2 0 267,7 5 0,-1 0 284,2-1 0,1 1 103,3 0 27,4 6 1,-4-3-252,10 6 1,3-4 24,6 4 0,0-1-243,0 1 1,5-1-205,0-4 0,8-7 298,1 3-328,1-10 0,6 2 0,-7-7 0</inkml:trace>
  <inkml:trace contextRef="#ctx0" brushRef="#br0">25081 5843 8487,'-10'-27'0,"1"3"61,-1 4 176,2 12 0,2 8-286,6 9 100,0 10 1,0 5-48,0 9 1,8 2-263,6 3 1,3 3 193,12-3 1,-2-3-178,11-2 0,-1 2 99,6-2 0,-5 0 76,0-5 1,-8-4-265,-2 0 0,-5-2 84,-9 2 1,-6 1 34,-4-6 0,-5 1 211,-9-1 0,-5-3 0,-14 5 0</inkml:trace>
  <inkml:trace contextRef="#ctx0" brushRef="#br0">25038 6412 8479,'-8'-7'-272,"-5"6"293,12-12 1,-6 13 123,7 0 1,2 6-22,3 9 0,-2 5 109,6 4 0,1 3-392,4 1 0,0 1 121,1-1 0,-1 0-184,0 1 0,2-2 125,3-4 1,-2-2-7,7-7 0,-2-4 86,2-1 1,1-7 110,-6-2 0,6-13-47,-1-11 1,-4-4 119,-1-5 0,-3-5 32,-2-10 1,1-5-100,-1-4 0,-5-9-518,1 4 1,-7-4 35,2-1 1,-4 6 381,-1 9 0,0 1 0,-3 7 0,-6 1 0,-7 4 0</inkml:trace>
  <inkml:trace contextRef="#ctx0" brushRef="#br0">15612 8416 10275,'-35'-17'-178,"6"3"0,7 2 102,8 12 229,0 0 1,-2 12-328,-3 2 1,2 14 38,-7 1 1,5 9-17,-5-1 0,1 14-7,-6 1 1,1 2-176,-1-7 1,6-4 200,-1-1 0,5-5 157,-5-9 1,7 1-1,-4-1 1</inkml:trace>
  <inkml:trace contextRef="#ctx0" brushRef="#br0">14986 8743 10233,'-14'0'-2382,"1"13"2989,4 6 0,2 12-382,7 7 0,0 8-39,0 1 0,0 6-248,0-6 0,0 3 19,0-7 0,8-3-93,6-12 1,7-6-181,7-3 1,7-13 144,3-10 1,9-12-266,6-17 237,14-4 0,-28 11 1,1-3-1,7 0 1,0 0-1</inkml:trace>
  <inkml:trace contextRef="#ctx0" brushRef="#br0">8289 17031 8428,'2'-27'-573,"3"4"1,4-4 517,10 3 1,-1-1 595,5 1 1,2-4-321,9-1 0,7-1-70,6-8 1,10 5-404,5-5 0,-2 0 332,-25 17 0,1 0 1,30-22-176,0 0 1,-13 2 99,-11 3 0,-9 4-308,1 5 1,-11 2 94,-4 4 208,-3 2 0,-8 13 0,-2 2 0</inkml:trace>
  <inkml:trace contextRef="#ctx0" brushRef="#br0">9057 16136 8543,'10'-5'0,"-1"0"0,1-1-659,4 1 0,2 2 329,3-7 1,-2 6 422,7-6 0,-1 6-53,6-6 1,-1 7 123,1-2 1,-7 4-41,-3 1 0,-4 0 149,0 0 0,-3 1-139,-2 4 1,-4 3 15,-6 6 0,-1 8 161,-4 7 0,-16 7-95,-12 11 1,-8 15-202,17-27 0,1 1 1,0 4-1,1 0-167,-1 0 1,-1 1 0,1 3-1,2 2 152,-1 1 0,1 1 0,0 1 0,-1 0 0,1 1 0,0-1 0</inkml:trace>
  <inkml:trace contextRef="#ctx0" brushRef="#br0">7692 15539 8214,'-14'0'0,"5"0"-864,-1 0 0,5 0 616,-4 0 248,6 0-36,-4 0 0,9 0 102,3 0 0,-2 0 362,6 0 1,7 0-174,8 0 1,3 0 12,1 0 1,7 0-59,3 0 0,15 0 43,9 0 1,14-2-208,-34 0 1,1-1 0,2-3 0,0-4-272,3-3 0,-1-2 1,-1-1-1,0-1 165,-4-1 0,1-2 0,3-3 0,0 0-142,1 1 0,0 1 1,-2 1-1,-1 1-148,-3 2 1,-2 1-1,29-14 19,-20 1 0,-9 7 331,-15 3 0,0 2 0,-10-2 0,-3-3 0</inkml:trace>
  <inkml:trace contextRef="#ctx0" brushRef="#br0">8972 15027 8402,'14'-21'264,"0"5"216,0-3 0,2 4-46,3 0-275,3 8 1,7-4 0,1 4-147,3-1 0,3 5 16,7-2 88,0 4 0,-7 1-218,-3 0 141,-3 0 1,-9 6-201,-7 4 1,-11 12 182,-17 11 0,-19 19-88,3-15 1,-2 2 0,-3 6 0,-1 3-1579,-6 7 0,-1 4 1643,12-14 0,1 2 0,-1 0 0,0 1 0,0 0 0,0 1 0,-2 5 0,-1 1 0</inkml:trace>
  <inkml:trace contextRef="#ctx0" brushRef="#br0">9683 14259 11816,'-8'-22'-1369,"3"3"0,4 8 361,1 1 2222,0 1-543,0 1-886,0-5 302,0 12-412,0-5-40,0 6 456,0 0 51,6 0 0,-3 0-148,6 0 0,1 0 88,4 0 1,7 0 4,2 0 1,11 0 12,3 0 1,6-2 16,5-3 0,2 2 11,7-6 0,0 5-118,0 0 0,-7-3 132,-2 3 1,2-1-53,2 5 1,5 0-217,5 0 0,3 0 147,6 0 0,-7 0 8,-2 0 0,3 0-41,1 0 1,5-2-3,5-2 1,3-4 13,-37 1 1,1-1-1,2 1 1,-1-1 20,-1-2 0,-1 1 0,0 1 0,-2 0-59,31-11 1,-31 9 0,1-1 57,-1 2 0,1-1 0,3 1 0,2 0 36,-6 1 0,0 1 1,1 0-1,-1 0 46,31-7 0,-6 4 130,-4 1 1,4 6-182,1-2 0,4 3-11,1 2 1,-6 0-61,-4 0 0,-4 0 46,-5 0 1,-8 0-130,-6 0 1,-1 0 117,1 0 1,-2 5-188,-3 0 1,-3 0 39,3-5 0,-4 0-146,-6 0 1,-2 0-84,-7 0 361,0 0 0</inkml:trace>
  <inkml:trace contextRef="#ctx0" brushRef="#br0">9796 15183 15521,'-7'-14'-3725,"0"6"2722,7 2 795,0 6 1,7 0 335,2 0 1,4 0-28,1 0 1,5 1-77,0 4 0,1-3-46,-1 2 1,-1 3-159,5-3 1,-4 3 374,5-3 0,0 0 75,4 5 1,-4-6-330,0 2 0,-1 3-162,6 1 0,1-2-61,3-3 1,-2 0 63,7 0 1,0-2 3,5 3 1,11-4 40,3-1 0,4-1 142,1-4 1,-7 3 20,7-2 1,-12 0 191,7 0 1,-8 2-79,3-3 1,2 4 20,8 1 0,4 0-359,10 0 0,-4 0 302,4 0 0,-9-5 2,-6 0 1,5 1-39,6 4 0,3-5-25,-34 3 0,-1-1 0,1-2 0,-1 1-18,31-1 1,6-6 15,-11 1 0,7 2 40,-7-1 0,5 4-45,5-4 1,-3 4-61,3-4 0,-10 5-179,-4 0 0,-10 4 238,-5 4 0,-6 1 0,-4 6 0,-7 0 0,-8-1 0</inkml:trace>
  <inkml:trace contextRef="#ctx0" brushRef="#br0">9398 3341 13880,'-32'-28'-370,"0"1"1,0 0 0,2 1 0,-16-16 71,8 9 1,8 9 311,7 5-60,2 3 1,12 2-338,-1 0 0,7 4 62,-2 1 0,10 4 563,4-4 0,12 4-483,7-5 1,13 1 242,12-5 1,8-1 185,6 1 1,2-5-94,2 0 0,0-1 91,0 1 0,-26 9 1,2-1-295,4 0 0,2-1 0,4-1 1,0 0 319,2 4 1,0-1-1,2-2 1,0-1-159,-2 1 1,1 0 0,5 1 0,2 0-57,6-1 0,1 1 0,1 1 0,0 1-366,1-3 0,0 0 1,3 1-1,1 0 364,-25 3 0,0 0 1,1 0-1,3 0 0,0 1 1,0 0-285,0 0 0,-1 1 0,1 0 0,1 1 0,0 0 0,1 1 274,3-1 1,1 0-1,1 1 1,1-1 0,1 0-1,0 0-3,-1 2 0,-1 0 0,0 0 1,2-1-1,0 0 0,0-1 5,5 0 1,0 1 0,-1-1 0,-4 2-1,0 0 1,0 0-206,5-1 0,2 1 0,0 0 0,3 0 1,1 1-1,-1-1 190,-1 0 0,0 0 0,1 0 0,-14 0 0,1 0 0,0 0 0,-1 1-114,15 0 0,0 1 1,0-1-1,-19 0 0,0-1 1,1 0-1,-1 0 106,2 0 0,0 1 1,0 0-1,-1-1 0,14 1 1,-1-1-1,1 1 32,-14-1 1,1 1 0,0-1 0,0 1 0,18 0 0,0 1 0,0-1 1,-19 0 0,0-1 0,1 1 0,0 0 1,4 1-1,1 0 0,0 0 0,-1 1 22,15-2 1,-2 1-1,2-1 1,-14 0 0,2 1-1,0-1 1,-2 1 46,-5-1 0,-1 1 0,0 0 0,2 0 0,4-1 0,2-1 0,0 1 0,-1-1-40,-3 2 1,0 0 0,0 0 0,0 0 0,3-1 0,0 0 0,0 1 0,0-1 7,1 1 1,0 0 0,-1 0 0,1 0-1,-1 0 1,-1 1 0,0 0 0,1-1-4,2 0 0,0 0 1,0 0-1,0-1 0,-2 1 1,0-1-1,0 0 1,1 1-91,3 0 0,0-1 0,1 1 0,-1 0 0,-2 0 0,0 0 1,0-1-1,0 1 43,2 1 1,0 0 0,1 0 0,-1 0 0,-1 0 0,-1 0 0,1 0-1,0-1 21,1 0 1,0 0 0,1-1 0,-1 1-1,-1 1 1,1-1 0,-1 1 0,1 0-55,-1-1 1,0-1-1,0 1 1,0 0-1,0 0 1,0 0 0,-1 1-1,1-1 67,-1 0 1,0-1 0,0 1 0,-1 0 0,1 0 0,-1 1 0,0 0 0,0-1-5,-4 0 1,0 0 0,0 0 0,1 0 0,3 0 0,2 0 0,-1 0 0,-1 0-1,-4 0 1,-2 0 0,0 0-1,2 0 1,5 0 0,2 1-1,0 0 1,-2-1-12,-3 0 0,0 0 0,-1-1 0,0 1 0,1 1 0,0-1 0,-1 1 1,1 0 28,-3 0 1,0 0-1,0 0 1,0 0 0,-1 0-1,1 0 1,-1 0-1,1 0-11,0 0 0,1 0 0,-1 0 1,-1 0-1,17 0 0,0 0 1,0 0 2,-16 0 0,1 0 0,-1 0 0,-1 0 0,13 0 0,-2 0 0,0 0-7,1 0 0,-1 0 0,0 0 1,1 0-1,0 1 0,-1-1-4,-3 2 0,-2 0 0,0-1 0,-2 0 0,-1 0 1,0 0 51,-2 2 1,0 0 0,-2 1 0,-6-2 0,-2 1 0,1 0-82,3 0 1,-1 0-1,-1 0 1,18 3 0,-3 1-18,-4-3 1,-1 1-1,-4 1 1,-1 1 247,2 0 0,-2 0 0,-7 0 0,-3-1-413,-7-2 0,-2 1 1,30 8 809,-10-4 1,-10-1-1117,-4 2 1,-6-2-195,-4 1 696,-3-3 0,-7-1 0,1 0 0,-1 0 0</inkml:trace>
  <inkml:trace contextRef="#ctx0" brushRef="#br0">27270 2161 13170,'35'0'-30,"3"0"0,4 0 176,6 0 0,13 5-224,10-1 0,4 6-480,-4-5 1,-6 6 420,-4-2 0,-10-1 261,-9 1 1,-7 3 77,-11 7 0,-10-1-381,-9 11 0,-21-2 120,-17 11 1,1-17 0,-7-1 9,-17 5 0,-7 2 1,13-5-1,-3 0 0,-3 2-390,-12 5 1,-4 1 0,-2 1-1,13-6 1,-2 0 0,-1 0 0,0 1 200,-6 3 0,0 0 1,-2 1-1,-1 0 238,10-4 0,-2-1 0,-1 1 0,1-1 0,-1 1 0,0 1 0</inkml:trace>
  <inkml:trace contextRef="#ctx0" brushRef="#br0">32730 6255 22513,'-2'-14'-3207,"-3"0"0,2 0 1569,-6-1 0,4 6 1112,-4-1 1,1 1 363,-2-5 156,-3-1 1,6 1 225,-8 0 0,1 0-46,0 0 1,0 1-375,0 4 0,-7-3 900,-3 8 0,-3-6-64,-1 6 0,-5-1-81,0 5 1,-10 1-47,5 4 0,-11 3-8,6 6 1,-4 0 53,0 1 1,-4-1-253,-6 0 0,-1 0-151,-4 0 0,4 1 42,-4-1 0,10-5 102,5 1 1,4-1-157,5 6 0,3-1-157,7 0 1,-1 0 11,1 0 0,0 7-164,-1 3 0,-1 3-31,-3 1 0,-2 2-101,-3 3 1,-3-3 101,3 3 0,-3-4-179,-1-6 0,5 3 295,4-7 0,5-2-1,4-7 0,-3-3 202,3-2 0,2-3 86,-1 2 1,-1-2 131,-5-2 1,-1-5-199,-3 1 1,2-6 71,-7 5 0,6-4-223,-1 4 1,1-1 11,-1 1 1,3 4-55,-3-4 0,3 2-172,2-2 0,-1 3 73,1-2 0,4 0 16,0 0 0,1-3-31,-6-2 0,1-4-30,-1 4 1,1-4 54,-1-1 0,-4 0 50,0-1 0,0 3 165,4 2 1,1-1-92,0 7 1,-1-1 109,1 5 1,1 0 38,3 0 0,-3 1 156,4 4 0,0 5-133,0 9 0,-1-2-202,-4 7 1,4-1-83,0 6 1,-4-1 100,-5 1 0,-1-6 10,6 1 0,0-5-53,-1 5 1,-4-1-64,0 6 0,0-1-46,4 1 0,1-1 299,-1 1 1,1 4-85,-1 0 1,-4 5 147,0-5 1,-2 6-140,2-1 0,3 3-110,-3 2 1,8 0-176,1-1 1,5-4 57,-5 0 1,7 5-48,-2 4 0,8 1-116,1-6 0,6-4 5,-6 0 0,7-2-74,-2 2 1,-1-3 81,1-6 1,1 1-25,4 3 1,0-3 46,0 3 1,-2-3 135,-3-2 0,4 7 37,-4 3 0,2 3 108,-2 2 1,3-1 21,-2 1 1,2-4 21,2 4 1,6-8-205,4 8 1,-1-9 24,6 4 0,-4-5 21,8 5 0,3-5 100,1 5 0,0-1-42,0 1 1,1 3-3,4-3 1,-4 3-43,0 1 0,-1 1 57,6 0 0,-1-1 150,1 1 1,2 0 49,-2-1 0,2 7-88,-7 3 0,1 4-156,-1 0 0,3-3-106,-3-1 1,-2-5 98,1 5 1,1-11 110,5 2 0,-1-4 13,0 4 0,1-5 40,-1 0 0,5 0 13,1 4 1,10 1 84,-1 0 0,9-5 91,0 0 1,3-5 24,2 5 0,5-7-226,-1 2 0,-1 2 179,-8-2 1,5 1-49,0-6 0,6 0 12,8 1 1,2-1-78,-35-13 1,0-1 0,30 9 4,3 1 0,-3-2-134,3 2 0,-32-14 1,1-1 100,2-4 0,1-1 1,1 0-1,1-1-21,5-3 1,-1 0 0,-7-1 0,0 0 59,1-1 1,-1-1 0,36-6 82,-3-10 1,4 3-100,-36 7 1,0-1-1,-3-1 1,-1 0 108,37-13 0,-10 2 22,-4-1 1,-9-1 75,-1-5 0,0-4-36,5 0 0,5-2-169,0 2 0,-1-3-31,-4-7 1,-2 0-128,-3 1 0,1-6-49,-11 1 0,10-10-99,-4 5 1,7-6 77,-24 31 1,0 2-1,27-29 48,-27 28 0,0 0 0,0-2 0,1 0 3,-1 3 0,0-2 0,-2-2 0,-2-2-116,0 1 0,-1-1 0,18-31 50,-2 5 1,1-4-88,-5-1 1,3 0 86,2 5 154,-1-6 0,-2 0 0,-1-3 0,1 4 0,-2 4 0</inkml:trace>
  <inkml:trace contextRef="#ctx0" brushRef="#br0">33753 8373 13609,'-30'-58'-694,"-3"-4"1,2 2 358,-7-6 0,0 1-442,-5-1 0,2-2 847,3 6 1,3-1-124,7 2 1,1 2 187,3-2 1,5-11-172,10-3 0,3-1-184,6 0 0,1 5 240,4 5 0,8-9-130,6 4 1,1-5 161,-1 1 1,-2 2 33,7-3 1,-5 0-144,5 5 0,-2-1 140,2 10 1,-5 0 343,-10 6 0,-3 2-259,-6 6 0,-3 4-4,-6 16 0,-9-1-204,-15 15 1,-11 3-37,-13 11 1,-22 3 64,30 1 1,-1 2 0,-5 3-1,-1 2-302,-5 5 1,-1 1 0,1 3 0,0 1 125,2 1 0,0-1 1,-2 0-1,0 1 187,-3 1 0,0 1 0,2 1 0,-1 1 0,-1 0 0,0 0 0,-1 1 0</inkml:trace>
  <inkml:trace contextRef="#ctx0" brushRef="#br0">28934 1820 8418,'-15'0'-219,"1"0"126,0 6 1,6 3 425,3 10 0,2 4-102,-2 5 0,4 0-202,-4 1 0,-1 1 77,1 3 0,0-3 10,5 3 0,2-3-53,3-1 1,-2-7-11,6-3 1,-4 0 14,4-5 0,-1 3-146,2-7 1,1 2-212,-6 3 1,4-6 100,-4 1 1,0-6-756,-5 6 252,0-7 322,0 10 1,0-13-98,0 0 466,0-7 0,6-20 0,2-3 0</inkml:trace>
  <inkml:trace contextRef="#ctx0" brushRef="#br0">29019 2047 7988,'14'-6'-536,"0"-4"1,5-1 847,0 2 0,8-9-183,1 4 0,9-5-28,10 0 0,10 4 163,9-4 0,6 3-480,3 2 0,0-1 371,-35 8 1,0 0-1,36-6-246,-36 9 0,1-1 0,-1-1 0,2 1 172,3 2 1,0 1 0,-4-3 0,0 1-13,2 1 0,-1 1 0,32-3-331,-2 5 0,-1 0 342,-5 0 1,11 0-53,-34 0 1,0 0 0,37 0-38,-37 0 0,0 0 0,31 0 89,-3 0 0,-5 0-34,-4 0 1,3 0-11,6 0 0,-2 0 19,-2 0 1,-6 0-38,-9 0 1,-4 0 7,-10 0 1,0 0 184,-10 0 0,2 2-242,-11 3 0,-5 2 350,-4 8 0,-7 0-303,2 4 0,-4-1 323,-1 6 1,0-1-348,0 6 1,-1 1 24,-4 3 0,2-2-148,-7 7 1,5-6-223,-4 1 0,4-3-309,-4-1 1,4-1 277,-4 0 0,4-4-422,-5 0 806,-5-7 0,-1 4 0,-5-7 0</inkml:trace>
  <inkml:trace contextRef="#ctx0" brushRef="#br0">29474 2374 8316,'-10'-9'-1290,"1"-1"1178,6 7 715,-4-3-676,7 6 0,7 1 137,2 4 1,5-2-13,5 7 0,-1-6 74,5 6 1,1-7 9,5 2 1,4-4-17,0-1 0,6 0 13,-1 0 0,10 0-48,4 0 1,11-1 7,8-4 1,5-1-184,-36 1 1,1 0 0,0-1 0,0 0 161,34-4 1,-31 4 0,-1-1-39,0 0 0,0 0 1,6 2-1,1 1 36,0-1 1,0 0 0,-4 1 0,-1-1-6,-2-2 1,0 0 0,-3 0 0,0 1-24,0 1 1,1 1-1,0-2 1,0 0 57,35 2 1,1-1-23,-1 5 1,-14 0 1,-1 0 1,-12 0-141,-1 0 1,-10 2 79,-5 2 1,-5-1-378,-4 7 1,-4-2-99,-5 1 0,-1-1 455,0-3 0,0-3 0,0 4 0</inkml:trace>
  <inkml:trace contextRef="#ctx0" brushRef="#br0">30270 569 8297,'0'-15'-238,"0"1"1,2 6-429,2 4 1,9 2 503,6 2 0,1 2 372,-1 2 0,4-2-440,5 3 1,2-4 82,3-1 0,-3 5 147,3 0 0,-7-1 0,-3-4 0,-5 0 0,-4 0 0,-16 0 0,-12 0 0,-6 2 167,-9 3 0,-1 3-126,-3 6 0,8 0 242,-4 0 1,10 1-34,0-1 0,5 0-94,5 0 1,2 5-61,7 0 0,0 0-148,0-5 0,2 0 61,3 1 1,-2 0-202,6 4 1,-4-3 95,4 3 0,-5-3-64,0-2 1,-2 0 110,-2 1 1,0 0 5,0 4 1,-6-3 39,-4 3 1,-1-3 15,2-2 0,-9-1 18,4-4 1,-3 4-128,2-4 1,6-2 95,-1-3 0,1-2 0,-5-2 0</inkml:trace>
  <inkml:trace contextRef="#ctx0" brushRef="#br0">30753 668 8406,'-20'8'0,"3"0"-73,-7-3 0,2 3-48,-2 6 0,-1 6 138,6 4 0,0 3 44,5 1 1,6 2-112,3 4 0,3-4 95,2 3 1,7-3-381,2-2 1,10-10 19,5-4 1,-2-5 40,2 1 1,-1-4 120,6-6 1,-1-2 37,1-2 0,-7-9 130,-3-6 0,-3-11-56,-2 2 0,-6-9 115,-4 4 0,-2-5-125,-2 5 1,-2-5 284,-2 5 1,-6 5-5,-9 4 0,-1 6-131,-4 0 1,-3 3-83,3 6 0,2 3-4,-1 6 0,5 1-113,-1 4 0,5 3 100,5 6 0,-4 0 0,5 0 0</inkml:trace>
  <inkml:trace contextRef="#ctx0" brushRef="#br0">31052 711 8443,'-6'14'0,"3"-3"69,-7 3 1,7-3 53,-2 8 1,4 3-254,1 2 1,0 8 124,0 1 0,0-3-219,0-2 0,0-2-87,0 7 213,0-10 1,4 3 108,1-7 0,6-5-15,-1-5 1,2-5-107,2 0 0,7-8 98,3-6 1,7-10 6,2-9 1,5-1-5,-4-8 1,-3 0-11,-7-4 1,1-1 103,-6 0 0,-6 7 176,-9 3 0,-2 3-237,-2 1 1,-13 6 7,-6-1 0,-7 7-42,-8-2 0,0 9-5,-4 5 0,-3 4-164,3 1 0,3 1-17,2 4 0,9 3-398,5 6 594,10 1 0,-4-1 0,5 0 0</inkml:trace>
  <inkml:trace contextRef="#ctx0" brushRef="#br0">32204 796 12517,'-13'2'-265,"4"2"1,2 1 188,7 9 2,0-3 0,0 18-359,0-1 0,2 1 194,3 4 1,1-3-146,3-2 1,4-1 77,-4-3 0,4-2-63,1-3 0,-4-5-26,-1 0-301,-6 1 612,4-7 1,-9 4 8,-3-2 1,-3 1 296,-6-7 0,-5 7-130,0-1 0,-6-1 9,1 6 0,-7-4-121,-2 8 1,-5-4 19,5 0 0,-5-3-644,4-2 644,1 2 0,5-10 0,-1 4 0</inkml:trace>
  <inkml:trace contextRef="#ctx0" brushRef="#br0">32076 1080 8358,'0'-14'-674,"6"0"472,3 0 0,4 0 403,1-1 0,7 6-119,3-1-82,-4 1 0,7-5 0,-5-1 0</inkml:trace>
  <inkml:trace contextRef="#ctx0" brushRef="#br0">32360 640 9771,'0'20'-1607,"5"-2"1217,0 5 0,4 7 510,-4 8 1,-1 5-265,-4 4 0,-1 4-166,-4 6-10,-3-7 1,-12 6 0,-2-6 0</inkml:trace>
  <inkml:trace contextRef="#ctx0" brushRef="#br0">32616 782 10461,'36'0'-318,"-3"0"0,-4 1 478,-5 4 1,1 5 352,-6 9 1,5 4-501,-6 11 0,0-3-208,-9 7 1,-2-2-99,-7 2 0,-2 3 184,-3-3 1,-4-1 21,-10 0 1,3-7 127,-3-1 0,3-7-4,2-8 377,0-6-233,6-2 1,8-7 17,9-4 1,6-1-36,4-4 0,3-1-59,6 7 0,2-1-136,3 5 1,4 0-302,5 0 0,1 5 267,0-1 1,-1 14 0,1-3 0</inkml:trace>
  <inkml:trace contextRef="#ctx0" brushRef="#br0">32246 1763 8426,'-9'14'443,"-1"0"0,-5 2-104,5 3 0,4 3-298,1 7 41,3 5 1,-2 4-349,-1 10 1,-6 2 239,1 7 0,2-2-845,-1-3 1,0 2 346,-6-6 0,6-7 524,-1-8 0,7-3 0,-3-2 0</inkml:trace>
  <inkml:trace contextRef="#ctx0" brushRef="#br0">32303 2033 8283,'0'14'-72,"0"0"1,-5 5-143,1 0 0,-6 7 616,5-3 0,1 3-82,4-3 0,0 4-589,0-3 1,1-4-33,4-1 1,3-5-48,6-4 1,0-4 209,1-6 0,4-1 50,0-4 0,4-9 64,-4-10 1,2-3-42,-2-1 0,-5-1 228,0 1 0,-1 1 28,-9 3 102,1-3 0,-11 13-80,-4 0 1,-7 6-155,-2 8 1,-5 0-62,5 0 1,-1 5-268,1 0 269,3 6 0,-4-10 0,5 6 0</inkml:trace>
  <inkml:trace contextRef="#ctx0" brushRef="#br0">32659 1763 8423,'14'0'-290,"0"6"0,0 7 405,0 6 0,1 1-10,-1-1 0,0 2 15,0 2 1,1 4-203,-1-3 0,-2 8-246,-2 1 1,-4 2 4,-6-2 0,0-3 208,0 3 0,-6-8 139,-4-1 1,-4-7-19,-5 2 0,3-3-7,-3-2 1,4-1 16,0-4 0,1 2 263,0-6 1,6 1 47,3-1-203,4-3 0,7 6-234,4-4 0,2-2 173,2 3 1,2-4-502,3-1 1,3 0 437,7 0 0,6-6 0,1-2 0</inkml:trace>
  <inkml:trace contextRef="#ctx0" brushRef="#br0">33341 1479 10098,'-14'0'0,"1"6"-284,4 3 1,-2 4-105,6 1 0,-5 7 640,6 2-269,-7 4 1,3 6 120,-6 1 1,-1 3-158,1-3 0,0 5 3,0-1 1,1-3 0,4-2 0,1-8 123,3-1 1,3-7-145,-2 2 1,7-3 245,1-2 1,9-6-165,1-3 1,2 1 131,8-1 0,0 0-131,4-5 1,0-7 61,1-2 0,-2-2-265,-4 1 1,4-2-34,-3 2 1,-4-1-499,-1 2 779,-3-4 1,-8 5 0,-2-6 0</inkml:trace>
  <inkml:trace contextRef="#ctx0" brushRef="#br0">33341 1720 9185,'0'21'1719,"0"7"-1455,0 8 0,-2 20-105,-2 5 1,0-21 0,-2 1-671,-2 3 0,-3 2 0,0 3 0,-1 1 75,-4 5 0,-2-1 101,1 0 0,-2 1 0,-5 14 0,-1 1 0,0-1 0,0 0 0</inkml:trace>
  <inkml:trace contextRef="#ctx0" brushRef="#br0">18739 11814 8085,'0'-10'-341,"0"1"-486,0 6 848,0-4 0,0 9 461,0 3 1,5 4 72,0 10-132,0-3-304,-5 11 1,0 0 164,0 6-139,0 6 25,0-2 0,0 12 67,0 3 0,-2 5-121,-3 4 0,4 4-211,-4 6 0,-1-5 214,1 1 0,0 5-151,5 9 0,0-39 0,0 0-70,0 0 0,0 1-656,0 0 0,0-1 755,0 1 0,0 0 0,0-1 0,0 1 31,0-1 1,0 1 0,0 2 0,0 0-216,0 0 0,0 0 0,2 2 1,1-1 93,-1-3 1,1 0-1,-1 1 1,0 0 5,-2 37 0,0-39 1,0 1 42,0 2 0,0 0 0,0-1 0,0-1 35,0 2 0,0 0 0,0-1 1,0-1 1,0 0 1,0-1 0,0-1 0,0 0 25,0 2 0,0 0-29,0-3 1,0 2 21,0 6 0,0 2 0,0-4 0,0 1 3,0 2 0,0 1 0,0 0 0,0 0 10,1 0 0,-2-1 0,1 2 1,-1 0 53,-1 1 0,-1 0 1,2-2-1,-1 1-256,-3 1 1,0 0-1,4 1 1,-1 0 197,0-1 1,0 0 0,-2 3 0,1-1-12,1-2 1,0 0 0,-1 3 0,1-1-12,2-1 1,0-1-1,-2 0 1,-1 0 70,1-2 0,-1 0-45,-2-1 1,-1 1 8,5 0 0,1 0 0,-4-1 1,1-1 121,3 0 0,0-1-97,-3 2 1,0 0 0,2-5 0,0 1 79,-1 2 0,0 0-112,-2-2 0,0-1 1,1 5-1,-1 0 33,0-1 1,-1-1-1,-1-3 1,1 0 40,2 1 1,1 0-1,-1-3 1,0 0 53,0 3 0,1 0 0,1 1 0,1 1-57,-3 0 0,1 1 0,1 0 0,0 0-25,1-1 1,0 1 0,0 1-1,0 0-42,0-2 1,0 1 0,0 3 0,0 0 104,0 1 1,0 1 0,0-1 0,0 0-148,0-2 1,0-1-1,2 1 1,1 0-94,-1 0 1,1-1 0,-1 0 0,0-1 11,-1-3 0,-2 0 0,1-1 0,-1 0-128,-4 32 0,3-58 125</inkml:trace>
  <inkml:trace contextRef="#ctx0" brushRef="#br0">18768 11487 8060,'-21'-19'551,"7"0"1,1 0-342,9 5 0,-1 0-130,5-1 1,0 6 152,0-1 0,8 2-1,6-1 1,8-4-607,11 4 1,5-4 251,10-1 0,10 0-70,13 0 1,5-1-62,-36 8 0,1 0 1,38-2 268,-4-1 0,1 2-303,-33 4 1,0-1-1,0-1 1,0 1 249,5 2 0,-1 1 1,-1-1-1,0 1 57,-3 2 0,-1 0 1,39 0-23,-1 0 1,-37 0 0,1 0 61,3 0 1,1 0 0,-1 1 0,1 0-32,2 1 0,-1 1 0,-3-3 0,0 1-18,3 1 1,1 1 0,0 0 0,0 0 23,4 0 0,1-1 0,-1 1 0,1-1 2,4-2 0,0 0 0,-3 0 0,-1 0-325,-1 0 1,1 0 0,4 0 0,2 0 283,3 0 1,0 0-1,-2 0 1,-1 0-47,-4 0 0,0 0 0,5 0 1,1 0 55,-2 0 0,1 0 1,4-1-1,1 0-38,-3-1 0,0-1 1,0 3-1,0-1 26,-3-1 1,1-1-1,0 0 1,1 0 69,5 1 0,1-1 0,-5-2 0,-1-1-11,0 1 1,1 1 0,2 0 0,0 0-15,2-1 1,1 0-1,-1 1 1,0 0-25,-4 0 1,0-1 0,5-2-1,-1 1 12,-4 1 0,0 1 0,3 0 0,1 1 57,-2 1 1,0 0 0,0-2 0,-1 1-47,0 1 0,-2 0 1,-1-3-1,1 0-85,6 2 0,0 1 0,-4-1 0,1 0 47,-2 0 0,0 1 0,2 1 0,2 1-57,1-2 0,-1-1 1,-2 0-1,-1 0-3,-3 0 0,0 1 0,4-1 0,0 1-41,-2 2 0,0 0 0,3-2 0,-1-1 71,-2 1 1,0 0-1,2-1 1,-1-1 2,-6 2 1,1 0 0,5 1-1,1 0 96,3-1 0,-1-1 0,-5 0 0,-1 0-59,0 1 0,-1-1 1,1-1-1,1-1 88,3 2 1,1 1-1,0-3 1,0 1-24,-5 1 0,-1 1 1,6-3-1,0 0 2,-5 3 0,0 0 1,2-2-1,1 1-46,-1 1 1,0 0-1,-4 1 1,0 0-7,2-1 0,-1-1 1,1 2-1,1 1-11,6 0 1,0 0 0,-5-2-1,0-1-80,-5 1 1,0-1 0,4 0 0,1 1-23,-1 2 0,1 0 0,3 0 1,-1 0 29,-4 1 0,-1-2 0,2 1 1,-1-1 28,-5-2 0,0 1 0,7 1 0,1 1 6,4-3 0,0 1 1,-5 1-1,-2 0-3,-5 1 1,0 0 0,1 0-1,-1 0 1,2 0 0,1 0 1,3 0-1,0 0 21,-3 0 0,-1 0 0,0 0 0,0 0 75,-4 0 1,-1 0 0,3 0 0,0 0 142,4 0 0,1 0 1,1 0-1,-1-1-118,-3-2 1,0 1 0,6 1 0,0 0-57,-1-1 0,0 0 0,3 0 0,0 2-73,-3 0 1,0 0 0,1-2 0,0-1 65,-1 1 0,0 0 1,0-1-1,1 1-42,6 1 1,0 2 0,-4-1 0,-3 0 0,-2 0 0,0 0 0,2-2 0,1-1-14,4 1 1,0-1-1,-5 1 1,0 0 22,-3 1 0,1 2 0,-1-1 0,1 0-11,0 0 0,-1 0 0,1 0 0,0 0 69,-3 0 1,0 0 0,-5 0 0,-2 0-179,-7 0 0,0 0 0,1 0 0,1 0 119,1-1 0,-1 2 0,-3 1 0,-1 0 0,0 1 0,-1-1 0,-1 0 0,0 1 0</inkml:trace>
  <inkml:trace contextRef="#ctx0" brushRef="#br0">18938 12894 8556,'2'8'595,"3"-3"-360,-4 3-149,6 0 1,-7 1 41,0 1 0,0 1 11,0 8 1,0-2-32,0 7 1,0-1-168,0 6-77,0-1 144,0-6 1,0 4-157,0-7 0,4 0-35,1-5-296,0 0 30,-5 0-396,0-6 187,0 5 104,0-12 554,0 6 0,0-14 0,0-1 0</inkml:trace>
  <inkml:trace contextRef="#ctx0" brushRef="#br0">19024 12866 8080,'0'-8'33,"6"2"0,-3 6 19,7 0 1,-6 0 182,6 0 0,-1 0 28,6 0 1,-1 0-261,0 0 1,2 0-333,3 0 0,-2 0 161,7 0 121,0-7 0,-1 6 190,1-4-119,0 3 85,4 2-54,1 0 0,-1 0 66,0 0 0,2-4-37,4-1 0,2-1 22,7 1 1,6 2-5,3-7 0,6 2-4,-1-1 0,1-4 5,-10 4 1,2 2-46,-7 3 0,3-3-177,-8 3 42,3-1 111,2 5 0,4 0 11,0 0 0,1 5 10,-6-1 1,-4 1-2,0-5 0,-1 5-32,0 0 1,-2-1-3,-6-4 0,-3-4 122,-2-1-100,3 0-4,-11-1 1,9 4 231,-6-3-203,0 4-22,-5-5 0,0 4 11,1-3 0,-1 4-4,0 1 0,-4 0 3,-1 0 0,-4 4 50,4 1-8,-6 0-62,10-5 0,-10 5 5,7-1-184,-7 1 195,10-5-29,-12 0 0,7 0-88,-3 0 97,-4 0-94,6 0-65,-1 0 1,-4 2 109,2 2-15,-2-2 1,-2 6 15,0-3 1,0 3 32,0 6 0,0 0 93,0 0-123,0 7 8,0-5 0,-2 10-206,-2-2 202,2 3-122,-11 1 1,12 1-239,-4-1 1,-1 1-15,1-1 0,0-4-768,5-1 1152,-6-5 0,4 2 0,-4-5 0</inkml:trace>
  <inkml:trace contextRef="#ctx0" brushRef="#br0">18995 13307 7995,'-14'0'-627,"6"6"235,2-5 376,0 6 629,4-7-470,2 0 0,13 0-55,6 0 0,4-5 457,-4 0-221,7 1-148,-4 4 1,8-5-153,3 0 1,-3 0 44,3 5 1,2-4-120,-2-1 1,2-1 118,-2 1 0,-3 3-116,3-3 1,3 4-91,2 1-76,-3 0 229,12 0 0,-9 0-196,10 0 164,-4 0 17,-1 0 0,-2 0-16,-3 0 0,1 0 79,-6 0 0,5 0 162,-5 0 1,2 0-142,-2 0 1,-1 5 21,6-1 1,-5 1 157,5-5-178,0 0-30,5 0 1,-6-1-33,1-4 74,0 3-97,-1-10 1,-3 8 9,-5-5 0,-1 1 56,1-1 1,-6 1 52,1 3-87,-7 3 1,4-4 56,-7 6 1,-4 0 100,-1 0-129,-6 0 37,10 6-235,-11-4-29,10 4 149,-10 1 0,10-6-102,-2 4 1,-2-4 89,1-1 1,1-1-238,4-4 62,0-3 0,-1-1-693,-4-1 895,4 1 0,-12-5 0,6-1 0</inkml:trace>
  <inkml:trace contextRef="#ctx0" brushRef="#br0">19280 13051 8029,'-10'0'-988,"1"0"651,6 0 1,-5 0 469,3 0 142,3 0-187,-4 0 1,4 1 120,-2 4-146,2-3 26,-10 10 0,10-9 106,-3 7 1,2-1-101,-2 6 0,4-1-11,-4 0 1,3 0-38,2 0 45,0 1 4,0-1 0,5-5-206,0 1-49,6-7 149,-3 3 0,6-6 1,0 0 1,0-1-26,1-4 0,-6-3-114,1-6 0,-2 0 62,1-1 0,2-4 0,-6 0 1,0 1-51,-5 3 107,0-5-8,0 4 1,0 0-9,0 7 1,-2 1-132,-3-2-181,-3 4 147,-6 6 19,0 6 0,6 2 191,3 6 0,-3 1 0,0-1 0</inkml:trace>
  <inkml:trace contextRef="#ctx0" brushRef="#br0">19493 13079 8029,'0'14'-1161,"0"-6"1018,0 5 1,0-10 131,0 6 1,2-5 107,2 0 1,-1-2 462,7-2-437,-7 0-74,10 0-52,-12-6 1,6 2 6,-7-5 0,0 4-5,0-4 1,0-1-88,0-4 1,0 0 52,0 0 1,0-1-286,0 1 161,-7 0 116,6 0-7,-6 6-8,7 2 58,0 6 0,0 0 0,0 0 0</inkml:trace>
  <inkml:trace contextRef="#ctx0" brushRef="#br0">20062 12795 7920,'0'-10'0,"0"1"0,-2 6 0,-3-2 470,4 3-144,-6 2-113,1 0 0,5 7-44,-4 2 1,2 10 19,-2 5 0,3 3 23,-2 1 1,0 5-25,0 0 1,2 5 0,-3-4 0,4 3 23,1-3 1,0-1-24,0-5 0,0-1 201,0-3 1,0-4-818,0-6 0,1-6-1340,4-3 1272,-3-3 495,10-2 0,-10-7 0,4-1 0</inkml:trace>
  <inkml:trace contextRef="#ctx0" brushRef="#br0">20303 12951 7784,'0'14'65,"0"1"1,0 4 301,0 0 1,0 4-157,0-4 1,0 6-17,0-1 0,2-3-145,3-2-94,3-4 144,6-7 0,0 0 42,0-3 0,0-3-111,1 2 0,-1-10-190,0-8 1,0-2 94,1-8 0,-3 2-150,-2-2 1,1-7 61,-7 2 0,1 4-88,-5 6 1,-1-1-416,-4 1 345,-9 6 141,-2 7 0,-11 6 169,3 0 0,-9 6 0,-3 2 0</inkml:trace>
  <inkml:trace contextRef="#ctx0" brushRef="#br0">22095 12354 7981,'0'10'-340,"0"-1"0,0 1 485,0 4 1,1 0-16,4 0 1,-3 5 6,2 0 1,3 6 39,-2-1 1,-1 4-1,-4 6 0,0-3 19,0 7 0,0 0-59,0 5 1,5 4-1,0 0 0,-1 6 8,-4-6 1,0 0-54,0-4 0,0 1 24,0 4 0,0-4-7,0 3 1,5 4 39,0 1 1,0 3-29,-5 2 0,4-5-146,1 0 1,0-4 149,-5 4 1,0-9-137,0 4 1,0-6 106,0 6 1,0-1-156,0 2 0,0-3 66,0 7 1,0-6 22,0 2 0,0-4-35,0-1 0,0-1 95,0 1 0,-2-5 60,-2 0 1,2-5-92,-3 5 1,-1-7 123,1 3 1,-1 0-100,1-1 0,4 5-20,-4-4 1,3-1-15,2-5 1,-1 1-90,-4-1 0,3-1-113,-2-3 1,2 1 52,2-6 1,0 0 104,0-5 1,0-5-49,0 1-1018,0-7 0,5 2 456,0-10 0,4-4 604,-4-10 0,6-10 0,-3-7 0</inkml:trace>
  <inkml:trace contextRef="#ctx0" brushRef="#br0">22166 12226 7899,'-5'-17'-11,"0"3"0,-1 4 263,1 1-179,4-4 1,-4 10 51,10-7 1,-2 7-27,6-2 1,2 4 34,8 1 1,-1 0 51,6 0 0,-1 5-186,6-1 0,-1 3 62,1-3 1,-1-2-139,0 3 0,2-4 24,4-1 1,2 0-44,7 0 0,1 0 66,3 0 1,2 0 55,3 0 0,2-4 131,-7-1 1,2 0-68,-1 5 1,-9 0 260,4 0 1,-2-2-83,6-2 0,4 1-28,6-7 0,4 5-82,1-4 0,0 1-161,-6-2 1,0-1 121,-4 7 0,-3-6-101,-6 5 1,-1-1-106,1 1 1,1 4 28,3-4 1,-2 4 74,2 1 0,-3 0-1,-1 0 1,-7 0 41,-3 0 1,-2 0-46,-3 0 1,-4 4 7,-1 1 1,-5 0 7,1-5 1,-4 0 4,0 0 1,-1 1-79,0 4 1,0-3 73,1 2 1,-6 0-32,1 0 0,-1-2 9,5 3 1,-4-2 81,-1 1-77,1-2 1,4 4 18,0-6-27,0 0 1,1 0-3,-1 0 1,-2 2-61,-2 3-23,2-4-19,-4 6 1,5-6 86,-3 4 1,-3 1-3,-2 4 0,-3 2-9,2-2 0,-2 2 21,-2 3 1,0 4 35,0 0 0,0 0 12,0-5 0,0 5 16,0 0 0,0 0-51,0-5 1,0 0 113,0 0 0,0 1-99,0-1 1,0 6 19,0 4 1,0 3-8,0 1 1,-5 2-44,1 3 1,-6 4-19,5 5 1,-1 1-116,1 0 0,4-1 20,-4 1 1,3 0 58,2-1 1,2 1 45,3 0 1,-2-5-29,6-1 1,-5-3 137,0 3 0,3 1-85,-3 5 1,1 0 139,-5-1 0,0 6-122,0-1 1,0 2-58,0-2 1,0-5-151,0 5 1,0-11 67,0 7 1,0-8-43,0 3 0,0-2 53,0 2 0,6 3 32,4-3 1,-4-2-10,-1 2 1,1 0 160,-1 5 1,0-5-166,-5-1 0,0-3 11,0 4 1,0-5-12,0 5 1,0-7-74,0 2 1,0-3 51,0-1 1,0 1 36,0 3 0,4-1-36,1 5 1,0 0 70,-5 1 1,0 8 117,0-4 1,0-1-112,0-3 0,0 0 133,0 5 0,0-1-49,0 1 0,0-5-67,0 0 1,0-5-125,0 5 1,0-6 91,0 1 0,0-8-487,0-1 0,0-7 26,0 2 494,0-10 0,0 4 0,0-5 0</inkml:trace>
  <inkml:trace contextRef="#ctx0" brushRef="#br0">21938 15055 7847,'-7'2'-782,"2"3"915,3-4 1,9 5 515,2-6 1,10 0-462,5 0 1,10 0-82,9 0 0,1 0 33,8 0 0,-4-4-41,4-1 0,0-6 205,5 1 0,6-2-390,3-2 1,-26 7-1,1 1 164,1 1 1,1 0 0,3-1 0,0 0 18,-3 1 0,-1 0 1,0 0-1,0-1 58,34-3 1,3-2-98,-37 8 0,1 1 0,0-1 0,1 1 70,1 2 1,0 0-1,36 0 55,-1 0 1,-6 0-26,-2 0 0,0 2-145,4 3 1,-3-2-4,3 6 1,-5-1-69,-5 2 0,-4 2 92,-10-2 1,-8-2-84,-6 1 0,-7-1-58,3 1 0,-6 2 32,-4-6 0,-4 0-88,-5-5 1,-1 0-112,0 0 583,-6 0-1097,-2 0-649,-6-6 902,-6-2 535,-2 0 0,-6-5 0,0 5 0</inkml:trace>
  <inkml:trace contextRef="#ctx0" brushRef="#br0">21412 13307 7368,'15'0'345,"-1"0"1,5 4 2,0 1 0,4 5-114,-4-6 1,5 7-157,-5-1 1,0-2-7,-5 1 1,-4-1-110,-1 2 1,-6 2 72,2-2 1,-5 4-99,-5 5 0,-7-2 97,-7 7 1,-5-5-108,5 5 0,-5-7 36,5 2 0,0-3 48,5-2 0,5-5 13,-1 1 1,7-5 10,-2 4 0,5-6 92,5 2 0,5-3-61,9-2 1,3 0 52,6 0 0,1 4-64,-1 1 1,0 0-98,1-5 0,-5 0 69,-1 0 1,-5 5 13,1-1-33,-4 7 1,-7-3-13,-3 6 1,-3 1 122,-2-1 0,-7 0-101,-2 0 0,-10 2-46,-5 3 1,-7 2 57,-3 2 1,-10 4-240,1-3 1,-1-4-35,6-1 0,4-9-62,5-5 0,7-5 72,3-5 232,3-16 0,8-9 0,2-12 0</inkml:trace>
  <inkml:trace contextRef="#ctx0" brushRef="#br0">23062 11473 8110,'-15'0'253,"1"0"5,0 0 0,4 8 1,1 4 401,-2 6 0,-2 8-194,-1 3 1,0-1-190,0 5 1,1 1-764,4-6 1,2 2 301,7-11 0,0 5 47,0-5 1,11-5 158,4-5 1,8-4-46,1 5 0,0-7 43,4 1 1,-3-2-375,8-2 1,-3-2-86,-1-2 0,-2-3-158,-4-2 0,3-4-503,-7 4 1100,0 3 0,-11-13 0,-2 3 0</inkml:trace>
  <inkml:trace contextRef="#ctx0" brushRef="#br0">23104 11629 8110,'0'10'397,"0"-1"0,0 0-318,0 6 1,-1 0 94,-4 4 1,2 4-152,-7 5 1,6 5-63,-6 0 0,2 5-601,-1-5 640,-4 1 0,5 0 0,-6 3 0</inkml:trace>
  <inkml:trace contextRef="#ctx0" brushRef="#br0">22223 12539 7249,'-5'14'-229,"0"0"0,-1 1 582,1-1 1,4 5 0,-4 0-119,3-2 0,2-1-180,0-2 0,0 0-167,0 0 1,2-1-25,3-3 0,-2-3 110,6-2 1,-4-3-704,5 3 322,-7-4-177,3-1 584,-6 0 0,6-6 0,2-2 0</inkml:trace>
  <inkml:trace contextRef="#ctx0" brushRef="#br0">22308 12667 8043,'16'-6'0,"3"-4"0,3 2-107,6-1 0,1 1 22,-1-2 1,9-1-82,5 6 0,9-6 170,10 2 0,6 1-408,9-1 0,-5-1 691,0-4 0,-3 0-136,-2-1 1,7 1-50,-31 7 0,1 0 0,0 0 0,-1 0-23,1-1 1,0 2-1,32-4 9,1 1 0,-11 1-5,6-2 0,-3 2-93,3 4 0,-4 2 2,-1-3 1,-8 4 37,-1 1 1,-6 4-90,-9 1 0,-5 2 40,-4-3 0,-3-2 93,-2 3 0,-4 1-39,0-1 0,-7-1 297,2-4 1,-3 2-294,-2 3 339,-6-4-374,5 6 1,-13-6-14,0 4 1,-7 3-1,-7 6 0,-2 0-126,-3 0 1,-3 2-75,-6 3 0,4 2 47,0 2 0,1 4-250,-6-3 0,2 1 133,4-1 0,-4-2-384,3-3 663,-3-3 0,-7 4 0,-3-5 0</inkml:trace>
  <inkml:trace contextRef="#ctx0" brushRef="#br0">22308 12965 8030,'0'-9'-480,"0"-1"1,2 7 600,2-1 0,4 2-113,7 2 0,5 0 104,4 0 0,-2 0-37,2 0 0,6 0 7,7 0 0,6 0 156,5 0 0,4-5-116,9 0 0,4 1-205,6 4 1,-6-7 173,-3-2 0,2 1-25,3-1 0,8-1-213,-34 3 0,-1 0 0,37-7 177,-1-1 1,-5 1-16,-4 0 1,-6 0-18,-9 0 1,-3 4-206,-6 1 1,-7 5 79,-2 0 1,-6 2-75,-4 2 0,-5 6-71,-10 4 335,-3 3 1,-18 7-1,-4 2 1</inkml:trace>
  <inkml:trace contextRef="#ctx0" brushRef="#br0">22223 13264 7504,'5'14'-636,"-1"0"1,6 1 794,-6-1 0,3 2-84,-2 3 1,-2-2-91,6 7 0,-6-7 45,2 2 1,1-3-38,-1-2 0,5-5-34,-6 1-105,1-7-61,1 3 1,-4-7 183,3-4 23,3-3 0,-7-6 0,6 0 0</inkml:trace>
  <inkml:trace contextRef="#ctx0" brushRef="#br0">22422 13335 7996,'20'-8'-278,"2"-3"-4,7 6 1,12-1 384,6 1 1,15-3 418,9-6 0,5 0-657,-36 7 0,0 0 0,2-2 0,0-1 241,-2 0 1,1 1 0,3-3 0,2 0 71,1 2 1,1 1-1,-1-1 1,0 1-66,4 2 0,-2 0 0,-7 0 0,0 0-122,1-1 1,-1 2 0,34-2-97,-5 3 0,0 3-53,0 2 1,-8 0 182,-6 0 1,-6 7-75,-9 2 0,-10 5-141,-4 5 0,-9-3 70,0 3 0,-3-3-140,-2-2 1,-6-4 449,-3-1 1,-4-4-490,-1 4 476,0-6 1,-1 8-192,-4-6 0,-3 1-66,-6-1 0,-6 2-11,-4 2 0,-5 5-86,-4 0 0,-3 1 107,-7 4 0,1-4-90,-1 0 1,-4 4 83,-1 0 0,2 0-156,8-5 1,-1 0 29,6 0 0,-8-1 202,-2-4 0,-3 4 0,-11-4 0,-3 4 0,-11 1 0</inkml:trace>
  <inkml:trace contextRef="#ctx0" brushRef="#br0">22464 13690 7996,'-14'5'503,"0"0"-23,6 0-549,-4 1 1,16-4 109,1 2 0,8-2-122,6-2 0,9 0 118,10 0 0,11-6 143,8-4 1,8-3-219,10-1 1,-2-5 228,3 0 1,-3-1-487,-2 1 1,1 3 339,4-3 0,-3 3-532,3 2 1,-10 5 259,-4-1 1,-10 7 226,-5-2 0,-9 4 0,-5 1 0,-3 0 0,-1 0 0</inkml:trace>
  <inkml:trace contextRef="#ctx0" brushRef="#br0">22308 14145 7979,'-8'0'-111,"2"0"1,6 2 171,0 3 0,0 3 179,0 6 1,1 6-63,4 4 1,-2-2-82,7 2 1,-7 0-31,2 4 0,1-1-1,-1-4 1,1 3-35,-1-7-201,-4 6 1,6-9-229,-7 3 166,0-10-443,0-2 450,0-7 0,0-2-585,0-3 809,0-3 0,0-12 0,0-2 0</inkml:trace>
  <inkml:trace contextRef="#ctx0" brushRef="#br0">22479 14231 7979,'34'-8'-517,"6"-5"445,12 4 0,2 1 200,12-2 1,-1 6-453,1-6 1,4 4 692,-4-9 1,12 4-291,-36 2 1,1-1-1,2 0 1,0 0 63,2 1 1,1-1 0,0-2 0,0 0 22,-3 3 1,0-1 0,-1 1 0,-1-1-50,0 3 1,-1 0 0,1 0 0,1 0-59,3 0 0,1 0 0,0 2 1,-1 0-18,-4 0 0,-1 1 1,0 2-1,-2 1-48,31-4 1,-4 3 43,-1 2 0,-6 2-196,2 3 1,-10-2-187,-5 6 1,-9 1 173,-5 4 0,-9-5 166,-5 1 0,-5-1-152,-4 6 1,-4-1 477,-6 0 0,-8-3-409,-6 3 0,-4-3 205,-10 8 0,-4 2-231,-10-2 0,-1 0-89,0-5 0,1 5 43,-1 0 1,2 0 76,3-5 0,-3 5-207,3 0 0,-5 0 37,-4-5 0,1 0-140,-6 1 1,-6-3 391,-9-2-298,4 2 1,0-4-1,6 6 1</inkml:trace>
  <inkml:trace contextRef="#ctx0" brushRef="#br0">22621 14572 7952,'-40'6'0,"7"4"-160,0-4 48,17 0 1,4-6 380,12 0 1,14-1-98,14-4 0,10-3-48,14-6 1,7-2 29,12-3 0,6 3-119,-37 7 1,1-1-1,-1 0 1,0 0 84,3 0 1,0 1-1,3-3 1,1 0-191,4 2 0,2 1 1,2-1-1,-1 1 236,-1 2 1,-2 0 0,-2 0-1,-1 0-41,0 0 0,-1 0 0,-5-1 0,1 1-320,4 0 0,1 0 1,-4 2-1,-1 1 219,-3-1 0,0 0 0,30 2-253,-14-2 1,-11 4-206,-12 1 0,-5 0-761,-4 0 1195,-3 0 0,-14 0 0,0 0 0</inkml:trace>
  <inkml:trace contextRef="#ctx0" brushRef="#br0">21199 12965 8119,'6'8'-70,"-2"3"18,5-6 1,1 5 88,4-6 0,5 6 1,1-4-108,2 2 0,2-5-466,4 2 1,-4-4-40,0-1 575,-7 0 0,4 0 0,-7 0 0</inkml:trace>
  <inkml:trace contextRef="#ctx0" brushRef="#br0">21384 12909 8098,'-2'-8'322,"-2"3"1,0 10-391,-5 4 0,-1 10 94,-4 5 1,-2 7-190,-2 3 0,-5 5 163,-5-1 0,0 9 0,-1 4 0</inkml:trace>
  <inkml:trace contextRef="#ctx0" brushRef="#br0">25223 13108 8084,'0'-8'-77,"0"-5"0,1 11 198,4-2 1,-2 8-30,7 6 0,-6 3-42,6 1 1,-7 0 61,2 0 1,1 5-74,-1 0 0,4 0 73,-4-5 0,1-1-222,-1-4 1,-2 2-274,7-6-237,-7 0 363,10-5 0,-7-2 257,3-2 0,4-4 0,-5-7 0</inkml:trace>
  <inkml:trace contextRef="#ctx0" brushRef="#br0">25422 13065 8084,'9'-5'40,"1"0"0,1 1 140,8 4 0,-2 0-133,7 0 0,0-5 42,4 0 0,7 0-160,3 5 0,9-4 94,5-1 0,-1-1-106,1 1 1,0 3 37,5-2 1,-7-3 113,-2 3 0,4-3-135,5 2 1,8 2-290,10-6 0,0 1 407,-35 4 0,0-2 0,31-6-63,-4 2 0,-1 2-121,-14-1 0,7 6 131,-7-2 0,-5-1 0,-4 1 0,-7 0 40,-8 5 0,-1 7-18,-3 2 0,-8 1-3,-7 4 1,-6-3 306,2 8 1,-5-2-183,-5 2 1,-2-3-1,-8 3 0,1-3-130,0-2 1,0 0-39,-1 0 0,-3 1-5,-1-1 0,-5 0-70,5 0 0,-6 5 63,1 0 1,2 2-279,-2-2 1,2-2-63,-2 7 1,-3-5-336,4 4 712,-4 1 0,-2-2 0,1-1 0</inkml:trace>
  <inkml:trace contextRef="#ctx0" brushRef="#br0">25322 13435 8054,'-8'-21'0,"4"5"-495,8-3 0,11 5 331,8 5 1,4 2 565,2 7 0,1 0-212,3 0 0,5 0 24,9 0 1,8 0 108,7 0 0,4 0-94,-4 0 0,9 0 9,-5 0 1,2-1 118,-6-4 1,3-1-24,6-4 1,5-3-80,-1 4 1,0-4-490,-9-1 0,-4 0-215,-10 0 1,-10 4-1398,-8 1 1846,-11 6 0,1-4 0,-10 7 0,-3 0 0</inkml:trace>
  <inkml:trace contextRef="#ctx0" brushRef="#br0">25365 11984 8132,'0'-7'-609,"6"0"626,4 7 1,4-1 178,5-4 0,1 3-382,4-2 0,3-3 127,-3 3 0,-4-6-571,-1 5 188,-3 1-19,-8 4 461,-2 0 0,-7 4 0,-4 1 0,-8 6 0,-6-1 0,-1 4 0,1 5 0,3-3 0,-3 3 0,3-4-75,2 0 1,6-6 497,3 0-106,4 1 93,1 4 1,11-6-208,3-3 0,8-5-111,-3-5 0,6 2-123,-1-7 0,-2 1-326,2-5 1,-7 0 356,2-1 0,-3-5 0,-2-2 0</inkml:trace>
  <inkml:trace contextRef="#ctx0" brushRef="#br0">25493 11871 8132,'0'14'572,"0"2"-563,0 3 0,0-2-99,0 7 1,0-1-142,0 6 0,-5-1 220,0 1 1,-10-1-121,0 1 0,-2-3 134,3-2 0,0 1 74,-1-6 0,3 0-188,2-4 0,2-3 3,4-2-70,2-4 1,2-6 102,9 0 1,4 0 53,1 0 1,5-5-48,0 1 1,5-6 28,-5 5 1,1-4-75,-1 4 0,-3 0 64,3 5 0,-8 0 202,-1 0-97,-7 0 0,2 7 152,-10 2 0,-3 4-99,-6 1 1,-7 7 106,-3 2 1,-2-1-156,-3 2 1,1-7 11,-1 2 0,-4 0-60,0-4 0,1 0 76,9-10 1,-3 5-325,7-6 1,2-1-33,8-7 1,2-4-46,7-6 1,2-1 105,3 1 0,9-5 206,10 0 0,2-4 0,3 4 0,-1 0 0,1 4 0,-6 3 0,1 2 0,-7-1 0,2 7 0,-3-1-282,-2 5 0,-6 1 407,-3 4 0,1 8 164,-1 6 1,0 6-29,-5-1 1,0-2 91,0 1 0,0 1-75,0 5 1,-2-6-71,-2 1 1,2-7-217,-3 2 236,4-3-591,1-2 1,1-6 177,4-3 0,-2-5-423,7-5 1,-7-3 607,1-6 0,4-6 0,0-3 0</inkml:trace>
  <inkml:trace contextRef="#ctx0" brushRef="#br0">25607 12383 6758,'-15'0'206,"6"0"178,-1 0 0,1 4-494,-5 1 0,0 4 5,-1-4 0,1 2-16,0-3 0,4-2 13,1 3 73,6-4 27,-4 5 1,14-4-17,2 3 0,4-4-22,1-1 0,7 0 13,2 0 0,6 0-202,4 0 1,3-1 234,7-4 0,0-3 0,-1-6 0</inkml:trace>
  <inkml:trace contextRef="#ctx0" brushRef="#br0">26005 11999 6551,'14'0'0,"-1"-2"-89,-4-3 0,4 4 239,-4-4 0,4-1-92,1 1 1,0-5-18,0 6 22,-6-7-410,-1 9 193,-7-4 1,-11 12 7,-4 4 1,-7 7 145,3 2 0,-6 1 0,1-1 0,-3-3 0,-1 3 0,6-1-167,3 0 457,3-2 61,2 5 0,8-9-71,6-2 0,8-4 2,10-6 1,5 0-318,5 0 0,0-1 109,1-4 1,-5-3-160,-1-6 1,-1 1-135,2 4 1,-3-4-613,-7 4 831,-6 2 0,-2-5 0,-6 4 0</inkml:trace>
  <inkml:trace contextRef="#ctx0" brushRef="#br0">26047 12098 7710,'0'14'-502,"0"1"0,2 5 902,3 4 0,-2 3-175,6 1 1,-4 5-27,5 0 1,-7 5-160,1-4 0,-2 3 98,-2-3 1,0 4-81,0-5 1,0-5-23,0-4 1,0-7-307,0 2 62,0-9-103,-6-4 1,4-9-30,-3-7 0,-1-1-626,1-12 966,1-1 0,-3-11 0,-1-1 0</inkml:trace>
  <inkml:trace contextRef="#ctx0" brushRef="#br0">26019 12269 7850,'-8'6'-731,"-5"2"866,4 6 0,-4 7 0,-1 2 0,0 0-28,0 0 1,-5-1-19,0 2 0,0-2-502,5-3 179,-1-3 234,7 4 0,2-12 0,6-1 0</inkml:trace>
  <inkml:trace contextRef="#ctx0" brushRef="#br0">26204 12368 8142,'27'10'11,"-4"-1"1,4 2 278,-3 8 1,7-3 448,3 3 1,-1 2-457,-5-3 0,1 1-417,-1-4 134,1-1 0,-1 0 0,0 0 0</inkml:trace>
  <inkml:trace contextRef="#ctx0" brushRef="#br0">28152 12269 8115,'-8'-8'-50,"1"2"1,6 6 311,-4 0-257,3 0-4,-4 0-3,6 0 0,2 1 122,2 4 1,0 4 9,5 10 1,-4-1 65,4 5 1,-1 1-90,2 5 1,1 4 116,-7 0 0,6 6-70,-5-1 1,4 0-97,-4 5 0,1-4 34,-1 9 0,-3 2-93,2 2 0,-2-1 77,-2 1 1,5-1-110,-1 1 0,1 1 120,-5-5 1,5 6-33,0-2 1,-1-2 52,-4 2 0,0 0-3,0 5 1,0-5 0,0 1 1,0-9 45,0-2 1,2 0 26,3-9 0,-4 5-96,4-5 0,-2 0 9,2-5 0,-4 6-22,4-1 0,1 5 33,-1-5 1,2 2-123,-3-2 0,-2-3 97,3 3 1,-4 2-125,-1-2 1,0-2 30,0-7 0,0 3-11,0-3 1,0-4 27,0-1 0,0 2-3,0-2 0,0-5-139,0-5 152,0 1 1,-1 2-8,-4-2 0,3-2-479,-2-3-676,2-4 575,2 5 1,0-7-264,0-4 0,0-4 217,0-10 621,0 3 0,6-17 0,2 3 0</inkml:trace>
  <inkml:trace contextRef="#ctx0" brushRef="#br0">28422 12226 7341,'14'8'225,"0"-2"-98,0-6 1,7 0-57,3 0 1,2 0 0,3 0 0,6-1 340,3-4-338,9 3 1,3-4 66,7 6 1,0-5 21,0 1 0,0-1-156,0 5 1,-7-5 35,-2 0 1,2 1-126,2 4 0,5 0 102,5 0 1,-2-2-269,6-3 0,-6 4 224,2-4 1,-5 3-18,-5 2 0,3-1 16,-3-4 0,8 4 13,2-4 1,0-1 158,-5 1 0,-2 0-133,-3 5 0,0-5 144,-9 1 1,1-6-116,-11 5 0,7-1 71,-2 1 1,3 4-99,1-4 1,-2-1-14,2 1 0,-7 0 13,8 5 0,-10 0 165,0 0 1,-3 5-209,-1 0 1,-7 4-15,-3-4 1,-3 4-49,-2-4 1,0 1 23,0-1 36,0-3 0,1 4 89,-1-6 212,0 0-135,0 0 37,0 0-151,1 0 33,-1 0-127,-6 6 163,-2 2-156,-6 6 0,0 1 52,0-1 0,0 0-17,0 0 0,0 1 39,0-1 1,5 5-8,0 0 0,-1 0 60,-4-5 0,5 6-56,0 4 1,0-2 147,-5 2 1,4 1-126,1 8 1,0-3 29,-5 4 1,0 2 1,0 2 0,0 3 2,0 1 1,0 1-27,0 0 0,0-1-1,0 1 0,0 0-56,0-1 0,0 3 52,0 2 0,0-3 114,0 4 0,0 1-109,0-2 0,0 11-6,0-1 0,0 3-32,0-3 0,0-5-8,0 0 1,0-6 8,0 2 0,0-4-86,0-2 0,5 6 65,-1-1 1,1 2 17,-5-1 0,5-4 25,-1 3 0,8-4-33,-3-5 1,-1 1-471,1-6 1,-1 1-180,2-6 0,-4 1 659,-6-1 0,0-6 0,0-1 0</inkml:trace>
  <inkml:trace contextRef="#ctx0" brushRef="#br0">28564 14458 8038,'-8'0'-530,"0"0"621,3 0-78,4 0 1,-6 2 206,7 2-154,0-2-183,7 4 1,1-4 178,6 3 1,0-4 102,0 4 1,2-3-39,3-2 1,5 0 160,9 0 0,8-2 24,6-3 1,7 4-122,-2-4 1,2 3-216,-2 2 1,2-1 121,-7-4 0,8 3-222,2-2 1,3 1 150,11-2 1,-3 2-452,8-7 0,-3 2 325,-2-1 0,-6-4 26,-4 4 1,4-4 207,1-1 1,9 1-87,1 4 1,-4-4 189,-1 4 0,-14 2-114,5 3 1,-12 0 81,2 0 0,-6 2-39,2-3 0,-4 4 6,-1 1 1,-1 4-75,1 1 1,-5 0-37,0-5 0,-7 0-337,2 0 0,-7 0 438,-3 0 0,-5 0-820,1 0 0,-8-2 269,-2-2 0,-6 0 386,2-5 0,-3 0 0,-2-6 0</inkml:trace>
  <inkml:trace contextRef="#ctx0" brushRef="#br0">27569 13435 8128,'0'-10'-592,"0"1"-708,0 5 1200,0-2 175,-7 12 1,-1-2 144,-6 5 1,2 1-180,2 4 1,-3 0 94,4 0 0,1 0-94,-1 1 1,5 0 282,0 4 0,2-6-103,2 6 0,2-11 50,2 6 0,11-3-64,8 3 0,4-6-197,2-3 0,5-3-134,4-2 0,-1-7 74,1-2 1,-2-4-107,2-1 1,-3-2 16,-7-3 1,-6 3-523,-3-3 1,-5 8 13,-4 2 646,-4 6 0,-6-10 0,0 5 0</inkml:trace>
  <inkml:trace contextRef="#ctx0" brushRef="#br0">27782 13378 8125,'8'0'-203,"3"6"255,-6 3 1,1 10 167,-1 5 0,-4 5-18,4 4 1,1-2-38,-1 7 0,0-1-42,-5 0 1,0 3-146,0-7 1,0-4-124,0-6 0,5-5 137,-1 1-1035,1-10 1043,1-3 0,2-6 0,6 0 0</inkml:trace>
  <inkml:trace contextRef="#ctx0" brushRef="#br0">29346 11572 8190,'6'-8'-834,"-3"-3"626,7 6 0,-5 1 166,4 4 0,-4 0 268,4 0 1,1 0 341,4 0 0,0 6-339,0 4 1,-4 2-263,-1 2 1,-5 1-19,0-1 0,-2 2 101,-2 3 1,0-4-94,0 4 1,-6-3 82,-4-2 1,2 1-28,-1-1 0,1 0-88,-2 0 1,-1-4-133,6-1 1,1-4-15,4 4 142,0-5 1,0 3 261,0-2 1,6-2-140,4 7 0,2-5 117,2 4 1,5 0-25,0 6 0,0-1 98,-5 0 0,-4 5-171,-1 0 1,-5 0-16,0-5 1,-2 0 5,-2 1 0,0-6-33,0 1 1,-8-6-13,-6 6 0,-2-7 27,-8 2 1,-6-4-148,-8-1 1,2 2-111,-2 3 1,2-2-201,-2 6 0,-2-4 420,7 4 0,6 1 0,7 4 0</inkml:trace>
  <inkml:trace contextRef="#ctx0" brushRef="#br0">28507 12496 7428,'0'14'-151,"0"1"1,0-1 55,0 0 134,0 0 0,0 1 154,0-1 1,0 2-129,0 2 0,0-2 93,0 3 0,0-1-89,0 1 0,0-2 153,0 7 0,0 1-138,0 8 1,0-3-16,0 3 0,5 2-7,-1-2 0,1 5-148,-5-5 1,0 5 85,0-5 0,0 7-115,0-2 0,5 1-22,0-1 0,1 11 88,-1 3 0,-4 4 10,4 5 1,-2 1 5,2-5 0,-3 7-100,2-7 1,-2-1 193,-2-4 1,5 0 132,-1 5 1,3-2-104,-3-3 0,0-3-56,5-6 1,-4-2-18,4-3 1,-6-4 36,2-5 0,1-2-170,-1-4 0,0-2-135,-5-7-259,0-6 309,0-2 0,0-7-19,0-4 0,0-3-68,0-6 1,2-5-130,2 0 416,-2-6 0,4-4 0,-6-7 0</inkml:trace>
  <inkml:trace contextRef="#ctx0" brushRef="#br0">28550 12653 7943,'0'-8'-965,"0"1"1031,0 7 0,6 0 15,3 0 0,-1-1-82,2-4 1,4 2 32,5-7 0,0 7 130,-5-1 0,5 2-123,0 2 0,0 0 4,-5 0 1,0 6-23,1 4 0,-6 4 0,1 5 0,-7 3 4,2 6 1,-4 1-9,-1-1 0,0 7-21,0 3 1,0 3 28,0 2 0,0-4 66,0 4 0,0-4-14,0 9 0,5 2 125,0 2 1,4 5-117,-4 5 0,1 3-254,-1 6 0,-4 0 219,4 0 0,-3-6-1,-2-4 0,1-4-218,4-5 1,-3 2 170,2-7 0,0-6-196,0-7 0,-2-4 44,3-2 1,-4-6-56,-1-3 1,0-3-8,0-2 1,-4 0 224,-1 1 1,-6-8-251,1-2 1,-7 2-40,-2-3 0,0 3 275,5-3 0,-1-2 0,1 9 0,0-6 0,6 6-61,2-10 166,6 6 120,0-7 1,6 0 73,4 0 1,4-5 134,5 0 0,-2-6-126,7 2 0,-2-4-140,2-1 0,3 0-168,-4-1 0,4 1 0,2 0 0</inkml:trace>
  <inkml:trace contextRef="#ctx0" brushRef="#br0">29474 12582 6326,'-8'0'406,"2"0"0,1 1-297,0 4 1,0-2 138,5 6-1,0 1-25,0 4 1,5 2-106,0 3 0,1 3 25,-1 6 1,-2 7-11,7 3 0,-7 5 20,1 4 0,3 4-2,-2 6 0,-1 1-24,-4 4 0,0-2-307,0 6 1,2 0 108,3 5 1,-4-4 109,4-1 1,-4-7-10,-1-3 1,0 0 77,0-9 1,5 0-56,0-4 1,0 0 132,-5-1 1,0 1-77,0 0 0,0-2-37,0-3 1,0 1-39,0-6 1,0-6 166,0-8 1,0-3-392,0-2-483,0 0 308,0-6 1,0-9 154,0-13 1,4-4-459,1-10 0,1-4 122,-1-11 0,-3-1 546,3-3 0,2-4 0,1-6 0</inkml:trace>
  <inkml:trace contextRef="#ctx0" brushRef="#br0">29588 12823 7896,'0'-14'0,"4"0"0,1 0 0,1 1-292,-1 3 1,-2-2 195,7 2 1,-6 2-11,6-1 1,-5 4 197,4-4 0,-4 4-3,4-4 0,-4 5 198,5 0-198,-7 2 0,5 2-96,-4 0 1,-2 2 76,3 2 1,-4 4-135,-1 6 1,0 2 51,0 3 0,0-1-61,0 5 1,0 1 163,0 4 0,0-4-8,0 0 1,0 0-11,0 4 1,0 5 13,0 0 1,5 5 102,0-5 1,0 12-66,-5-3 1,0 4-92,0-3 0,0 6 68,0 3 0,1 3 19,4 2 1,-4 0-71,4 0 1,-3-7-15,-2-2 1,4 1-21,1-2 1,0 0-108,-5-4 0,5 3-4,-1-4 0,1 4 121,-5-8 0,0-3-381,0-2 0,0-9 6,0-5 0,0-3-123,0-2 1,0-5-201,0 1 671,-6-7 0,-2 3 0,-6-6 0,0 0 0</inkml:trace>
  <inkml:trace contextRef="#ctx0" brushRef="#br0">29616 14273 7885,'0'15'-1,"-2"-6"78,-2 0 321,2-5-251,2 2 1,8-8-131,6-2 0,0-4 161,1-6 1,-1-1-5,0 1 1,2-5-367,3 0 0,-3-1 100,3 1 92,-4-3 0,6-7 0,1 1 0</inkml:trace>
  <inkml:trace contextRef="#ctx0" brushRef="#br0">30284 12553 7861,'-1'14'0,"-4"1"0,3-1-301,-2 0 0,2 2 228,2 3 1,0-2 131,0 7 0,0-1 100,0 6 1,0 6 15,0 3 0,0 1 23,0-1 1,5 8 4,-1-4 0,1 4-3,-5-3 0,2 0 110,3-1 0,-4 2-116,4 4 1,-4-2 24,-1 6 0,0-2-163,0 2 1,0-1 64,0-4 0,2-2-129,3 2 0,-4-4 70,4-5 1,-3 1-147,-2-6 0,0 5-60,0-5 0,0-1 63,0-8 1,0 1-43,0-6 0,0 0 37,0-5-616,0 0 74,0-6 269,0-2 1,-2-6-8,-3 0 1,4-6 0,-4-3 1,3-4 87,2-1 0,0 0 277,0-1 0,0 0 0,0-4 0,-6-4 0,-2-5 0</inkml:trace>
  <inkml:trace contextRef="#ctx0" brushRef="#br0">30355 12582 7896,'10'-15'-418,"-1"1"1,-4 5 333,4-1 0,-4 7 649,5-2-401,-1 4 1,5 1 102,1 0 1,-3 1-237,-2 4 0,1 3 114,-6 6 0,-1 0-193,-4 1 0,0-1 116,0 0 1,0 2-84,0 3 0,0-2 22,0 7 1,0-1 23,0 6 0,-1 1 25,-4 3 0,3 5-4,-2 9 0,2-1 84,2 6 1,2 7 134,2 7 0,0 0-329,5 6 1,-4-5 188,4 9 0,-4-5-100,4-4 1,-4-4 25,5-6 1,-2-11 3,1-4 1,4-4 104,-4 0 1,-3 2-15,-1-7 0,-3 5-106,-2-5 0,0 0 44,0-5 1,-5-1-445,0-3 1,-6 1 473,2-6 0,1-5-874,-2-4 1,1-7 121,-5 2 0,0-4-170,-1-1 1,1 0 801,0 0 0,0 0 0,-1 0 0</inkml:trace>
  <inkml:trace contextRef="#ctx0" brushRef="#br0">30327 14188 7873,'0'-14'-132,"0"4"66,0 1 0,0-1 637,0-4 1,0 5-170,0-1 0,1 5 91,4-4 0,-2 6-108,7-2 1,-4-1-279,8 1 1,-3 0-45,8 5 0,4-4-150,0-1 87,10-6 0,16-10 0,10-9 0</inkml:trace>
  <inkml:trace contextRef="#ctx0" brushRef="#br0">28763 14373 7268,'-10'1'477,"1"4"1,-1 0-304,-4 9 1,0-3-29,0 8 0,-2 3-268,-3 2 51,3 3 1,-4 6 80,6 0 0,1-1-153,3-9 1,-1 3-840,7-7 982,-1 0 0,5-12 0,0 0 0</inkml:trace>
  <inkml:trace contextRef="#ctx0" brushRef="#br0">28791 14458 8116,'15'14'0,"-3"1"0,-2-1 0,2-5 0,-2 1 0,1-1 0,-2 5 0,-2-4 0,-7-1 0,0-5 0,0 2 0,-7 0 0,-1 2 0</inkml:trace>
  <inkml:trace contextRef="#ctx0" brushRef="#br0">28692 14543 8116,'6'23'0,"-3"3"-235,7-2 1,-5 4 106,4 6 1,-6-3 615,2 7 0,1-2-168,-1 2 1,0 2-331,-5-7 1,1 5-70,4-5 1,-3 0-639,2-4 717,4-1 0,0 1 0,6-1 0</inkml:trace>
  <inkml:trace contextRef="#ctx0" brushRef="#br0">29730 14344 7846,'-14'5'-267,"-1"0"0,1 11 97,0-2 0,0 10 40,-1-1 1,-5 9 77,-4 1 1,4 5 110,1-5 0,4-1-128,6-9 0,-2-2-51,6-7-65,0 0 0,12-6 113,2-3 0,4-11-38,1-9 0,5-5 110,0-9 0,5 1 0,-5 0 0,6-1 0,-1 1 0,-4 6 0,-1 3 0,-1 3 104,0 2 188,-2 6-89,5 1-163,-13 14 1,-2 1-62,-6 6 1,-2 0-22,-2 0-23,-4-6 21,-6 5 1,-1-12-22,1 4 0,5-3 50,-1-2 0,5-7-31,-4-2 75,6-4-71,-3-1 557,-1 6-195,6-4 1,-1 12 52,7 0 1,1 6-81,-1 8 1,-4 7 83,4 2 0,-3 4-119,-2 2 0,0 4-17,0 0 0,0 5-214,0-5 1,0 5 99,0-5 1,0 0-484,0-4 1,0-6-120,0 1 1,1-7 474,4 2 0,3-3 0,6-2 0</inkml:trace>
  <inkml:trace contextRef="#ctx0" brushRef="#br0">30398 14202 7456,'0'21'393,"0"-4"-279,0 7 0,0-5 421,0 4-303,0 1 0,-5-2-526,0-3 1,-1-3 101,1-2 0,2-1-226,-6-4 0,4-1-337,-4-3 223,-1-3 532,-4-2 0,6-15 0,2-7 0</inkml:trace>
  <inkml:trace contextRef="#ctx0" brushRef="#br0">30370 14330 8034,'22'0'-104,"-3"0"0,-4 0 150,0 0 1,4 0 44,0 0 0,1 5 241,-1 0-328,-3-1-29,4-4-261,-12 0 0,-8 2-700,-9 3 986,-4-4 0,-7 6 0,-3-7 0</inkml:trace>
  <inkml:trace contextRef="#ctx0" brushRef="#br0">30412 14430 8034,'5'15'207,"0"4"1,4 4 3,-4 5 1,1 2 161,-1 3 1,-3-1-166,2 6 0,-2-2-188,-2 2 1,0 1-277,0-5 0,0-1 256,0-5 0,6-6 0,2-1 0</inkml:trace>
  <inkml:trace contextRef="#ctx0" brushRef="#br0">28493 15425 8005,'14'-7'-1225,"-5"6"1131,1-4 0,1 2 303,8-2 1,-2-1-350,7-4 0,-7-1 58,2 7 1,-4-3-423,-6 3 504,-3 2 0,-6-4 0,-6 6 0,-2 0 0</inkml:trace>
  <inkml:trace contextRef="#ctx0" brushRef="#br0">28550 15439 8005,'-8'14'-1000,"-3"0"500,6 1 993,0-1 50,5-6-381,0-2 0,7-6-111,2 0 1,8-8-145,2-6 0,5 0-276,-5-5 0,0 3 207,-5 2 0,-1 0 162,-4-1 0,-2-5 0,-7-2 0</inkml:trace>
  <inkml:trace contextRef="#ctx0" brushRef="#br0">28535 15340 8005,'15'0'-421,"-1"6"353,0 3 0,-4 9 71,-1 1 0,-6 6 66,2-1 1,-3-2 149,-2 1 0,-2 1-352,-3 5 0,-3-6 98,-6 1 1,-5-2-2,0 2 0,-5 1 47,6-6 1,-1-2-2,4-7 0,6 1-37,-1-6-15,7-1 0,-3-10-139,6-3 1,2-4 45,2-1 0,4-1-48,6 1 0,2 0 113,3 0 1,2 0 71,2-1 1,-2 3-84,-7 2 0,0 4 325,1 6-122,-8 0 0,0 2 75,-7 2 0,-2 4-54,-3 6 1,-2 5 52,-8 0 0,-4 5-71,0-5 1,0 6-45,5-1 1,-5-4-78,0-1 0,0-3 95,5-2 0,5-1-667,-1-3 256,7-4 1,-3-14-165,6-6 1,1-2 248,4-8 1,3 2 226,6-2 0,5 4 37,0 6 0,0 1-93,-5 4 1,0 2 138,1 7 1,-1 2 61,0 3 1,-4 4 149,-1 10 1,-4 3-50,4 7 0,-6-1 96,2 0 1,-3 1-186,-2-1 1,0 1-27,0-1 1,0-6-18,0-3 142,0 3-715,0-6 323,0-2 1,4-9-350,1-10 0,6-9 45,-1-10 440,2-9 0,3-3 0,-1-7 0</inkml:trace>
  <inkml:trace contextRef="#ctx0" brushRef="#br0">28777 15581 8005,'-1'14'-90,"-4"1"0,-3 4-136,-6 0 0,-4 4 278,4-4 0,-8 0 223,8-5 0,1 1-73,4-1 0,1 0-36,-2 0-104,-2-6 13,10-2-149,-4-6 1,14 0 96,6 0 0,3-4-103,12-1 0,-2 0 48,10 5 1,1 0-162,5 0 1,0 0-17,-1 0 1,1-1 208,0-4 0,6-9 0,1-8 0</inkml:trace>
  <inkml:trace contextRef="#ctx0" brushRef="#br0">28877 15496 7955,'6'-13'-224,"3"4"1,6-2 427,4 6-188,-4-6 1,11 8-202,-7-7 0,4 6-60,-4-6-284,0 7 159,-4-10 194,-8 12 0,-2-1 110,-10 7 1,-7 6 65,-7-2 0,-5 6 0,5 4 0,-5-4 0,6 4 0,-6-3 66,5-2 1,0 1-113,5-1 1,1-5 626,4 1-393,2-7 0,9 3 7,3-6 0,7-5-105,7 1 0,6-7-60,-1 1 0,-3-2-46,-2-3 0,-4 6-227,0-1 0,-6 7-316,1-2 192,-7 4 367,3 1 0,-19 6 0,9 2 0,-11 6 0,9-4 0,-3-1 0,6 1 0,-2 4 0,3-5 38,2 1 0,0-5 339,0 4 13,0 1 0,7 5-144,2 4 0,-1-3-27,1 3 1,-5 3-59,0 2 1,3 3-144,-3 1 0,1 1 25,-5-1 0,-2-6-136,-2-3 1,1-3 116,-7-2 1,5-1 55,-4-4-832,6-2 0,-8-11 752,6-5 0,-6-7 0,3-12 0</inkml:trace>
  <inkml:trace contextRef="#ctx0" brushRef="#br0">28905 15652 7955,'0'14'0,"0"1"0,-5 1-216,1 2 1,-7 0 58,1 6 1,-1-6 25,2 6 0,-4-6 97,3 1 1,3-8-202,-3-2 56,7-6-304,-3 4 483,6-14 0,12-7 0,4-8 0</inkml:trace>
  <inkml:trace contextRef="#ctx0" brushRef="#br0">29005 15681 7955,'28'0'-68,"1"0"0,-6 0-53,1 0 0,-7 6 260,2 4 1,2 4 154,-2 5 1,0 1-313,-5 4 0,-5-4 112,1-5 0,-1-3-1016,6-2 922,-8 2 0,6-10 0,-5 4 0</inkml:trace>
  <inkml:trace contextRef="#ctx0" brushRef="#br0">28578 11785 8242,'0'-7'-559,"0"0"1,0 10 609,0 7 1,-1 1 81,-4 13 0,2-1 211,-7 6 1,5 1-198,-4 3 0,6-2-50,-2 7 0,-1-6-369,1 1 0,0 2-45,5-2 317,7 0 0,0 2 0,8 1 0</inkml:trace>
  <inkml:trace contextRef="#ctx0" brushRef="#br0">29687 11899 8521,'13'6'156,"-4"4"-254,4 3 0,-7 1-89,4 0 287,2-6 0,-10 5 72,3-4-204,-4 4 1,-2 1-42,-4 0 0,-3 0 35,-6 1 0,4-1-47,1 0 0,-1 0 123,-4 0-92,0 1 0,4-3 76,1-2-23,6 2 1,3-10-42,9 3 1,5-4 2,5-1 1,4-6-366,5-4 1,8-4 403,7-5 0,12-3 0,10-6 0</inkml:trace>
  <inkml:trace contextRef="#ctx0" brushRef="#br0">30497 11771 8254,'0'-9'-395,"0"-1"110,0 7 302,0-3 1,2 6 345,3 0-300,3 6-1,6 2 1,-1 1 6,-4 1 1,-3-5 35,-6 4 1,0-4 95,0 4 1,-8 1-113,-6 4 0,-5 0 18,-4 0 1,-4 1-92,3-1 1,4-1-14,1-4 0,3 2-30,2-6 185,6 6-267,1-10 1,9 6 74,3-7 0,3 0 33,6 0 1,6 1 50,4 4 1,4 3 98,6 6 0,-4 0-269,3 1 1,-5-1 148,-4 0 1,-5 7-239,-10 2 0,-4 4 146,-10 2 0,-10 5-1003,-14 4 1066,1 3 0,-20 8 0,4 2 0</inkml:trace>
  <inkml:trace contextRef="#ctx0" brushRef="#br0">29531 15226 7953,'9'0'-714,"1"0"0,1 5 861,8-1 0,-4 1-147,4-5 0,-3 0-60,-2 0-88,1 0 117,-1 0 1,-6-2-318,-3-2 308,-4 2 1,-7-4-1,-4 6 0,-2 5 58,-3-1 1,1 7-5,0-1 1,1 2 1,4 3 0,3-6 160,6 1 0,0-6-13,0 6-136,0-7 0,6 3 8,3-6 0,4-1-61,1-4 1,0-3-12,1-6 1,-3 0-35,-2-1 0,1 1-287,-6 0 358,-1 0 0,3-7 0,1-1 0</inkml:trace>
  <inkml:trace contextRef="#ctx0" brushRef="#br0">29659 15197 7953,'0'21'0,"0"-4"-91,0 7 1,0-5-121,0 5 1,-2-5 286,-3 4 0,4-4 243,-4 5 0,2-7-247,-2 2 1,-3 2 34,-6-2 1,-7 4-186,-2-4 1,-6 5 101,-4-5 0,-2 5-191,-3-5 0,4-2-38,5-7 0,7 1-325,3-7 320,3 1 0,9-11-84,2-4 0,11-4 294,8-5 0,7 2 0,7-7 0,1 7 0,-1-2 0,1 3-55,-1 2 0,-4 4-11,-1 1 145,-5 6 392,2-4-271,-12 7 1,-1 7-13,-7 2 1,-5 4-14,0 1 1,-6 5-70,2 0 0,-4 0 41,-1-5 1,4-5-57,1 1-252,6-7 195,-4 10 1,9-13-146,3 0 0,2-7 11,8-7 0,-1 5-211,0-1 1,0 2 110,1-1 0,-6 3 32,1 6 273,-1 0 0,0 1-25,1 4 1,-7 8 78,2 5 0,-4 8-92,-1-3 0,0 0 94,0 0 1,0-1-52,0 2 0,0 3 44,0-3 1,0-4-192,0-1 182,-6-3-656,5-2 216,-6-6 1,7-10-52,0-12 0,2-2 82,3-7 264,2-7 0,8-7 0,-1-5 0</inkml:trace>
  <inkml:trace contextRef="#ctx0" brushRef="#br0">29687 15439 7953,'-8'14'0,"-3"-4"-154,6-1 0,-1 1-560,1 4 603,4 0 99,-6 0 1,14-6-162,2-3 0,-1-3 47,2-2 0,-1-7-53,5-2 0,1-4 179,-1-1 0,6-7 0,2-1 0</inkml:trace>
  <inkml:trace contextRef="#ctx0" brushRef="#br0">29815 15340 7953,'-8'0'-145,"2"0"-16,6 0 0,1-2 198,4-3 1,3-1 50,6-4 0,2-2-119,3 2 0,-2-2 56,7-3 1,-7 6-150,2-1 79,-3 7-134,-8-3 1,-3 8 117,-10 2 1,-8 6-130,-5 9 1,-8-2 34,3 7 0,-4-7 93,-2 2 0,7 2 30,3-2 0,5 0 7,4-5 1,-1-5 7,7 1 31,-1-7 0,7 3 23,2-6 0,4-4 49,6-1 0,-3-6-93,4 1 1,-4 2 151,8-1 1,-4 6-80,0-2 0,-6 3 1,1 2 0,-2 2 35,1 3 1,-1 4 136,-3 10 1,-4 2-120,4 2 1,-3 9 84,-2-4 0,-5-1-88,0-3 0,-1-2-13,1 2 0,3 1-116,-2-6 1,2 0 131,2-5 0,0-4-806,0-1 365,-6-6 0,4 2-120,-3-10 1,-1-3 176,1-6 1,-6 0 263,2 0 0,-4-7 0,-1-1 0</inkml:trace>
  <inkml:trace contextRef="#ctx0" brushRef="#br0">29730 15581 7953,'0'14'-617,"0"1"1,0-6 578,0 1-381,0-7 229,6 3 190,2-6 0,6-6 0,0-2 0</inkml:trace>
  <inkml:trace contextRef="#ctx0" brushRef="#br0">29900 15553 7953,'21'0'0,"1"0"0,6 0 0,-4 0-366,0 0 0,-7 0 182,2 0 1,2 0 308,-2 0-374,0 0-338,-5 0 587,0-7 0,-6 0 0,-2-8 0</inkml:trace>
  <inkml:trace contextRef="#ctx0" brushRef="#br0">30355 15212 7953,'0'-10'-13,"0"1"134,0 5 12,7-2 1,1 6-143,6 0 0,0-5-153,0 1 1,2-6 113,3 5 1,-3-1-99,3 1 1,-4 4 13,0-4-412,-7-3 341,-2 7 0,-9-1 4,-7 7 1,-5 7 54,-14 3 0,5 0 144,1 9 0,-1-5-6,-4 5 0,5-7 6,4 2 0,5-3 222,5-2 0,-2-4 96,6-1 75,0-6-278,12 4 1,5-14-50,7-2 1,0-4-4,-5-1 1,5-2-126,0-3 1,0 3-2,-5-3 1,1 8-230,-1 2 1,-5 6-285,1-2 576,-7 3 0,3 4 0,-6 3 0,-4 3 0,-1 6 0,-5 5 0,6 0 0,-6 4-7,5-4 1,-4 5 88,4-5 0,0 5 358,5-5 0,0 4-165,0-4 0,0 5 11,0-5 0,5 1 61,0-1 0,4-3-116,-4 3 1,0-3-135,-5-2 1,0 0-271,0 1 1,0-6 22,0 1 1,-2-6-147,-2 6 1,-4-7-241,-7 2 0,1-4 209,0-1 1,1-1 326,4-4 0,-10-3 0,3-6 0</inkml:trace>
  <inkml:trace contextRef="#ctx0" brushRef="#br0">30327 15467 7953,'8'7'0,"-3"2"0,-2-2-627,1-3 187,-2 4 440,11-6 0,-5 4 0,6-6 0</inkml:trace>
  <inkml:trace contextRef="#ctx0" brushRef="#br0">30611 15439 7953,'35'0'0,"-5"-5"61,3 1 0,-4-1 166,-6 5 1,3 0-39,-7 0 18,0 6 1,-7-3-623,-2 7 415,-4-7 0,-6 10 0,0-6 0</inkml:trace>
  <inkml:trace contextRef="#ctx0" brushRef="#br0">25649 13705 8516,'-14'-8'301,"0"3"-107,6-3 14,2 7 1,6-4-12,0 10 0,1-2-216,4 6 1,3 1-315,6 4 1,0 0 258,0 0 0,1 0-404,-1 1 1,-6-6 278,-3 1 1,-2-7-282,1 2 191,-2-4 1,3-2 72,-10-4 0,3-3 73,-2-6 0,-3-1 143,3 1 0,-6 0 0,5 0 0,1 0 0,5-1 124,4 1 1,4 6-100,10 4 0,2-3 153,3 3 0,3-1 18,-4 5 0,-1 0 80,2 0 0,-11 0 65,1 0-254,-3 0 0,-3 1-156,-3 4 0,-7 3 108,-7 6 1,-3 2-93,-11 3 1,-1-2 29,-4 7 1,-1-7-121,1 2 1,1 2 66,3-2 12,4 0-111,5-5 90,8-6 1,11-2-20,11-6 1,8-11 67,1-3 1,3-5-75,1 0 1,-6 3 33,-3-3 76,-3 3 0,5-4 0,1-2 0</inkml:trace>
  <inkml:trace contextRef="#ctx0" brushRef="#br0">25777 13562 8398,'0'-7'-934,"0"2"1181,0 10 0,0 9 13,0 9 1,-1 9-205,-4 1 0,-1 10 77,-4-5 1,-3 11-176,4-7 1,1 6 151,-1-1 1,5-7-216,0 2 1,8-13-60,6-1 0,3-10-215,1-4 0,0-6 174,0-8 0,0-2-153,1-3 0,-1-7-86,0-7 444,-6-13 0,5 8 0,-5-10 0</inkml:trace>
  <inkml:trace contextRef="#ctx0" brushRef="#br0">25990 13648 8370,'8'-14'-11,"-1"6"-516,-7 1 399,0 7 0,-2 11 233,-3 4 1,2 8-130,-6 1 1,-1 1-159,-4-1 0,5 1 16,-1-6-218,7 0-230,-3-5 444,6-6 0,1-3 170,4-10 0,3-7 0,6-7 0,0-5 0,0 5 0,1 2 19,-1 7 0,-5-1 120,1 6 26,-1 1 1,6 15-13,-1 3 0,-5 10 251,1-1 0,-6 9-66,6 1 1,-5 0-249,4-4 0,1-2-17,4-4 0,-1-2-166,-4-7 0,4-6 35,-4-3-110,4-4 0,-5-12 92,-4-3 0,-2-8-143,-2 3 0,0-6-231,0 1 1,-6-3 449,-4-1 0,-9-1 0,-3 1 0</inkml:trace>
  <inkml:trace contextRef="#ctx0" brushRef="#br0">26090 13690 8356,'14'0'-622,"0"0"1,2 0 787,3 0 0,10-1-106,9-4 1,7-3-103,3-6 0,4 5 107,-5-1 1,-1 2-4,-8-1 1,-5 2 4,-9 7 0,-4 2 0,-5 3 0,-7 9-8,-4 10 0,-2 2 8,-2 3 0,-6 6-67,-4 3 0,-9 9 0,-3 3 0</inkml:trace>
  <inkml:trace contextRef="#ctx0" brushRef="#br0">26616 12752 7830,'-8'0'-1429,"2"0"1434,6 0 0,0-6-7,0-4 0,6-2-48,4-3 1,2-5 117,2-4 1,1 2 6,-1-2 1,0 1 0,0-6 1,7 1 14,3-1 1,4-1 95,5-3 0,5 2-129,10-7 1,2 0-271,7-5 0,1 4 286,4-4 0,-8 5-157,3-4 1,-10 5 77,0 9 1,2 4-120,-1 0 0,5 13 143,0 2 0,-4 6-9,-2 3 1,-8 6 100,-1 3 0,-6 6-93,1 4 1,-8 1 124,-1 4 1,0 1-101,4-6 1,-4 5 144,0-5 0,1 0-185,8-5 1,-1 0 82,6 0 0,-1 5-77,6 0 0,-2 2-10,-3-2 0,-3-2 157,-7 7 1,-1 0-136,-3 4 0,-5 5 108,-10 0 1,2 5-92,-6-5 0,0 7-84,-5-2 1,-5-2 75,0 2 1,-1-11-10,1 1 0,4-9-108,-4 0 1,5-5-489,5-4 575,3-4 0,6-12 0,0-2 0</inkml:trace>
  <inkml:trace contextRef="#ctx0" brushRef="#br0">28137 12852 8236,'0'-15'-331,"7"8"1,1 0 241,6 7 0,0 11 77,0 3 1,7 5 286,2 0 0,4-1-77,2 5 1,4-5-158,0 1 0,0-8 88,-4-2 0,2-6 2,-2 2 0,1-3-91,-11-2 0,4 0 0,-4 0 1,-4 0-151,-6 0 250,-6 0-114,4-7 0,-14 4 24,-2-6 1,-5 6-118,-5-2 1,-2-1-135,-3 1 1,-3-6 200,4 1 0,-10-15 0,-4-5 0</inkml:trace>
  <inkml:trace contextRef="#ctx0" brushRef="#br0">28507 16619 7786,'0'16'-339,"0"3"0,0 0 748,0 9 0,0-1 49,0 11 1,0-2-172,0 2 0,0 8-98,0-3 0,0 7 40,0-2 1,0-6-262,0-4 1,0-6-117,0 1 1,0-9-375,0-5 288,0-4 42,0-7 1,0-9-402,0-14 1,0-5 30,0-9 562,0-12 0,0-3 0,0-13 0</inkml:trace>
  <inkml:trace contextRef="#ctx0" brushRef="#br0">28479 16576 8107,'9'0'0,"1"0"0,-1 2-283,5 3 1,0-4 198,1 4 0,4 1 359,0-1 1,0 1-164,-5-1 1,-5-3 128,1 2-89,-7 4 1,3 0 2,-6 6 0,0 1-228,0-1 0,-6 0-49,-4 0 0,-7 2-187,-2 3 0,0-3 9,5 3 1,0-2-532,-1 2 831,8-3 0,-6 4 0,5-5 0</inkml:trace>
  <inkml:trace contextRef="#ctx0" brushRef="#br0">28862 16946 8107,'15'6'-303,"-7"-4"0,-2 11 610,-6-4 1,0 4 34,0 1 0,0 6 58,0 4 0,0 0-160,0 4 1,0-3-27,0 9 1,0-4-384,0-2 1,1 1 109,4-1 1,-2-1-689,7-4 1,1-2 170,8-7 576,-3-6 0,4-2 0,-6-6 0</inkml:trace>
  <inkml:trace contextRef="#ctx0" brushRef="#br0">26161 12880 8435,'0'-22'-694,"0"-6"1,0-2 358,0-8 1,0 0 156,0-5 0,2-4 236,2-1 0,11-9 26,8 5 0,6-6-236,4 6 1,8-8 223,6-2 0,-21 31 0,1 0 147,20-25 0,7 3-96,-2 1 0,-3 7-183,-2-3 0,2-1 107,-2 2 1,14-7-28,-31 28 1,1 0-1,5-4 1,1 0-35,1-1 0,0 0 0,-1 1 0,0 0-93,-4 4 0,0 0 0,0 1 1,-1 1-80,30-18 0,-2 4 170,6 0 0,-6 11 208,2-2 0,-4 11-52,-1-1 1,-6 3 129,-4 2 0,-3-1-183,-1 1 0,-1 5-2,1-1 1,0 2 29,-1-1 0,12 2-27,3 7 1,3 0-261,-3 0 1,-2 7 176,-3 2 1,-3 10-127,-6 5 1,-2 9 66,-3 5 1,-3 3-13,-7 2 1,1-1 62,-1 1 0,7 4-13,3 1 1,3 4 72,1-5 0,6 5-74,-1-4 0,5 1 192,-4-2 1,2-3-171,-7 4 1,6-4 56,-11-1 0,11 4-35,-7 0 0,9 2 71,-4-1 1,-4-4-112,-5 3 1,-8-2 70,-2-3 0,-7-1-111,-12-3 0,-2 0-140,-7-9 0,0 1-65,0-11 1,0 0 125,0-5 4,-7-6 241,-1-2 0,-6-12 0,0-2 0</inkml:trace>
  <inkml:trace contextRef="#ctx0" brushRef="#br0">29261 12553 7814,'14'0'-308,"0"0"0,0 5 423,0 0 1,5 1 45,0-1 1,7 1-76,-3 3 0,-2 4 167,-2-3 0,1 1-45,-1-2 0,0 2 284,-5-6-338,1 6 1,-1-9 33,0 2 1,-1-13-245,-4-5 0,4-12 76,-4-2 0,4-7-103,1-8 1,-4-1-79,-1-3 0,-6 3-381,2-4 1,-3 9 541,-2 1 0,-13 0 0,-3-5 0</inkml:trace>
  <inkml:trace contextRef="#ctx0" brushRef="#br0">29374 16662 8125,'8'1'-159,"-3"4"0,1-2-199,-1 7 0,0 1 561,-5 8 1,0-2-48,0 7 0,4 1 145,1 8 1,0-3-134,-5 3 1,0-3-148,0-1 1,0-1 46,0 1 1,5-7-179,-1-3-111,1-4-223,-5 0 0,0-9-141,0-6 0,0-11 585,0-8 0,-12-13 0,-4 2 0</inkml:trace>
  <inkml:trace contextRef="#ctx0" brushRef="#br0">29445 16463 8125,'19'-13'-160,"0"3"0,5-1 72,-5 7 0,0-1 41,-5 5 0,0 2 170,1 2 1,-1 6 245,0 9 1,-6-3-394,-3 2 1,-4 5 83,-1 0 0,0 4-228,0 2 0,-8-3 133,-6-2 1,0 3-262,-5-3 1,-2-2-20,2 1 0,-4-7 315,4-2 0,-6 1 0,2-7 0</inkml:trace>
  <inkml:trace contextRef="#ctx0" brushRef="#br0">29687 16704 8119,'14'0'-413,"-6"7"711,-3 2 1,1 4-66,-1 1 1,0 6 138,-5 4 0,0 5-222,0 4 1,0-3-290,0 3 1,0 0 122,0-4 0,0 1-90,0-11 0,-5-1-148,0-3 260,-6-1 28,3-6 1,0-3-41,4-10 0,2-3-24,2-6 1,11-1-19,3 1 1,5 0-146,0 0 0,5 1 7,9 4 1,-1-2-625,6 6 810,0 0 0,-2 5 0,-1 0 0</inkml:trace>
  <inkml:trace contextRef="#ctx0" brushRef="#br0">26559 13235 8308,'0'-14'0,"0"0"0,2-2-168,3-3 1,-2 2-150,6-7 0,1 5 272,4-4 0,0 4 156,0-5 0,5 2-135,0-2 106,6-3 0,-7 0-25,6-6 1,4-2-9,5 2 0,3 2-187,2-7 1,0 0 125,10-5 0,-4 1-120,-1-1 1,-1-1-128,1-4 1,0 3 277,-1-8 1,-5 8 38,-4-3 0,1-1 132,0 2 1,4-1-146,-5 6 0,11 4 23,-1 0 0,9 0-25,0-5 0,5 4 18,4-4 1,-5 4-181,5-9 0,-5-1-124,5 2 1,-27 21-1,0 2 171,32-19 1,-29 20 0,-1 2 23,30-13 1,-7 3-71,-2 7 1,-10 2 149,1 3 1,-11 5 32,-3 0 0,0-1 77,0 6 1,7-4-113,1-1 1,4 0 83,11 0 1,-5-5 1,5 0 0,0 0-147,-5 5 1,-1 6 60,1 3 1,-5 3-7,5 2 1,0 0-30,5 0 1,-5 7 315,0 2 0,-7 4-327,-3 1 0,-1 0 116,-7 0 0,-1 1-122,-5-1 0,1 2 25,-1 3 0,1-4 164,-1 4 1,0-1 26,1 1 0,6 3-123,2 6 1,9 2 11,2 3 0,1 1 9,-2 8 1,-4-2-200,-1 7 1,-1-3 177,-7-1 1,-8 4-111,-7 1 1,-3-1 89,-2-4 1,-1 0-19,-3-1 0,-4 1-51,-6-1 1,0-5 4,0-4 0,0-3-30,0-2 0,0-10-271,0-4 173,0-3-366,0-3 0,-5-3 507,0-10 0,-6-9 0,3-8 0</inkml:trace>
  <inkml:trace contextRef="#ctx0" brushRef="#br0">30142 12226 8234,'0'14'0,"0"1"0,0 4-486,0-1 0,5 6 240,0-5 0,1 6 448,-1-1 1,2 3-11,8 1 1,-6 1 85,1-1 1,-1-1-110,5-3 0,1 1 7,-1-6 1,0 0 248,0-5-289,7 0 1,-1-1 142,4-3 0,-2-10-51,-3-10 1,-2-9-280,7-5 0,-6-4-163,0-5 1,-3 3-200,-6-3 0,-3-2-32,-6 2 1,0 0 444,0 4 0,-6-6 0,-2-1 0</inkml:trace>
  <inkml:trace contextRef="#ctx0" brushRef="#br0">30554 16477 8077,'8'1'-342,"-3"4"0,1 3 343,-1 6 0,1 2 88,-1 3 0,-3-2 153,2 7 1,-2-5-141,-2 5 1,0-2-45,0 2 0,0 2-111,0-2 1,0-2 114,0 2 0,-2 0 117,-2 4 1,2-4-112,-3-1 1,4-5 31,1 1-373,-7-3-150,6-2 1,-1-13-724,7-5 1146,0-14 0,1-10 0,2-9 0</inkml:trace>
  <inkml:trace contextRef="#ctx0" brushRef="#br0">30540 16292 8077,'10'0'-314,"-1"0"1,1 5 402,4-1 1,0 1 55,0-5 0,5 2 201,0 3 0,6-4-222,-1 4 1,-2 1-36,2-1 0,-7 6-81,2-2 1,-8 4 89,-1 1 0,-7 1-157,2-1 0,-5 5 96,-5 0 0,-3 9-68,-6-4 0,-7 6-23,-2-7 0,-4 3-170,-2-3 1,6 3 8,-1-7 0,5-5-158,-5-5 1,7-5 372,-2 0 0,3-2 0,2-2 0</inkml:trace>
  <inkml:trace contextRef="#ctx0" brushRef="#br0">30938 16619 8077,'8'2'-123,"-3"2"15,-4-2 0,-1 11 499,0-4 224,0 4 1,-6 4-683,-3-3 1,-1 8 10,-4-7 0,3 0-25,-8-5 0,8 2 86,1-2 1,3-2-218,-3 1 84,4-6 78,6 4 0,6-7 36,4 0 0,2 0 167,2 0 1,1 0 209,-1 0 1,0 0-134,0 0 0,0 0 366,1 0-356,-7 6 1,3 2-53,-7 6 1,0 0-148,-9 1 1,-8 0-261,-6 4 1,-12-1-208,-3 5 1,-13 0 425,-10 0 0,-6 4 0,-8-5 0</inkml:trace>
  <inkml:trace contextRef="#ctx0" brushRef="#br0">29573 16818 6689,'0'-14'-35,"2"1"360,3 4 1,3-2-78,6 6 0,2 0-292,3 5 1,-2 2 43,7 2 0,-1 4 0,6 7 0</inkml:trace>
  <inkml:trace contextRef="#ctx0" brushRef="#br0">28009 17401 8437,'0'-8'287,"-6"2"-296,4 6 1,-4 1 79,6 4 1,0-2-22,0 7 1,0 1 73,0 8 0,5-2-6,0 7 0,1-7 36,-1 2 0,1 2-23,4-2 1,2-1-69,-2-3 1,4-3-164,5-2 0,-2-4-32,7-6 1,0 0 136,4 0 1,2-8-77,3-6 0,-1 0 100,6-5 0,-5 3-165,5 2 0,-7 0 205,3-1 0,-9 8 2,-1 2 1,-6 3-59,6 2 0,-2 2 20,2 3 0,4-2-69,1 6 1,2-4 63,12 4 0,-3-5-134,7 0 0,2-4 124,-2-4 0,6-4-194,-6-7 0,-1 1 152,-8 0 1,1 1 155,-6 4 0,0-2-58,-4 6 1,-1-4 187,1 4 0,-7 0-135,-3 5 0,-5 2-59,-4 2 1,1 0-79,-7 5 0,1 1 111,-5 4 1,5-5-240,0 1 1,-1-6-2,-4 6-159,0-7 355,7 3-36,-6-6 1,7 0 83,-3 0 1,-4 2-111,4 3 0,-2-4 163,2 4 1,-3 3-70,2 1 1,-2 4 53,-2 1 1,5 0-41,-1 1 0,1-1 3,-5 0 0,5 5-72,0 0-39,6 0-205,-3-5 193,6 0 1,0-6-86,0-3 1,-4-10 101,-1-4 1,1-5-54,4-5 0,-1 1 42,-4-5 1,4-1-5,-4-5 1,2 7-19,-1 3 24,2-3 0,-5 7 21,2-4-13,-3 9-120,-6 4 1,2 6 92,3 0-68,-4 0 73,6 0 10,-7 6 1,1-4-17,4 2 15,-3-2 1,10-2 145,-2 0 1,2 0-79,3 0 0,-1 0 105,0 0 1,6 0-72,4 0 1,5-2 84,4-2 1,5 2-112,9-3 0,-1 4-4,6 1 0,-1 0 18,1 0 0,1 0-1,-5 0 1,-1 1 0,-4 4 1,6-2-9,3 7 1,11-7-265,8 2 1,2-4 258,8-1 1,-3-5 76,-37 4 0,-1-2 0,36-13 15,-10 2 1,4-5 11,-4 0 1,2 1 23,-2-5 1,-9 1 117,-9-2 0,-10-8-331,-5 4 1,-10-10 119,-4 0 1,-9-9-732,-5-5 0,-4-10 314,-1-4 1,5-4-1079,0-1 0,1-5 1397,-1 0 0,1-1 0,7 1 0,-6 36 0,0 0 0,2-2 0,-1 0 0</inkml:trace>
  <inkml:trace contextRef="#ctx0" brushRef="#br0">28322 17657 8288,'2'-14'0,"3"-1"0,-2 6-107,6-1 0,-4 7-88,4-1 1,1 2 199,4 2 0,0 0-130,0 0 0,1 0-106,-1 0 292,0 0 1,5 0 5,0 0 0,0 0-15,-5 0 0,5 0 13,0 0 0,5-6-14,-5-4 0,8 2-18,1-1 0,1 4 27,4-4 1,1 5-42,0 0 1,-1 2 13,-5 2 0,5 0-5,1 0 1,-3 0 37,-7 0 0,1 2-11,-6 2 0,5 0-32,-5 5 0,0-6 24,-5 2 0,0 1-56,0-1 0,-4 0 112,-1-5-45,1 0 0,4 0-10,0 0 1,-4 1 2,-1 4 1,1-3-9,4 2 0,-5 0-1,1 0 1,-1 3 85,6 2 0,-1 2-70,0-6 0,0 4-2,0-4 0,1 6 6,-1-1 0,0-4-37,0-1 0,1 1 18,-1-1 1,0 1 0,0-1 0,-4-4-4,-1 4-34,1 3 1,4-2-33,0 4 1,-4 1 52,-1-6 1,-6 6 39,2-2 0,1 4-39,-1 1 1,0 0 78,-5 0 1,1 1-62,4-1 1,-3-5 10,2 1 1,-2-1 81,-2 5-70,6 1 0,-3-1 1,7 0 0,-7-4-11,2-1 0,-2-4 140,2 4-103,-4 1-48,6 4 1,-7 0 43,0 0-44,0 1 1,0-1 2,0 0 1,0 0-16,0 1 1,4 0 7,1 4 1,0-3 2,-5 3 1,0-3 55,0-2 0,0 0-32,0 0 0,0 1 3,0-1 1,0 0-32,0 0 0,0-4 51,0-1-57,0 1 1,0 4-9,0 0 0,1-1 39,4-4 0,-3 4-17,2-4 1,3 4-64,-3 1 0,3 0 57,-2 1-28,-4-1 0,7 0-4,-3 0 0,-4-4-4,4-1 0,-2-4 100,2 5-83,-3-7 1,4 5-59,-6-4 1,1-2 69,4 3-99,-3-4 89,4-1-21,-6 0 1,0-1-95,0-4 33,0-3 0,2-6-11,2 0 1,-2-2-106,3-3 1,-4 3 6,-1-3 0,5 2 66,0-2 1,1 3 49,-1-3 1,-4 3-5,4 2 1,-3 0 20,-2 0 0,4-1-68,1 1 1,0 0 2,-5 0 1,5-1 7,-1 1 1,1 0-11,-5 0 1,5-2 80,0-3 1,-1 3-55,-4-3 1,5 3 74,0 2 1,1 0-29,-1 0 0,-3 0 147,2-1 0,3 1-100,-3 0 1,3 1 100,-3 4 0,-2-4-91,3 4 0,-4 1-11,-1-2 0,5 6-33,0-6 1,-1 1 27,-4-6 0,2 6-53,3 0 1,-4-1-36,4-4 1,3 0-18,1-1 0,-1 1 81,2 0 1,-5 4-32,4 1 81,-6 6 20,10-10-41,-5 12 1,1-6-28,1 7 1,-7-1 75,2-4-14,3 3 0,-1-9-11,8 7 0,-6-3 7,1 3 0,-6 2 5,6-3 1,-5-1 23,4 1 1,-4 0-51,4 5 0,-4-4 20,4-1 34,-5 0-136,8 5 1,-4 0 44,6 0 1,-4 0-15,-1 0 0,-4 0 9,5 0 1,-6-1-10,6-4 0,-5 3 29,4-2 1,-4 2-2,4 2 1,-4-5 75,4 1 0,-4-1-76,5 5 1,-6-2 134,6-3-111,-7 4 0,10-5 3,-4 6 0,-1 0 55,2 0 0,-1 0 7,5 0 1,0 0-57,1 0 1,-1 0 2,0 0 1,0-2 86,1-3 1,3 4-80,1-4 1,7-1 230,-3 1 0,4-5-58,2 6 1,1-1 79,3 5 1,-3-5-225,3 0 1,-3 1 10,-1 4 1,-1 0-28,0 0 1,-1 0 3,-3 0 0,1 0-149,-6 0 0,6-2 25,-1-3 0,1 2-65,-1-6 1,1 1 95,-6-2 0,7-2 33,-3 2 0,-1-1 42,2 2 0,-2-4 111,2 4 0,3-2-58,-3 1 1,-4-3 177,-1 4 1,2 1-310,-2-1 0,-1-1 125,-3-4 0,-1 0-263,0-1 1,-6-3-126,-3-1 1,1-7-152,-1 3 0,0-6 4,-5-4 1,0-5-619,0-9 1053,0-10 0,12-21 0,-4 35 0,0 0 0</inkml:trace>
  <inkml:trace contextRef="#ctx0" brushRef="#br1">19578 15965 8234,'0'-14'0,"8"1"-451,6 4 1,2-2 46,8 6 1,1 0 933,8 5 0,4 0-224,5 0 0,7 0-93,3 0 1,5 0-191,5 0 0,6 0-288,12 0 0,-39 0 1,1 0 213,5 0 0,0 0 0,-2-2 0,-1-1 43,1 1 1,0 0 0,2-1-1,1-1-88,1 2 0,1 0 0,3-2 0,0 0 56,4-3 1,0 0-1,-3 1 1,1 0-52,-1-1 0,1 0 1,0 1-1,0 0-242,4-6 0,1 0 0,-1 1 0,0 0 296,1-1 1,-1 0-1,-1-1 1,-1-1 26,-2 2 0,-1 1 0,3 0 1,1 1 58,6 0 0,0 1 0,-5 1 0,-2 0 56,-2 1 1,-1 0-1,-4 3 1,1 0 30,1 1 1,0 1 0,0 1 0,0 1 15,7 0 0,1 0 0,-6 0 0,-1 0-221,-3 0 1,0 0-1,0 0 1,1 0 81,-2 0 1,1 0 0,4 0-1,1 0 16,2 0 1,0 0-1,-2 0 1,-1 0-13,-7 0 0,1 0 0,7 0 0,1 0-236,0 0 1,1 0-1,2-1 1,-1 0 151,2-1 1,-1 0-1,-5-1 1,-1-1-23,-3 0 0,0-1 0,7-2 0,1 1 48,-1 1 1,0 1-1,0 0 1,-1 0 6,-3-1 0,-1 0 0,-5 1 1,0-1 2,-2-2 1,0 0 0,4 1-1,0 2 61,1-1 0,0 1 0,-2 1 0,0 1-21,-2-3 0,-2 0 0,35 2 326,-8-2 0,-6 4-275,-8 1 1,0 0 135,0 0 0,-2 0 200,-3 0 0,2 0-342,-7 0 0,1 0-70,-6 0 1,1 0 613,0 0 1,-7-5-632,-3 0 0,4-1 446,0 1 0,3 4-455,-2-4 0,3 3 235,-3 2 0,1 0-226,-1 0 1,-3 2 78,-7 3 0,1 3-53,-1 6 0,-6 5 8,-3 0 0,-3 5-3,-2-6 1,-6 8 3,-3-3 0,1 6 66,-1 4 0,0-1 4,-5 6 1,0-1-14,0 6 0,0 4 115,0 1 1,0-1 4,0-4 1,0 1-66,0 4 0,0-3 48,0 7 1,0 2-54,0 8 1,-2-2-156,-2 6 0,2-6 85,-3 2 0,4-4-17,1-1 0,0 0-97,0 0 0,1 0 86,4 0 1,-2-2-152,7-3 1,-3 2 119,3-7 0,3-1-18,-4-8 0,2 1 33,-1-6 1,2 2-37,-2-2 0,1-1 80,-2 6 0,4-5 184,-4 5 1,-1 0-171,2 4 0,-2-4 172,1 0 0,4-1-180,-4 1 1,4 1-1,1-6 1,2 5-49,3-5 1,-2 0 58,7-4 0,0-2-217,4-4 1,0 3-13,1-7 0,-1 4-50,1-4 1,1 2 193,3-2 1,-3-3-43,3 3 0,-4-2 136,-6 2 0,4-3-123,-3 3 0,3 1 236,1-1 1,2 2-110,3-2 0,4-4 32,5 4 1,7-3-57,3-2 0,5 1 17,5-1 1,-8-5-223,3 1 1,-2-7-7,6 2 0,1 1 143,9-1 0,-1 4 11,-30-6 0,0-1 1,34 9 127,2-2 1,-8-1-119,-1 2 0,0-1-234,9 6 0,-34-8 0,0 0 209,3 0 0,0 0 0,0 0 0,0-1-3,-2-2 1,-1 1 0,2 1 0,-1-1 2,2-2 0,0-1 0,5 1 0,0-1-76,4-2 0,1 0 1,0 0-1,0 0 31,0 0 0,-1 0 1,3-1-1,0 0-263,0-1 1,0-1-1,3 0 1,0-2 249,4-1 1,0-2 0,-7 1 0,-2 0 35,0 0 0,-1 0 0,1 0 0,1 0 110,3-1 1,0 1 0,2 0-1,0 0 16,-4 0 0,0 0 1,-4 0-1,-1 0-117,-4 0 1,-1-1 0,5 2-1,0 0 129,3 1 1,-1 0 0,1 0 0,-1-1 19,-3 4 0,-2 0 0,-2-3 1,-1 0-174,-1 3 1,0-1 0,1-1 0,0-1 127,-1 2 0,0 1 1,-1-1-1,0 0-185,-3 0 0,-1 1 0,36-1 9,-10-7 0,-3 7-199,-6-1 1,-8 2 500,-6 2 1,-7 0-735,-7 0 1,-7 0 565,-3 0-894,-10 0 1062,-3 6 0,-24-4 0,-6 4 0</inkml:trace>
  <inkml:trace contextRef="#ctx0" brushRef="#br1">31834 18240 7998,'-35'-8'0,"7"-6"0,6 6 1196,7-2-846,8 7 0,3 3-276,14 0 1,18 5-10,20-1 0,13 6-234,10-5 0,0 1-338,5-1 0,5-4 473,-39 1 0,1 1 0,-1 0 0,0 0-2,1-1 1,-1 1 0,31 8-132,-12-1 0,-12 2 98,-11 3 0,-19 7-7,-23 6 1,-36 8-63,5-12 1,-6 0 0,-14 5 0,-5 0 137,11-5 0,-2 0 0,-1-1 0,-4 1 0,-1-1 0,0 1 0,-1 2 0,1 0 0</inkml:trace>
  <inkml:trace contextRef="#ctx0" brushRef="#br1">27540 12994 8468,'-14'-41'0,"0"3"0,4 9 0,1 10 0,6 4-221,-2 0 221,10 8 0,3 0 179,6 7 1,2 0 300,3 0 0,4 7-616,10 2 0,-1 10 16,6 5 1,-6 3-100,1 1 1,1 0 143,0 1 1,-6-1-424,-4 1 1,-7-7 497,2-3 0,-3 3 0,-2 0 0</inkml:trace>
  <inkml:trace contextRef="#ctx0" brushRef="#br1">27924 12738 10503,'-14'0'-201,"0"0"1,-5 13 167,0 6 0,-8 12 682,-2 7 1,-5 9-365,-9 6 0,15-22 0,-2 1-896,-5 3 1,-2 1 0,1 2 0,-2 1 601,-6 8 1,-2 1 0,1 3 0,0 2-1,12-10 1,0 0 0,0-1 0</inkml:trace>
  <inkml:trace contextRef="#ctx0" brushRef="#br1">12683 4123 8269,'-5'-19'0,"0"0"0,0 0 336,5 5 1,0-1-72,0 1 1,0 0 767,0 0-249,0 6-604,0-5 0,0 13 105,0 0 0,5 2-123,0 7 0,4 7 91,-4 8 1,1 3-59,-1 1 1,-3 2-118,3 3 1,-4-1 80,-1 6 0,5-7-164,0 3 1,-1-6 24,-4-4 1,2-2-102,3-3 1,-4-8 131,4 3 1,-2-9-105,2 0 49,-4-4 1,6-2 40,-7-4 0,0 2-170,0-7 0,0 1 101,0-6 1,0-4-185,0 1 1,0-1 63,0 4 1,4-4-100,1 0 1,0-1 107,-5 1 0,5 3-198,-1-3 250,8-3 1,-5 6 18,8-3 0,-6 10 359,1 4 1,-1 4-162,5 1 1,-4 7 426,-1 8 0,1 5-228,4 9 1,-6 1 311,-3 3 1,1 2-196,-1 2 0,4-2 4,-4-6 1,6-7-19,-2-3 1,-1-5-109,2-5 0,-6 2 138,6-6 1,-5-6-121,4-9 0,1-9-285,4-4 1,0-15 70,0-5 0,5-9-177,0 0 1,2-8 72,-2-2 1,-2-11-1258,7 2 1,-8 0 419,-2 10 0,-2 2-308,-7 17 0,0 4 83,-5 14 0,0 3 424,0 7 1,-2 8-456,-2 6 0,-4 13 453,-6 10 1,4 6 619,1 4 0,5-3 0,-2 5 0</inkml:trace>
  <inkml:trace contextRef="#ctx0" brushRef="#br1">13294 4492 8115,'-8'-9'1108,"3"-1"0,4 6 205,1-6-162,0 1 0,1-1 79,4 1 123,-3 6-585,4-10-573,0 5 1,-2-1-259,5-1 0,-4 5 150,4-4 1,-4 6-34,4-2 169,-5-3-1265,2 7 350,-6-6 221,0 14 0,0-4-275,0 6-75,0-6-1689,0 10 1303,0-11 1207,0 4 0,-6 0 0,-2 2 0</inkml:trace>
  <inkml:trace contextRef="#ctx0" brushRef="#br1">12654 4023 8307,'-8'-14'-84,"0"1"109,4 4 91,2 3 0,-6 6 398,3 0-196,4 0-45,-12 0 0,12 6-278,-4 3 1,3-1 164,2 2 0,0-1 41,0 5 1,2 2 304,3 3 0,-2-1-112,6 5 0,-4 1-25,5 4 1,-7 2-126,1 4 0,3-4-64,-3 3 1,1 0 91,-5-5 1,2 2-290,3-11 1,-4 0 109,4-4-107,-4-8 1,-1-2 128,0-10 0,5-10-165,0-14 1,4-2-1237,-4-12 0,6 5 1286,-1-5 0,9 1 0,3 5 0</inkml:trace>
  <inkml:trace contextRef="#ctx0" brushRef="#br1">14616 4236 8346,'-14'-22'0,"1"2"-154,4 6 0,-2 4 602,6 1 1,-1 6 654,1-2 1,4 5-542,-4 5 1,3 9-160,2 9 0,0 4-7,0 2 1,0-1-136,0 1 1,5 2-44,0-2 0,6 1-15,-2-11 0,4 0-164,1-5 0,-1 0 171,-4 0 0,4-4-170,-4-1 1,-1-4-260,2 4 226,-7-5 0,5 2-91,-4-6 116,-2 0-87,4 0 1,-6-11-89,0-3 0,0-15-171,0 1 0,0-10-74,0 0 0,2-2 112,3 2 1,1-1 470,3 6 0,4 4-136,-3 6 1,-3 10 179,3-1 0,-1 9-108,6 0 1,-6 10 250,1 5 1,-2 9-127,1 4 0,-1 6 331,-3 4 1,-4 2-95,4 2 0,1 5 27,-1-5 0,5 0-204,-6 1 1,6-11-92,-6 1 0,8-11-44,-3-2 0,-1-3 22,1-7 0,1-2-66,4-8 0,-1-9-7,-4-10 0,4-9-177,-4-5 1,4-4 82,1-6 1,-4 3-209,-1-8 0,-4 6-26,4-5 0,-6 8 111,2 1 1,-3 2-1037,-2 8 0,0 4-126,0 6-2703,0 5 3952,0 4 0,6 14 0,2 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825 8160 8100,'-14'-8'19,"6"2"0,-3 9 5,6 7 0,0 2 4,5 17 1056,-6 2-643,5 18 1,-7 8-514,3 9 0,2 12 201,-2-36 0,0 1 1,3-3-1,1 1 59,-1 1 0,-1 1 0,3 38-34,2-41 1,1 0-1,5 31 80,6-9 0,7-10 155,2-5 0,4-10-87,2-9 1,-1-6-135,1-8 1,5-6-187,4-3 1,-1-5-561,1-5 0,-1-10 385,6-14 0,-2-4-1042,-3-5 0,2-3 569,-7 3 0,-2 5 134,-7 4 1,-3-2 531,-7 7 0,-2-6 0,-2 6 0,-4-2 0</inkml:trace>
  <inkml:trace contextRef="#ctx0" brushRef="#br0">1294 8800 8145,'-14'14'-365,"6"0"1688,-5 1-789,12-1 1,-5-5-54,6 1 1,6-1-126,3 5 0,4 5-296,1 0 1,-1 2 130,-4-2 0,4-3-141,-4 3 1,4-8 141,1-2 1,1-6-431,-1 2 0,0-3 58,0-2 1,-1-11-74,-4-4 0,-2-8 64,-7-1 1,0-8 55,0-1 0,0-5 83,0 5 0,-8 0 17,-6 5 1,-1-1 33,-4 1 1,2 1-20,-2 3 1,8 8-87,-3 7-91,3 6 1,3 3-256,3 9 0,3 10-1214,2 5 1664,7-4 0,1 7 0,6-5 0</inkml:trace>
  <inkml:trace contextRef="#ctx0" brushRef="#br0">1806 8601 8103,'0'-14'-166,"0"0"1,-6-1 455,-4 1 1,2 5 467,-1-1 0,-5 7-333,-5-2 0,-2 4-188,2 1 0,-3 6-24,-6 3 0,-1 6 53,1 4 1,6-2-158,3 7 0,5-7-20,4 2 1,4 2-208,6-3 0,8-3 126,6-6 1,2-1-145,7 2 0,1-3-305,4-2 0,1-3 221,-1 3 1,-4-4-124,0-1 0,-2 0 41,2 0 0,-4 0 270,-6 0-12,1 6 0,-8 2 158,-2 7 1,-3-1-130,-2 0 1,-7 6 34,-2 4 0,-8 3-296,-2 1 1,-5 1 160,5-1 1,0 1-252,5-1 0,1-6-154,4-3 520,-4-9 0,11-4 0,-4-6 0</inkml:trace>
  <inkml:trace contextRef="#ctx0" brushRef="#br0">2162 8402 8103,'7'-8'577,"-7"2"55,-9 6 0,-5 6-183,-5 3 0,-3 6-394,-7 4 1,1-2 106,-1 7 0,2-2 42,4 2 1,2 1-8,7-6 0,1 0 24,4-5 0,4-1-301,10-4 1,4 2 95,10-6 0,3 0 166,7-5 1,4 0-121,0 0 1,5 0-523,-5 0 0,1 0 209,-6 0 0,-1 0-17,-3 0 261,-4 0 1,-7 6-1,-4 3 0,-3 6-64,-6 4 1,-6 1-92,-3 4 0,-9 3-437,-1-4 1,-4 3 239,4-3 1,-5 3-1097,5-7 1455,0-1 0,-1 3 0,-3 1 0</inkml:trace>
  <inkml:trace contextRef="#ctx0" brushRef="#br0">3043 7876 8129,'-19'-5'0,"0"0"-32,-6-6 0,7 10 201,-5-4 0,4 3 238,-5 2 1,7 0-102,-2 0 0,9 2 187,6 3 1,-3 4-114,3 10 0,5 5-153,9 9 1,2 7-138,2 12 0,7 0 41,3 9 0,1-2-474,-1-2 0,2 0 337,-2-1 1,1-3-271,-1-1 1,1-6 136,-6 1 0,0-3-359,-4-1 1,-8-8 105,-2-7 1,-3-1-17,-2-8 0,-7 0-76,-2-5 1,-10-6-684,-5-3 1167,-3-4 0,-7-1 0,-3 0 0</inkml:trace>
  <inkml:trace contextRef="#ctx0" brushRef="#br0">2787 8473 8108,'0'-22'0,"6"1"300,4 7 1,9 1 7,5 4 0,2-4-164,3 4 0,-1-4 77,1-1 1,4-5-856,0 0 0,5 0 634,-5 5 0,7-7 0,-4-1 0</inkml:trace>
  <inkml:trace contextRef="#ctx0" brushRef="#br0">3285 8189 8097,'-5'14'408,"0"0"1,1 0 86,4 1 1,0 0-34,0 4 0,0 2-390,0 3 1,4 1 67,1-6 1,6 4-107,-1-4 121,2 0 1,2-6-510,1-4 1,-1-2 242,0-7 0,-4-7-283,-1-2 0,-4-8-22,4-2 0,-6-7-111,2 3 0,1-4 158,-1-2 1,0 1-26,-5 0 0,0 4 348,0 0 1,0 7-94,0-2 0,0 8 827,0 1-334,0 7 1,1-2 192,4 10 0,-2 0-252,7 9 0,-5-3 121,4 8 0,-1 2-268,1-2 0,3 4 143,-8-4 1,6 5-615,-6-5 0,3 0 65,-2-5-1299,-4-6 1181,12 5 1,-10-13-709,6 0 1084,-5-7 0,2-7 0,-6 0 0</inkml:trace>
  <inkml:trace contextRef="#ctx0" brushRef="#br0">3555 8075 8035,'13'8'236,"-4"6"1,2 7 342,-6 7 0,4 0 69,-4 1 0,1 1-221,-1 3 0,-3-5-198,2 1 0,0-2 15,0-8 1,-2 0-377,3-5 219,-4-6-558,5-2 0,-4-7 167,3-4 1,-2-9-102,2-10 1,-4-9-516,4-5 0,-3-2 364,-2 2 1,0-6 93,0 6 0,0-4 222,0 8 1,0 8 543,0 7 1,1 4-286,4 6 1,-2 4 746,7 10 0,-6 9-297,6 10 0,-2 9-19,1 5 0,4 3-193,-4 2 1,4-5 16,1-1 0,7-7-1090,2-1 0,4-4 497,2-11 0,1 2 319,3-11 0,-3-7 0,5-6 0</inkml:trace>
  <inkml:trace contextRef="#ctx0" brushRef="#br0">4095 7947 7972,'-9'-8'0,"-1"3"0,2 5 964,-1 5 1,-2 9-209,6 10 1,-6 4-28,1 6 1,3 2-643,-3 7 1,7-2 3,-2-3 1,4 1-445,1-6 0,1-1 316,4-8 1,3-4-871,6-6 1,2-6 565,3-3 0,-3-4-989,3-1 1330,-4-6 0,6-2 0,1-6 0</inkml:trace>
  <inkml:trace contextRef="#ctx0" brushRef="#br0">4124 8061 7962,'14'0'0,"-3"-5"771,3 0 0,-6-1-293,11 1 0,-6 2-990,6-6 0,-2 4 198,2-5 1,-3 1 12,3-5 1,-5 4 120,-5 1 1,2 4-187,-6-5 1,0 6-111,-5-6 476,0 7 0,-13-10 0,-3 6 0</inkml:trace>
  <inkml:trace contextRef="#ctx0" brushRef="#br0">4180 7890 7962,'7'14'472,"2"1"0,-1 5-23,2 4 0,-1 4 124,5 5-436,1 4 1,-6 4 69,0-3 1,1 1-75,4-6 0,0 1-169,1-6 0,-1-6-121,0-3 1,0-3-401,1-2 0,-6-6-996,0-3 1049,-5-4 1,2-9 503,-6-6 0,0-6 0,0-9 0</inkml:trace>
  <inkml:trace contextRef="#ctx0" brushRef="#br0">4266 7720 7962,'6'-23'378,"2"3"1,8 12-29,3 3 0,-8 5 60,3 5 1,-5 3-116,1 6 0,1 7-267,-6 2 1,4 4 88,-4 2 1,0 2 64,-5-2 1,0 2-61,0-7 1,0 1-139,0-1 0,0-4-307,0-5 52,0-7-73,0-2 0,6-8-269,4-2 0,2-6 253,2-9 0,1 3-118,-1-3 0,0 4 196,0 0 0,0 1 63,1 0 819,-1 6-448,0 2 0,-1 12 294,-4 3 1,-2 6-221,-7 4 1,0 9 672,0 10 1,0 1-331,0-1 0,0 3 89,0-3-398,0-3 1,0 0-270,0-7 1,0-6-354,0-3 1,1-4-1616,4-6 1362,-4-3 0,12-9-814,-3-6 1429,-4-7 0,13-12 0,-3-1 0</inkml:trace>
  <inkml:trace contextRef="#ctx0" brushRef="#br0">4721 7862 8192,'8'22'635,"0"0"-289,-4-3 1,-2 3 413,3 6 0,1-5-136,-1-5-579,6 5 39,-3-8-273,6 6 0,0-15 28,0-6 123,-6-12 0,3-6-339,-6-5 0,4 0 203,-4 0 0,0-4-248,-5 3 1,-5 4 134,0 1 1,-6 3 192,2 2 1,-8 4-56,-2 1 0,0 6 351,4-2 1,1 5-36,0 5 0,0 2-117,0 8 0,6-1-48,3 0 1,3 0 29,2 1 0,2-6-596,3 1 0,-2-7 75,6 1 489,1-2 0,10-2 0,2 0 0</inkml:trace>
  <inkml:trace contextRef="#ctx0" brushRef="#br0">5005 7791 7937,'10'7'350,"-1"8"0,-6 1 547,2 7 0,-3 1-348,-2 4 1,0 1 48,0-1 1,0 5-358,0 1-136,0-1 1,0-11-705,0-3 309,0-3-447,6-9-11,2 0 0,6-20 284,0-6 0,-4-11-324,-1-3 1,1-5 214,4 5 1,-5-7 235,1 3 0,-1 2 337,5 2 0,1-4 0,4 7 294,0-3 0,4 5-340,-4 4 1,5 5 1258,-5 10 0,0 2-101,-5 7-598,-6 0 1,3 13 410,-6 6 1,0 12 477,-5 7-766,0 10-318,0 2 0,4 2-1445,1 1 986,6-1 1,-3 4 0,6 1-1</inkml:trace>
  <inkml:trace contextRef="#ctx0" brushRef="#br0">22010 9212 7927,'-7'-20'-538,"1"4"582,-4-3 1,-1 8 276,7 1 0,-7 3-163,1-3-83,-3-3 1,-1 12-219,0-4 61,0 4 0,0 1 194,-1 0-52,7 0-19,-4 0 0,4 1 162,-6 4-156,6-4 1,-5 14 30,4-1 0,-4 2-3,-1 7 1,-2 1 17,-3 4 0,3 6 32,-3-1 0,2 6-84,-2-1 20,3-3 1,-4 6 52,5-3 0,3 0-20,2 4 0,-1-2 32,6 7 0,1 4-35,4 1 1,0 2-56,0-2 0,0 2 44,0-7 1,1-1-23,4-8 0,3 3 72,6-3 0,0-4 4,1 0 0,-1 2-48,0 2 0,2-2-11,3 2 0,-3-5-61,3 5 53,-4-6 0,4 1-44,0-9 0,0 1-18,-5-6 0,5-2 77,0-7 1,7-2-10,-3-4 1,6-2 41,4 3-73,3-10 0,7-3 54,0-6-35,-7 0-22,5-7 1,-6-1-26,3-6 1,1-1 56,-6 1 0,-4-1-129,-6 1 1,0-1 60,0 1 1,-2-1-85,-7 1 1,5 0 66,0-1 0,0 1-12,-5-1 1,0-4 71,1 0 1,-1-2-1,0 2 0,3 3 65,-2-3 0,2-2-88,-8 2 0,4-5 160,1 5 0,-4-5-79,-1 5 0,-4-5-15,4 5 1,-5-5-7,0 5 1,-2-5-56,-2 5 0,0-5 49,0 4 1,0-3-19,0 3 1,-2-4 76,-2 5 0,-4 0-75,-6 5 1,-2-1 134,-3 1 0,-3 6-112,-7 3 0,1 3-103,-1 2 0,-4 4 63,0 1 0,-2 6-7,2-2 0,3-1 36,-3 1 0,3-2-15,1 3 0,1 2-204,0-3 0,4 2 108,0-1 1,5 2-536,-4-3 1,5 4 262,-1 1 1,3 0-732,2 0 0,0 0 39,0 0 1002,6 6 0,-11 2 0,3 6 0</inkml:trace>
  <inkml:trace contextRef="#ctx0" brushRef="#br0">23147 9198 8319,'9'-8'-2165,"1"3"2165,-7-3 0,16 1 0,-3-8 0</inkml:trace>
  <inkml:trace contextRef="#ctx0" brushRef="#br0">23374 9141 8319,'-14'-12'-406,"0"2"0,4-1 921,1 6-81,0-6-208,-6 10 1,3-7-73,2 3 0,-2 3 110,2-2 0,2-3 181,-1 3 1,-1-3-254,-4 3 1,5 2 231,-1-3-372,1 4 151,-6 1-33,1 0 1,0 0-123,0 0-59,-1 6 78,8 2 0,-6 1 31,3 1 1,3-1-33,-3 6 1,2-1-92,-1 0 1,-4 2 80,4 3 0,-4-2 14,-1 7 1,4-2-7,1 2 1,-1 2-10,-4-2 1,0 1-62,0-1 104,-1 3-84,1-5 0,0 6 14,0 1 0,-2 4-24,-3 0 0,6 0-16,-6-4 0,12-1 23,-8 1 0,4 4 1,-3 0 1,1 0 72,4-4 0,-2 4 14,6 0 0,-1 0 145,1-4-203,3-7 57,-4 5 0,6-10 18,0 7 1,0-5-41,0 4 0,6-5-12,4 1 1,3-4-48,1 0 1,0-1-5,0 0 0,2 0-77,3 1 0,-2-1 101,7 0 1,-5-5-111,5 1 108,-1-7-37,0 10 0,2-12 14,-6 4 1,4-3 64,-4-2 0,5-2 15,-5-3 0,5-3-19,-5-6 1,6-2 105,-1-3 1,1 2-30,-1-7-80,9 1-15,-16-6 1,16 1-33,-9-1 70,-3-5-82,6 4 1,-10-7 10,7 4 1,-7 3-28,2-3 1,-3 3-25,-2 1 0,-5 1 9,1 0 0,-7-1-12,2 1 1,-4-1 16,-1 1 1,-8-7-7,-6-3 0,0-3-199,-5-2 205,-3 1 10,6-1 1,-11-4-10,4-1 0,0 6 41,0 4 1,4 6 97,-5-1 1,7 9-180,-2 5 1,3-1-263,2 1-413,0 0 334,-1 5 178,7 0 217,2 6 0,0-5 0,-2 5 0</inkml:trace>
  <inkml:trace contextRef="#ctx0" brushRef="#br0">21654 8658 8066,'0'-21'0,"0"5"-139,0-2 1,-5 2 294,1 2 0,-6-1 542,5 1-533,-6 0 1,-1 0-206,-7-1 1,-2 1 202,2 0 1,-3 0 93,-6 0 0,-1-1-41,1 1 0,4 5-5,0-1 0,2 5-12,-1-4 1,-3 6 46,7-2 0,-4 3-210,4 2-35,0 7 1,-2-4-67,-2 6 1,-1 1 79,-5 4 0,4 2-102,-8 3 0,-2 1 33,2 4 1,-2 3-12,2-3 1,3 9 56,-3 5 0,4-4-66,6 0 0,2 0 20,7 0 0,0 3-107,0-3 1,-1-1 0,1-5 1,6-6-200,3-3 1,-1-3-66,1-2 0,1 1 86,4-1 0,-2-6 338,-3-4 0,-3-2 0,-6-2 0</inkml:trace>
  <inkml:trace contextRef="#ctx0" brushRef="#br0">20602 8629 8260,'-10'7'-94,"1"2"1,6 4-157,-2 1 0,4 5 864,1 0 1,-5 6-167,0-1 0,-1 9-109,1 5 0,3 3-86,-2 2 1,2-1 126,2 1 1,0-5-84,0 0 1,2-7 83,2 3 1,0-6-107,5-4 1,-1-4-1,1-6 1,4-1 35,-3-3 1,-1-6-60,5-8 1,-3-9-194,8-6 0,3-11 160,2 2 1,-2-6-641,2 1 0,-5 2 279,5-7 1,-2 6-836,1-1 1,-7 9 113,-6 5 1,-6 5-1336,6 5 2198,-7-4 0,-3 18 0,-8-4 0</inkml:trace>
  <inkml:trace contextRef="#ctx0" brushRef="#br0">19735 10079 6916,'0'15'101,"0"-6"68,0 1-104,0-1 1,1 7 22,4 3 1,-2-5-56,7 0 0,-6 0 33,6-4-96,-7-4-9,10 1 59,-12-1 32,12-4 0,-7-2-151,4-10 0,-2-1 119,-4 1 1,-1-2-124,7 2 0,-5-1 97,4 2 1,-4-4 15,4 4 48,1 2 0,4-4 293,0 7-246,0-1 1,1 3-22,-1-2 47,0 2 0,0-4-53,1 6 1,-6-5-46,1 0 1,-3-1 11,3 1 0,3 4-5,-4-4 1,-1 3-9,1 2 0,-4 0 3,5 0-41,-1 0 43,5 0 0,-1 2-32,-4 3 1,-1-2 28,-3 6 0,-2-4-40,7 4 0,-7-4 51,2 5-49,3-7 1,-5 9 61,6-2 1,-4-2 5,4 1 0,-4-1 15,5 2 0,-6 2-43,6-2 0,-5 1 94,4-2 0,-4 4-75,4-4 1,-6-1 19,2 2 1,-2-2-42,2 1 1,-3-1-67,2-3 0,0-4 72,0 4-30,-2-3 1,6-4-189,-4-3 0,-2 2 40,3-6-25,3-1 1,-2-4 58,3 0 1,3 4 72,-8 1-14,7 6 1,-7-8 105,5 6-120,-6-6 107,10 9-81,-12-10 39,12 10 0,-10-6 17,7 3-20,-7 4 1,8-7 5,-6 3 6,6 4 0,-8-6-1,6 7 1,-4 0 253,5 0-260,-7 0 81,9-6 20,-4 4 211,6-4-223,1 6 203,-1 0-226,0 0 1,0 0 66,1 0 1,-6 0 92,0 0-12,1 6-158,4 2 1,0 2 128,1-1-90,-1 1-94,0-2 1,5-2-109,0-6 0,1 0 12,-1 0 1,2 0-232,3 0 0,3-6-225,-4-4 0,-1-2 543,2-3 0,0-5 0,4-2 0</inkml:trace>
  <inkml:trace contextRef="#ctx0" brushRef="#br0">22066 10094 9117,'15'0'-181,"-1"0"149,0 0 1,7-2 31,2-3 0,10-3 0,4-6 0</inkml:trace>
  <inkml:trace contextRef="#ctx0" brushRef="#br0">22962 10008 8979,'0'-8'-316,"6"-4"1,2 4 0</inkml:trace>
  <inkml:trace contextRef="#ctx0" brushRef="#br0">19706 10264 8146,'-8'0'-1492,"2"-6"1524,6-2 0,0-1 84,0-1 0,2 7 159,2-2 0,-1-1-144,7 1 0,-5 0 7,4 5 0,-4 0 98,4 0-158,1 0 1,-1 0 157,1 0-113,-1 0 1,6-1 9,-1-4 1,0 3-12,0-2 1,-3-3 0,3 3 1,-2-7 31,6 1 0,-2 2-47,-2-1 0,1 1 58,-1-2-402,0-2 1,0 9 36,1-7 0,-6 7 296,1-2 44,-1 4-86,-1 1 1,0 0 75,-3 0-5,-4 0 18,5 0-80,1 6 0,-4-4 69,6 2 50,-5-2-121,8 4 0,-4-4 0,6 3 1,-4-4 77,-1-1-108,1 6-1,4-4-1,0 11-30,0-12 1,-4 10-11,-1-6 1,-5 1-3,0-1 1,-2-2 47,-2 7 10,0-7 1,0 9-31,0-2 1,5-2 121,-1 1 1,1-4-67,-5 5 1,0-6 55,0 6 0,2-5-65,2 4 12,-2-6-41,4 10 24,1-5 1,-6 1-146,4 1 0,-2-2 143,2 1-124,-4 4 0,6-5 77,-7 6-40,0-6 0,1 3 6,4-7 1,-3 3-27,2-2-138,-2-4 165,-2 5-253,0-6 242,6 0 0,-4-1-56,3-4-9,-4 4-31,-1-12 69,6 5 1,-2-6-3,5 0 1,-6-1 7,2 1 0,3 5 11,1-1 0,-1 1 28,2-6 1,-5 1-36,4 0 0,-1 5 115,1-1 1,-1 7-102,-3-2 1,-3 2 324,2-2-89,4 4-126,-6-6 0,6 7 182,-4 0-169,-2 0-35,11 0-1,-5 0 0,4-1-51,-2-4 0,2 3 43,-2-2 1,-2 1 96,1-2-26,-6 3-50,10-4 1,-10 6 323,7 0-300,-7 0 86,3 0 79,-6 0-105,0 0 5,6 0 28,-4 0-101,11 0 1,-10 0 20,6 0 25,-6 0-169,10 0 0,-5 0 107,6 0 1,-4 0-109,-1 0 0,1 0 95,4 0 1,-5 0-63,1 0 0,-1 0 50,5 0 0,1 5-12,-1-1 0,0 1-18,0-5 1,1 5 7,-1 0 1,0-1 9,0-4 0,0 5 1,1 0 1,-1 0 44,0-5 1,0 0-43,1 0 1,-1 4 48,0 1 1,0 0-40,0-5 0,2 0 36,3 0 0,-3-2-8,3-2 1,-2 0 8,2-5 1,-3 4-46,3-4 1,-8 5 20,-1 0 1,-1-3 60,5 3 1,-4-1-60,-1 5 0,-6-2 175,2-2-161,3 2 0,-5-4 107,7 6-122,-7 0 0,5 0-100,-4 0 108,-2-7 1,6 6 6,-3-4 25,-4-3-115,12 0 0,-10-4 0,6 2 1,-4-2 11,5 2 0,-7-3-10,2-1 0,1 0-353,-1 0 218,-1 6 0,-4-5-1,0 4-432,7 2 30,-6-5-1054,6 4 831,-7-6 318,0 6 463,6-5 0,-4 5 0,4-6 0</inkml:trace>
  <inkml:trace contextRef="#ctx0" brushRef="#br0">18938 10335 8485,'15'0'0</inkml:trace>
  <inkml:trace contextRef="#ctx0" brushRef="#br0">20488 10662 8122,'0'-14'185,"0"0"124,0 6-30,-6 2 1,3 12 177,-7 3 0,6 9-219,-6 1 0,5 6-77,-4-1 0,4 1-275,-4-1 92,5 3-28,-2-5 1,6 0-49,0-3 1,0 1-108,0-1 0,0-5-1045,0-4 259,0-7 991,0 3 0,-6-12 0,-2-2 0</inkml:trace>
  <inkml:trace contextRef="#ctx0" brushRef="#br0">20247 10876 8122,'7'6'0,"0"2"53,-7 6 0,4 5 57,1 0 0,6 6 899,-1-1-405,-4 3-255,7-5 0,-10 3-62,6-6 1,-4 0 249,5-5-238,-1 0 0,5-1-40,0-3 0,1-6 0,-1-8 1,0-4 8,0-7 1,1-7-30,-1-6 0,2-7-445,3-7 70,-4-1-280,12 0 1,-9 1-2394,5-1 2809,-5 7 0,8 1 0,-3 6 0</inkml:trace>
  <inkml:trace contextRef="#ctx0" brushRef="#br0">19919 11572 8236,'-7'-14'275,"2"0"1,3 4 40,2 1-182,0 6 0,2-10 51,3 4 0,2-4-46,8-1 0,-1-1-138,0 1 1,0 2-102,1 2 1,-1-1-409,0 6 0,-4 1-885,-1 4 727,-6 0 311,10 0 355,-12 0 0,6 0 0,-7 0 0</inkml:trace>
  <inkml:trace contextRef="#ctx0" brushRef="#br0">19934 11231 8190,'-8'-6'0,"-3"2"-948,6-5 210,-6 6 1533,9-3-272,-4 6-270,0 0 0,4 6-72,-3 3 0,4 6 27,1 4 1,0 3 169,0 6 1,5 7-180,-1 3 0,6-2 34,-5 2 1,4 1-291,-4 9-84,-1-10 288,3 9 1,-6-17-515,4 3 185,3-9-75,-6-3-230,4-1 110,0-4 1,-4 0-1016,3-7 1392,2-6 0,-5 4 0,4-7 0</inkml:trace>
  <inkml:trace contextRef="#ctx0" brushRef="#br0">19735 11999 8094,'-15'0'-821,"8"-7"1196,0 6-66,14-12 1,2 12 229,10-4 1,3-2-148,7 3 1,2-7-103,7 1 1,-5-2-287,10-3 1,-4 1-311,4 0 1,1-2-1375,4-3 153,-4 3 1527,5-4 0,-13-1 0,-1-1 0</inkml:trace>
  <inkml:trace contextRef="#ctx0" brushRef="#br0">20247 11487 8325,'9'-5'-519,"0"0"469,1-6 0,4 3-23,0-6 0,7 0 1172,3 0-648,2 0 0,8-5 208,-1 0-1363,0-7 394,-5 11-68,-5-6 1,2 8-944,-6 4 1321,-7-4 0,1 12 0,-5-6 0</inkml:trace>
  <inkml:trace contextRef="#ctx0" brushRef="#br0">20502 11430 8255,'8'6'132,"-3"4"0,1 2 359,-1 3 0,1 5 68,-1 4-307,-3 3-131,4 1 1,-6 2-63,0 3 1,0-3 60,0 4 1,5-4-120,0-2 1,-1-4-80,-4-1 1,2-5-441,3 1 0,-4-4-914,4 0 628,-3-1 15,-2-6 789,0-2 0,6-12 0,2-2 0</inkml:trace>
  <inkml:trace contextRef="#ctx0" brushRef="#br0">20630 11558 8201,'8'16'36,"-3"3"1,1-4 180,-1 4 1,5-3-116,-6-2 0,3-4-378,-3-1 152,-2-5 1,6 2-269,-3-6 0,-4-2 392,4-2 0,3-11 0,0-7 0</inkml:trace>
  <inkml:trace contextRef="#ctx0" brushRef="#br0">20943 11103 8293,'0'10'-9,"0"-1"0,-5 5 316,1 5 1,-3 6 490,3-1 1,-4 3-429,-6 1 0,-2 1-193,-3-1 0,-2 1-342,-2-1 145,-4 1 29,11-1 1,-5-6-125,7-3 80,6-9-153,2-4 1,4-6-542,-2 0 417,2 0 0,2-6-91,9-4 0,4-7 149,1-2 0,7-2 83,3 2 0,2 2 155,3-7 32,6 7-121,-5-4 0,4 7 96,-5 0 66,-1 6 94,-6 2 0,4 6 261,-7 0 1,0 1-32,-5 4 0,-5 9 288,1 10 1,-7 3-267,2 1 0,-5 7 90,-5 3 1,-3 3-266,-6 2-292,0-1 273,-1 1 0,1-5-391,0 0 135,0-7-290,-1 4 0,1-13-559,0-3 1,0-5 192,0-4 0,-1-4 703,1-6 0,0-6 0,0-2 0</inkml:trace>
  <inkml:trace contextRef="#ctx0" brushRef="#br0">21000 11530 8178,'21'6'0,"-2"3"446,9 10 1,-3-1 664,8 5 1,-3-1 89,-1 2-667,6 3-206,1-11 1,8 9-424,4-6-1118,2 0 1311,7-5 1,1 0-99,4 1 0,3-1 0,6 0 0</inkml:trace>
  <inkml:trace contextRef="#ctx0" brushRef="#br0">15185 11032 8563,'0'8'-1411,"0"4"1635,0-4 33,0 0-152,0 5 143,0-12-91,0 12 0,2-7 11,2 4 1,-2-2 128,3-3 0,-2-4-246,2 4 76,-4-4-13,12-1 1,-10 5 45,6 0-19,1 0-78,-2-5 1,4 0-7,-2 0 51,3 0 1,1 0 78,0 0 1,-5 0-31,1 0-85,-1 0 0,6 0 28,-1 0 0,-5 0-279,1 0 275,-1 0-20,5 0 0,-4 0-70,-1 0 69,7 0 15,0 0 0,6 0 82,-3 0-103,3 0-14,0 0 1,5-2 10,-3-3 1,-4 4-10,-1-4 1,2 3 14,-2 2 0,0 0 1,-5 0 0,-4 0 94,-1 0-350,0 0 247,6 0-64,-7 0 1,-1 0-101,-2 0 1,-3 2 66,3 3 1,-2-4-74,1 4 84,-2-3 1,6-2-12,-3 0 0,-2 0 7,6 0 10,1 0 1,4 0 211,0 0 21,0-7-217,1 6 1,-6-6 14,1 7 1,-6 0-19,6 0 1,-5 0 0,4 0 1,-4 0-18,4 0 1,-4 0-12,4 0 1,-4 0 7,5 0 0,-6 0-17,6 0 1,-5 5 5,4 0-7,1 0 83,-2-5 1,4 0 0,-2 0 0,2 0-5,2 0 0,-4 0 11,-1 0 1,1 0-26,4 0 0,0 0 2,1 0 1,-1 0-39,0 0 1,0 1-2,0 4 1,1-3 108,-1 2-88,0-2 20,0-2 1,1 0 8,-1 0 1,-5 0-54,1 0 11,-1 0 1,5 0 17,1 0 0,-6 0-2,1 0 1,-1 0-26,5 0-4,0 0 0,1 0-37,-1 0 41,-6 0 20,4 0-7,-4 0 0,2 0 12,-1 0 0,-4 0 16,5 0 60,-7 0-40,9 6 0,-9-4 263,7 3-290,-7 2 13,3-5 1,-1 6-13,0-3 11,6-4-5,-9 12 1,9-10 10,-7 6 1,6-4-18,-5 5 0,4-6-5,-4 6 0,0-1 147,-5 6-92,6-1 1,-5 0 156,4 0-187,3 0-3,-6 1 0,6-6-77,-4 1 86,-2-7-80,11 3 0,-10-1 5,6 0 0,-1-2 24,2-8 1,2 2-100,-2-7 1,4 1-6,5-5 1,-3-2-184,3-3 1,-4 3 73,0-3 1,-3 3 175,-2 2 1,2 2 17,-2 2 0,-2-1-15,1 6 0,-4-4 15,4 4 1,-4-4 59,5 4 286,-7 0-209,9-1 1,-8 4 226,5-3 0,-6 4-292,10 1 51,-12 0 56,12 0-98,-5 0 2,0 0 1,5 0 14,-4 0 1,-1 0 7,1 0 0,1 0 1,4 0 1,5 0-1,0 0 0,6 0-3,-1 0 0,3-2 16,1-2 0,1 2 6,-1-3 1,1 4 99,-1 1-123,0 0 8,-5 0 1,2 0 24,-6 0 0,0 0 20,-5 0 0,5 4-5,0 1 0,0 5-12,-5-6 1,0 1 5,0-5 0,5 0-21,0 0 38,0 0-53,2 0 1,-4-1-86,7-4 107,0-3-74,4 0 1,1-5 16,-1 4 0,0 1-42,1-1 0,-5 4-9,-1-5 0,-5 7-52,1-2-28,-4-3 82,0 7 39,-1-5-32,-6-1 1,0 6 123,-4-4-108,-2 3 3,4 2 289,1-6-282,0 4-25,1-4 0,5 1 15,-4 1 1,-1-7-58,2 1 1,-1 2-175,6-1 1,-1-1-202,0-4 1,0-2 171,0-3 1,5 4-456,0-4 294,0-4-430,-11 8 1,5-12 824,-4 3 0,4-3 0,1-1 0</inkml:trace>
  <inkml:trace contextRef="#ctx0" brushRef="#br0">11503 5729 8214,'-8'0'-205,"1"0"363,1 0 0,4 2 572,-2 3-553,2 2-58,2 8 0,0-1 78,0 0 0,2-4 24,2-1 1,-2 1-36,3 4 0,1 0-18,-1 0 0,4 0-3,-4 1 0,0-1 0,-5 0 0,0 0-140,0 0 0,0 1 46,0-1 0,0-5-77,0 1 0,1-5 149,4 4-220,-3-6 143,4 4 66,0-7 21,2 0 0,6 0-83,1 0 0,-1-5 73,0 0 1,-4-4-114,-1 4 1,1 0 1,4 5-8,0 0 0,0 0 0,0 0 1,1 0-8,-1 0 1,0 0 22,0 0 1,1 2-25,-1 2 0,0-2 9,0 3 0,0-4 65,1-1 0,4 0 3,0 0 0,-1 0 6,-3 0 0,0 0 2,4 0 1,-3 0 16,3 0 1,-3 0-36,-2 0 0,-4 0-4,-1 0 0,1 0-98,4 0 1,-5 5 91,1 0 0,-1 0-86,6-5 1,-6 1 122,0 4 0,1-4-11,4 4 0,2-3 28,3-2 1,-2 0 168,7 0 0,-5-5-152,5 0 1,-1 1-23,6 4 1,-1-2-114,1-3 0,-1 4 77,1-4 0,-1 3-173,0 2 0,-4 0 45,0 0 1,-1 0-106,6 0 1,-1 2 292,1 3 0,-1-4-98,1 4 0,1-3-225,3-2 0,3 0 119,7 0 0,-1 0 73,1 0 0,1 0-11,4 0 0,-4 0 150,3 0 0,-7 0-44,-2 0 0,-5 0 47,5 0 0,-7 0-111,3 0 1,-3 0 30,2 0-55,-3 0 0,12 0-24,-5 0 0,5 0 23,0 0 1,-2 4-132,2 1 0,-7 0 79,8-5 1,-9 0-171,4 0 1,-6 0 172,1 0 11,-3 0-4,-1 0 1,-1 0 5,0 0-8,1 0 1,1-5 136,3 0-129,-3 1 1,10 4 17,-7 0 1,5 0 1,-5 0 1,5 0-55,-5 0 1,0 0-97,-4 0 1,-1 0 27,0 0 1,1 0 78,-1 0 0,-1 0-4,-3 0 1,4 0 38,1 0 0,-1 0 2,5 0 1,2 0-29,-2 0 0,5 0 17,-5 0 0,5-5-14,-5 0 0,2 0 5,-2 5 1,-3-1 23,4-4-12,-4 3-7,-2-4 1,0 6 34,1 0-42,-7 0 6,5 0 0,0-1 84,6-4-83,0 3 9,2-4 0,0 6 4,2 0 1,3 0-46,-7 0 0,5 0-7,-5 0 0,0 0-16,-4 0 48,-1 0 4,1 0 1,-1 0 34,1 0 0,-1 0-15,0 0 0,-4 0 1,0 0 1,0 0 5,4 0 1,2 0 9,3 0 1,-3 0-5,3 0 0,2 0 7,-2 0 1,2 0 0,-2 0-12,-3 0-6,5 0 0,-7 0 11,1 0-8,6 0 16,-5 0 1,0-2 4,-7-2 1,6 2-28,4-3 0,0 4-1,-4 1 1,5 0 32,4 0 1,-1 0 3,1 0 0,-2 0-69,2 0 47,3 0-4,-5 0 1,2 4-125,0 1 118,-6 0-11,9-5 1,-11 0-3,3 0 1,3 0 79,2 0 0,3 0 4,2 0 1,1 0-37,3 0 0,-4-5 10,0 0 0,-1 1-32,-4 4 1,-1 0 20,1 0 0,-7 0-141,2 0 1,-3 0 63,-1 0 1,-1 0-131,1 0 0,-1 0 148,1 0 1,1 0-24,3 0 1,-2-2 44,7-3 0,-5 4 91,5-4 1,-6 3 8,1 2 1,2-1-100,-2-4 1,-5 4 26,-4-4 0,-5 3-6,5 2 1,-5 0-24,4 0 1,-5 0 8,1 0 1,3 0-12,2 0 1,-2 0-8,1 0 0,1 0 10,5 0 0,1 0-13,3 0 1,-3 0 12,3 0 0,-5 0-6,-4 0 0,3 0-7,-3 0 0,1 0-1,-1 0 0,1 0 9,-6 0 1,5 5-3,-6 0 0,6-1 4,-5-4 0,5 0 2,-5 0 1,6 0 72,-1 0 1,-2 0-71,2 0 1,4 0-3,5 0 1,0 0-15,-4 0 0,4 0 1,0 0 0,0 0-8,-4 0 0,1 0-9,3 0 1,-5 0 20,1 0 1,-1 0-4,-4 0 0,3 0 12,1 0 0,-4 0-14,0 0 1,-1-4 12,6-1 1,6 0-13,2 5 0,-2 0 2,-2 0 1,2 0 10,-2 0 1,5 0-6,-5 0 0,5-1 1,-5-4 1,1 3 1,-6-2 1,0 2 5,1 2 0,-1 0-10,1 0 0,4 0 10,0 0 0,2 0-6,-2 0 1,3 0 1,7 0 1,-5 0-3,0 0 0,-2 0 0,2 0 0,3 0 0,-3 0 0,-3-2 0,-2-2 0,-3 2 24,-1-3 0,4 4-22,0 1 0,2 0 18,-2 0 0,3 0-18,7 0 0,-1 0 1,1 0 1,0 0-3,-1 0 0,1 0-2,0 0 1,-5 0 2,0 0 1,-5 0-4,5 0 0,-5 0 14,5 0 1,1 0 0,9 0 0,-3 0-14,8 0 0,-3 0 1,2 0 1,2 0-1,-7 0 0,-1 0-1,-8 0 1,2 0-3,-7 0 1,6 0 0,-1 0 0,3 0-3,2 0 0,1 0 54,3 0 1,-2 0-50,2 0 1,2 0 166,-2 0 0,1 0-143,-5 0 0,-6 0 29,1 0 1,0 0-63,5 0 1,0 0 4,-1 0 1,2 0-100,4 0 0,-2 0 82,6 0 0,-6 0-27,1 0 0,-4 0 29,-5 0 1,-4 0 12,-5 0 0,4 0 18,0 0 0,0 0 9,-4 0 1,5 0 18,4 0 0,3 0 11,2 0 1,-2 0-38,-3 0 1,3 0 6,-3 0 1,-2 0-18,2 0 0,-6 0 15,1 0 1,2 0-69,-2 0 1,0 0 33,-4 0 1,4 0-7,0 0 0,6 0 15,-1 0 1,2 0-6,-2 0 0,3 0 4,-3 0 1,1 0 1,-1 0 1,2 0 38,-7 0 1,5-2-36,-5-3 1,6 4-89,-1-4 1,5 2 84,4-2 1,-1 4-47,6-4 0,-4-1 62,4 1 1,-6-1-3,1 1 0,-7 3 24,-3-2 1,-5 2 5,1 2 0,2-5 31,-2 0 0,5 1-53,-5 4 0,7 0-96,-2 0 0,3 0 37,1 0 1,1 0-127,0 0 0,-5-5 129,0 0 1,-5 1-28,5 4 0,-8 0 26,-2 0 0,1 0-2,-6 0 0,6 0 124,4 0 0,-3 0-117,3 0 1,2 0 95,-2 0 1,5 0-60,-5 0 1,7 0-70,-3 0 1,0 0 61,1 0 1,-7 0-17,2 0 1,-1 0 5,1 0 0,-3 0 2,3 0 0,-3-2 16,-1-3 0,6 4-11,3-4 1,3 3 14,1 2 0,1 0-20,0 0 0,1 0 3,3 0 1,-7-1 5,2-4 0,-7 3-7,3-2 1,-6 2 7,1 2 0,2 0 1,-2 0 1,6 0 8,-1 0 1,5 0-12,4 0 0,-3 0 7,4 0 1,-4 0-6,-1 0 1,-5 0-7,0 0 0,-7 5-18,2 0 0,2-1 1,-2-4 1,7 2-26,-2 3 1,3-4-10,1 4 1,6-3 20,-1-2 0,2 1 12,-2 4 1,-2-4 5,2 4 1,-4-3-16,-5-2 1,1 0 35,-6 0 1,7 0 37,-2 0 0,3 0 139,1 0 1,3 0-147,2 0 1,2 4 1,3 1 1,-3 0-186,-6-5 0,-2 0 108,-3 0 0,3 2-156,-3 2 0,-2-2 104,2 3 0,0-4 20,5-1 0,4 0 43,0 0 0,-1 0 15,-8 0 0,3 0 25,-3 0 0,-2 5 150,2 0 0,-6-1-2,1-4 0,-3 2-86,-1 3 1,-1-4-30,0 4 1,6 1-26,-1-1 1,2 0-26,-2-5 0,-2 1-1,7 4 1,-5-3-100,5 2 1,-9-2 92,4-2 0,-6 5 1,6 0 0,-8-1-9,-1-4 0,-5 0-3,5 0 0,-2 0 192,1 0 1,0 5-100,-5 0 0,-2-1-53,3-4 1,2 0-37,-2 0 1,0 2-23,-5 3 0,0-4 32,0 4 1,1-3-12,-1-2 1,0 1 53,0 4 1,0-3-43,1 2 1,-6-2 150,1-2 0,-1 0-56,5 0 0,-4 0 161,-1 0 1,-4 0-129,4 0 1,-4 0 98,5 0 1,-6 0-164,6 0 0,-5 0-196,4 0-151,-6 0 0,5 0-3,-3 0 36,-3 0 1,4 1-49,-6 4-35,0-3 0,1 4-325,4-6-37,-3 0 132,4 6 1,-6-2 572,0 5 0,-13 1 0,-2 4 0</inkml:trace>
  <inkml:trace contextRef="#ctx0" brushRef="#br0">3384 6767 11379,'-8'0'-427,"2"0"1,6 2 1197,0 2 1,0 4-450,0 6 0,0 5-416,0 0 0,0 5 202,0-5 1,2 5-62,2-5 1,-2 0 197,3-5-236,-4 0 58,6 0 0,-4-1-90,6-4 0,-4 2-117,4-6 0,-4 5 139,5-6 0,-6 3-168,6-3 0,-5-2 145,4 3 0,-4-2-111,4 2 0,1-4 95,4 4 0,-5-3-9,1-2 0,-1-2 80,6-3 1,-1 4 28,0-4 1,5-1 21,0 1-29,6 0 0,-3 5 29,7 0 1,1-5 12,3 1 0,5-1 93,9 5 0,-2-2-112,2-2 0,2 2-41,-2-3-562,1 4 545,-6-6 0,-1 6 16,-3-4 0,3 3 32,-3 2 0,8 0-12,2 0 1,5 5 2,-1 0 0,-1 1-7,1-1 1,-6-2 118,1 7-800,-2-7 651,3 3 1,-3-6 89,2 0-77,10 0 28,1 0 0,9 0-83,-1 0 38,0 0-32,6-6 0,-8 3 30,-2-7 0,-2 5 47,2-4 0,4 1 3,10-1 0,-4-2 32,4 6 1,-9-5 36,-6 6 1,2-6-52,-1 5-27,6-6 9,-3 10 1,11-7 6,-1 3 0,1 3 11,-5-2 1,-4 2 2,-1 2 1,-3 0-94,8 0 1,-1-1-3,-30-2 1,0 1-1,36 0-61,-35 0 0,-1 0 0,28 0 105,-2 2 0,-1 0-133,-4 0 1,7 0 69,-1 0 1,4 0-18,5 0 1,-7 5 46,-3-1 1,-1 1 10,-8-5 1,3 0 9,11 0 0,2 5-15,-33-3 1,0 1-1,2-1 1,-1 0-17,34-2 0,-3 0 23,-6 0 0,2 0-27,8 0 1,3-4 20,-37 1 1,1 1 0,-3-1 0,0 1 127,41 2 1,-8-5-56,-2 1 1,1-1 135,0 5 1,7 0-199,-34 0 0,0 0 0,35-2-187,-39 0 1,-1 0-1,34 0 139,-3-3 0,6 4 75,4 1 1,-36 0 0,0 0-92,3 0 0,-1 0 0,-3-2 0,-1-1-5,0 1 0,-1-1 0,35-1 12,4 4 1,-39-3 0,1 1 26,2-1 1,0 1 0,2-1 0,0 1-8,-4 2 1,-1 0-1,-1 0 1,0-1 2,30-4 0,0 3 9,0-2 0,10 2 8,-1 2 0,1 0-25,-10 0 1,-1 0 26,-4 0 0,2 2-136,-6 2 1,5-2 61,0 3 0,7-4-9,2-1 1,-2 0-5,-8 0 1,-2 0 61,-7 0 1,4-4-9,1-1 1,4 0 104,-4 5 1,4 0-106,-4 0 1,-5 0 199,-5 0 1,-7 0 265,3 0 1,-4 0-336,-1 0 1,6 2-77,3 2 1,6-2 8,-1 3 0,8-4 34,-8-1 0,-2 0-86,-3 0 1,-6 0 192,1 0 1,-2-1-231,-3-4 0,3 2-11,2-7 0,-3 6 188,4-6 1,-4 5 84,-2-4 0,0 4-29,-5-4 1,-2 4 107,-6-5 1,-1 7-17,1-1 0,-6 2-34,1 2 0,-5 0-143,5 0 1,-7 0 51,2 0 1,-3-2-308,-2-2 117,0 2 67,0-4 103,-6-1 0,-1 0-15,-7-8 0,-2 0-152,-3-4 0,-1-4-164,-4-5 1,-1-2-2491,7-3 2695,-7-10 0,9-14 0,-4-7 0</inkml:trace>
  <inkml:trace contextRef="#ctx0" brushRef="#br0">11446 5587 8581,'-8'0'-1916,"-5"0"2288,12 0 0,-7 2-220,3 2 1,3 0-64,-2 5 1,2-4 20,2 4-16,0-6 1,0 10 216,0-4-201,0 4 1,5 6 186,0 0 0,1 2-171,-1-2 1,-4-2 148,4 7 0,-2-1-44,2 6 1,-4-6-91,4 1 1,-3-2 1,-2 2 1,0 1 25,0-6 0,0 5-145,0-5 1,0 0 75,0-5 0,0 0 41,0 0 103,0-6-128,-7 5-4,6-11 1,-5 2-256,6-8 1,0 0 62,0-5 0,0 4-94,0-4 1,0 4-867,0-5 546,0 1 494,0 1 0,6-5 0,2 6 0</inkml:trace>
  <inkml:trace contextRef="#ctx0" brushRef="#br1">15839 11643 7044,'0'-8'1283,"0"2"-1056,0 6 32,0 0-57,6 0 27,-4 0-102,11 6 1,-10 2-161,6 6 13,-6 1 0,4 4-27,-7 0 0,0 1 65,0-1 0,0-3-128,0 3 1,-5-3 90,0-2 1,-1 0-74,1 0 0,4-4-7,-4-1 1,2-6-21,-2 2 76,3-3 29,-4-2 0,6-2-95,0-3 0,0-7-155,0-7 0,6-5 32,4 5 0,2-6 91,3 1 1,-1-3 60,0-1 0,5 4-41,0 1 1,0 0 211,-5 0 1,0 4 48,1 9 266,-1-2-275,0 10 0,-6 2 88,-3 10 1,-4 4 111,-1 5-131,0 3 0,0 5-99,0-4 0,-4 4 18,-1-3 0,0 1-15,5-1 0,-5-4 66,1-5-233,-1-1-49,5 0 143,0-6-101,0-2 0,0-7 40,0-4 1,0-8-123,0-6 0,5-6-34,-1 1 1,7-2-163,-1-3 1,2 5 124,3 1 0,-1 5-117,0-1 524,0 10-139,1 3 1,-3 7 227,-2 4 1,1 4-125,-7 10 0,1-1 0,-5 5 0,0-4 20,0 5 1,5-5 341,0 5-590,-1-7-356,-4 4 280,0-7-1027,0-6 1182,7 4 0,-6-10 0,6 4 0</inkml:trace>
  <inkml:trace contextRef="#ctx0" brushRef="#br1">16337 11700 7986,'14'0'-1104,"-6"-6"1363,4 4-400,-10-4-277,4 6 356,-6 0-369,0 0 431,0 6 0,-6 2 0,-2 6 0</inkml:trace>
  <inkml:trace contextRef="#ctx0" brushRef="#br1">16337 11785 7986,'-7'8'-15,"6"-1"112,-6-7 94,14 0-1,1 0 0,6 0-513,0 0 245,0 0 1,0-5-92,1 0 0,-1-4-525,0 4 694,0-6 0,1 3 0,-1-6 0</inkml:trace>
  <inkml:trace contextRef="#ctx0" brushRef="#br1">16507 11572 7997,'14'8'-1,"1"5"84,-1-4 0,0 4 76,0 1 0,5-4 0,0-1 0,0 0 9,-5 6-167,1-1 162,-1 0 0,-2 0 6,-2 1 35,-4-1-117,-6 0 0,0 0-122,0 0 0,-1 5 58,-4 0 1,-3 0-109,-6-5 0,-5-1 33,0-3 1,0 2-14,5-2 0,0-2 300,-1 1-31,7-6 92,-4 4 0,17-1-192,-4-5 1,15 6 119,3-7 0,3-2-354,6-3 0,7 2-689,3-6 819,3 6 0,8-10 0,2 5 0</inkml:trace>
  <inkml:trace contextRef="#ctx0" brushRef="#br2">19792 5146 8178,'-10'-8'-110,"1"4"0,4-3 70,-5 3 322,7-7 91,-9 3-246,4-7 0,-5 1 0,4 0 0,-3 5 274,8-1-168,-7 7-51,3-10 0,-6 7-4,-1-4 1,1 4-90,0 6 0,0-1 69,-1-4 0,1 3-97,0-2 0,0 2 57,0 2 1,-1 0-58,1 0 80,-6 0 0,4 0-32,-3 0 1,3 0 2,2 0 0,0 0 6,-1 0 0,6 0-100,-1 0 0,1 0 92,-5 0 1,0 0-166,-1 0 1,1 0 81,0 0 0,0 0-91,-1 0 0,1 0 95,0 0 1,-5 5-19,0-1 1,0 3-30,5-3 0,-2 0 40,-3 5 0,2-4-20,-7 4 0,5 1 25,-5 4 1,6-1-18,-6-4 0,6 4 10,-1-4 0,-1 4 8,1 1 0,0-4-7,5-1 0,0-1 0,-1 1 0,3 4 51,2-3 0,-2 1 7,2-2 1,2 4-92,-1-4 1,4 4 48,-4 1 0,1 0-153,-2 1 1,-2-1 135,2 0 0,2 2-70,-1 3 1,4-4 42,-5 4 0,6-3-4,-6-2 1,6 2 116,-6 3 0,2-3-109,-1 3 0,-2 3 115,6 2 0,-5-2-84,6 2 1,-3-2 137,3 1 1,2 4-70,-3-3 0,4 1 129,1-1 1,0 1-57,0-6 1,0 5-37,0-5 0,1 4 7,4-4 1,-3 2-20,2-2 1,3-3-116,-3 3 0,6 1 109,-5-1 1,6 5-45,-2-5 0,-1 0 19,2-5 1,-6 5 16,6 0 1,-2 0-19,1-5 0,4 0-10,-4 0 1,4 2-77,1 3 0,-4-3 86,-1 3 1,1-3-108,4-2 0,5-5 94,0 1 1,4-1-34,-4 6 1,7-6 10,-3 1 1,-1-6 12,2 6 0,0-5-70,4 4 0,1-4-7,-1 4 0,-4-4-57,-1 4 0,0-5 101,0 0 0,4 3-69,-3-3 1,-2 1 53,2-5 0,-2 0 54,1 0 1,4 0-64,-3 0 11,3 0 1,1 0 7,1 0 1,-1 0-59,1 0 49,5-6 0,-4 4-88,4-2 82,-4 2 0,-2-3-22,0 0 1,-1-1-9,-3 1 1,3 4-13,-3-4 0,-4-1-12,-1 1 1,2-4-35,-2 4 0,-1-6-136,-3 1 0,4-2-40,0-3 187,0 1-28,1 0 0,-4-2-130,3-3 0,1 3 115,-1-2 0,5-3-17,-5 2 1,5 0 32,-5 5 0,0 0 8,-5-1 1,0 6 50,0-1 0,1 1 7,-1-5 1,-2 4 98,-2 1 65,2-1-164,-4-4 0,2 0 5,-1 0 0,-4-2-2,5-3 1,-1 2-4,5-7 1,-6 0 0,3 0 28,-6 1 0,6-1-32,-2-4 1,-2 1 56,-2 3 0,1-1-37,-1 6 0,-1-2 5,-4 2 1,0 4 48,0-4 0,0 1-51,0-1 0,0 4 51,0-4 1,0 1-43,0-1 1,-1 2 72,-4-7 1,3 5-65,-2-4 0,1 4 114,-2-5 1,3 5-87,-3-5 0,-1 2 11,1-2 1,-6 2-93,2 3 1,-4 4 72,-1-4 0,-5 3-18,0 2 0,-6 1 15,1 3 1,-7-1 15,-3 7 1,0-1-36,0 5 1,4 0-4,-3 0 1,-3 0-74,-2 0 1,-3 0-130,-2 0 0,1 0-65,-1 0 1,0 0 92,1 0 0,1 0-763,3 0 0,0-2 19,9-2 906,-2-4 0,9-13 0,-7-1 0</inkml:trace>
  <inkml:trace contextRef="#ctx0" brushRef="#br2">19493 6568 8053,'0'-8'1169,"0"2"-795,0 6-190,-6 0 0,2 0 238,-5 0-27,6 0-205,-10 0 0,7 6 85,-4 4-152,4-4 1,1 7-78,1-4 0,-6 5 117,5 5-63,-6-3 1,8 6-106,-6-3 0,4-3 99,-5 3 1,7 1-3,-1-1 1,-3 5 22,3-5 0,-1 5-12,5-5 0,0 1 91,0-1-116,0-3 0,0 4 17,0-5 14,0-7-17,6 4 1,-3-9 14,7 7 0,-1-7 3,5 2 0,-4-4 139,-1-1 0,2 0-128,8 0 1,-3 0 23,3 0 1,2-4 47,-2-1-240,6-6 44,-9 9 0,6-10-569,-3 2 1,-3-1 285,3 1 1,-4-2-2346,0 2 2631,-1 4 0,0-13 0,0 3 0</inkml:trace>
  <inkml:trace contextRef="#ctx0" brushRef="#br2">14360 5203 6703,'-8'0'690,"2"0"-624,6 0 293,0 0-108,-6 7-185,4-6 0,-4 12 62,6-4 1,0 4-30,0 1 0,0 2-4,0 3 0,-2 1 15,-2 4 0,2 3-76,-3-3 0,4 4 17,1 5 1,0-1-3,0 6 1,0-5 71,0 5 0,0-5-11,0 5 1,0-7 48,0 3 1,4 0-73,1 0 0,0-1 139,-5-5 1,2 5-106,2 1 0,-2-1-55,3-5 1,-4 1 59,-1-1 0,5-1-184,0-3 0,-1 1 43,-4-6 1,2-2-189,3-7 142,-4 2 98,6-4-470,-7 0 122,0-2-454,0-6-174,0 0 363,0-6 1,0 3 15,0-7 560,6 1 0,2-18 0,6-3 0</inkml:trace>
  <inkml:trace contextRef="#ctx0" brushRef="#br2">14559 5217 6110,'0'-7'404,"0"-6"1,2 11-73,3-2-80,-4 2-131,12 2 1,-10 0 77,7 0-101,-1 0 0,1 5-63,-1-1 1,0 3 75,6-2 0,4-4-81,0 4 0,6-4 65,-1-1 1,4 0-23,5 0 0,-3 0-50,3 0 1,4-1-5,1-4 1,-2 4-8,2-4 1,-7-2-2,3 3 1,-3-1 4,2 5 0,-3 0 27,4 0 0,0 0 19,0 0 0,5 5-22,-1-1 0,3 6-16,2-5 1,-1-1 93,1-4 1,-5 0 9,0 0 1,-2 0 86,2 0 0,2-6-83,-7-3 1,6-4-12,-1-1 1,3 0-21,2-1 1,4 6-167,1-1 0,4 1 172,-5-5 0,-4 6-67,-5 3 0,-7 2 21,3-2 0,-4 4-37,-2-4 1,-4 3 19,-1 2 0,-4 0-5,5 0 0,-5 5-16,5 0 1,-1-1 27,6-4 1,-1 0-81,1 0 76,-1 0 1,5-4 38,0-1-88,1-6 38,-6 9 10,7-4-59,-5 0 1,0 3-46,-6-7 75,-1 7-84,-1-3 78,5-1 1,-9 6 63,5-4-56,-5 3-3,2 2 1,-6 0-11,1 0 1,4 0 11,0 0 0,4 0-83,-4 0 83,6 0-25,-2 0 1,5 0 0,0 0 1,1 0-28,-1 0 0,6 0 37,-1 0 1,0-4-31,-5-1 0,4 0 13,-4 5-25,4 0-38,-10 0 0,2 0 42,-1 0 7,-5 6-34,2-4 1,-4 9 3,3-6 1,-2 4-5,7-4 0,-6 1 18,1-1 120,3-3-102,0 4 1,3-6 47,3 0-48,-9 0 0,15 0 5,-12 0 108,6 0 1,1 0-126,-1 0 27,-6 0 25,5 0 1,-10 0-25,7 0 1,-7 0 70,2 0-59,-3 0-8,-8 6 6,5-4 1,-5 4 0,6-6 74,0 0 1,0 0-59,0 0 0,1 0-24,-1 0 0,2 0 28,3 0 0,-2-1-84,7-4 77,-1 3-20,6-10 1,-1 10-14,1-3 16,-7-2 14,-2 5 1,-5-4-6,-1 6 95,0 0-95,-6 6 0,-2-4 3,-6 10 205,0 2 1,-4 2-40,-1 3-114,0-3 144,-1-2-204,4 0-6,-4 1 0,7-3 22,4-2 1,-2-4 0,7-6 0,-5 2 44,4 2-46,-6-2 0,5 4 21,-3-6 0,-2 5 71,6 0-71,-5 6 0,2-3 10,-6 6 1,0 0 115,0 0-127,0 1 1,-5-1 43,0 0 77,1 6-78,-3-4 15,6 11 1,-5-5 127,6 7 1,0-1-104,0 1 1,-5 1 24,0 3 0,0 3-101,5 7 1,0-1-88,0 1 1,0-2-328,0-3 161,0 3 104,0-5 0,0 2-395,0 0 311,0-6 0,-1 4-1603,-4-3 1187,-3-3 1,-8 10 604,-3-7 0,-3 6 0,-6-2 0</inkml:trace>
  <inkml:trace contextRef="#ctx0" brushRef="#br2">15100 6540 8407,'-16'-7'-3,"-1"4"-256,12-6 312,0 5 53,5-2 1,2 6 18,2 0 0,6 0-20,9 0 1,3 0 3,6 0 0,4 0 124,6 0-141,6 0 0,19 0-176,4 0 0,2 0 211,2 0 0,5 0-332,0 0 0,-35 0 0,2 0 261,-1 0 0,1 0 0,2 0 0,2 0-91,2 0 1,1 0 0,-1-2 0,0-1 48,-2 1 1,1 0 0,0-3-1,0 0 93,-3 3 0,0-1-80,6-2 1,1-1 0,-6 5 0,0 1 257,6-2 1,0-1-164,-9-1 0,-1 0 0,4 3 0,-2 1 164,27-5 1,2 3 370,3 2-501,-4 7 1,6-6-34,-7 4 0,-11 1-116,-3-1 0,-5 0-77,0-5 1,10-7-198,-1-2 0,12-8-1164,3-2 1431,0-7 0,1 6 0,-37 6 0,1-2 0,0-1 0,1-1 0,1 0 0,0 0 0</inkml:trace>
  <inkml:trace contextRef="#ctx0" brushRef="#br2">20687 5303 8265,'-8'-14'-505,"-3"4"-633,7 1 869,-7-1 453,3-4 0,-2 6 85,1 3 357,5-3-262,-2 7 233,6-6-453,0 7 0,0 7-24,0 1 1,0 6 17,0 0 0,0 2 1,0 3 0,0-2-9,0 7 0,0 4 19,0 6 1,0 5-3,0-1 0,0 5-19,0 4 0,0-1-7,0 6 1,0-5 12,0 5-539,0-12 514,0 7 0,0-12 11,0 3 0,0-3-49,0-7 0,0-1-120,0-3 0,2 1-8,2-6 0,-2 0-197,3-5 1,-2-4-763,2-1 1014,-4-6 1,7 3-480,-3-6 267,-3-12 1,4 2-532,-6-9-45,6-3 790,-4 0 0,4-6 0,-6-1 0</inkml:trace>
  <inkml:trace contextRef="#ctx0" brushRef="#br2">20858 5146 8412,'6'-12'-192,"4"2"0,2 2-213,3 4 0,3 0 444,1-5 0,7 6 404,-3-2 1,6 3-222,4 2 1,-3-4-65,3-1 0,-1 0-231,1 5-53,-3 0 187,5 0 1,0 0-169,2 0 21,4 0 110,8 0 0,2 0 3,6 0 1,-5 0 87,0 0 1,-1 0-12,1 0 1,-3 0 12,-7 0 1,7 0 15,4 0 1,3 2-916,6 3 926,3-4-87,0 5 1,-1-6 69,-2 0 2,-10 0-120,10 0 1,-16-1 45,6-4 1,0 2 24,5-6 1,-2 5-18,-3 0 0,2 2 3,-7 2 0,1-5-15,-6 1 0,-5-1-122,-4 5 146,-3 0-83,-2 0 1,-4 1 9,0 4 1,-2-3 6,1 2 1,4 3-12,-3-2 0,-2 1 664,2-1 0,-5-2-606,4 6 1,-5-6 61,1 2 1,-3 1-16,-2-1 1,-5 5-83,1-6 41,-7 7-67,10-9 1,-12 11 43,5-12-3,-6 12 1,0-10 2,0 7 1,0-6-2,0 6 0,0-6-25,0 6 1,0-5 12,0 4 1,0 1-20,0 4 0,0 0 24,0 0 1,0 1 45,0-1 0,0 0 14,0 0 1,0 5 15,0 0 0,0 2-214,0-2 0,0 1-136,0 4 1,0 3-59,0-4 355,0 4-50,7 8-1,-6-5 0,6 11 0,-3-9-153,1 6 135,6-7-109,-3 10 1,2-9-364,-1 6 231,0-7 102,6 4 0,-6-7-185,1 1 1,-7-1 18,2 1 320,-4-1 0,-7 7 0,-2 1 0</inkml:trace>
  <inkml:trace contextRef="#ctx0" brushRef="#br2">20901 6326 8140,'-35'-12'-106,"6"2"106,7-2 0,14 10 191,2-4 0,12 6 354,4 0 1,10 0-400,9 0 0,6 1-244,7 4 0,9-3 454,6 2 32,-1 4-644,14-6 1,4 3 613,-30-7 1,2-1-1192,3-1 1,2 0 987,8-3 1,2 0 0,-5-1 0,0 0 58,3-1 1,0-1-116,3-1 0,1 0-11,5-3 0,0-1 1,-2 1-1,-1 0-28,-1-1 0,0 1 1,-1 3-1,-1 0-206,2 1 1,0 1-1,-4 2 1,-2 0 28,-2 2 0,-3 1 0,-3 0 0,-3 1-1880,29 3 1020,-7 0 977,-6 7 0,-3-3 0,0 11 0,-7 5 0,-4 5 0</inkml:trace>
  <inkml:trace contextRef="#ctx0" brushRef="#br3">14247 5544 8126,'0'-9'224,"0"-1"-173,0 1 1,1-5 134,4 0 1,-2-1 50,7 1 0,-6 0-50,6 0 0,-5-1-37,4 1 0,-4 0-1,4 0 1,-4-5-50,4 0 1,-4-2-6,5 2 0,-7-3-173,2-6 1,-4-1 12,-1 1 0,5-7 87,0-3 1,-1 2 33,-4-2 1,0 5-3,0-5 0,0 6 45,0-1 0,0 8-33,0 1 0,0 7 70,0-2 0,2 3-16,3 2 75,-4 0-187,6 0 147,-1-1-301,-5 7 202,6 2 0,-6 6-18,4 0 42,-3 0 34,4 0-55,0 0 0,2 0 14,6 0 1,-4 0-15,-1 0 0,1-5-7,4 1 1,0-1-53,1 5 1,-1-5 52,0 0 1,5-1-5,0 1 1,1 2-10,-1-6 1,3 6 13,7-2 0,-1 3-21,1 2 1,1-1 0,3-4 1,-1 3-74,6-2 1,-5-3 82,5 3 0,0-6 16,4 5 0,1-7-31,-1-3 1,1 4 47,0-8 1,6 12-51,3-8 0,5 6-37,4-1 0,-7 4-32,3 6 1,-5 0-7,0 0 1,2 0 239,-7 0 0,7 0-108,-2 0 1,10-5-187,4 1 1,5-6-166,5 5 0,-8-6 261,3 2 1,-9-4-3,-1-1 0,4 0-8,1 0 0,9 1 58,0 3 1,4-1-2,-7 7 0,-5-6 6,-10 5 0,2 1-113,2 4 0,-1-5 80,7 0 1,-1 0 12,5 5 0,-11 0-49,-3 0 0,-5-4 55,0-1 0,-3-1 71,-6 1 0,4 3-40,1-2 1,6 2-1,-2 2 1,-2-5-29,2 1 0,-7-1 13,-3 5 1,-1 0-52,-8 0 1,1 0 53,-6 0 1,-6-2-224,-3-3 0,-1 4 393,0-4 1,-6 4-318,2 1 0,-3-2 238,3-3 0,0 4-120,0-4 1,-4-1-30,-1 1 0,1-1 10,4 1 1,5 3-120,0-2 0,2-3 122,-2 2 0,-4-6-236,4 2 0,-3 1 33,-2-1 1,1-1 105,-1-4 0,0-2 74,0-3 1,-6 2 2,-3-7 0,-2 0 84,2-4 1,-4-1-154,4 1 0,-3-2 289,-2-3 0,0 1-31,0-6 0,0 7-48,0-2 0,1 3-115,4 1 1,-4 2-4,4 4 1,2 2-13,-3 7 1,1 0-128,-5-1 0,5 6-56,0-1 167,-1 7 0,-2-3-411,3 6 375,-4 0 1,5 6 76,-6 4 0,5-2-1,0 1 1,1 1 147,-1 4 0,-2 0-119,7 0 1,-6 5 180,6 0 1,-2 6-183,1-1 1,4 1 33,-4-1 0,2 8-58,-1-4 0,3 4 47,-4-4 0,4-1-129,1-3 0,0 3 44,0-4 1,1-1-21,-1 2 0,2-7 42,2 2 1,0-3-15,6-2 0,-1-4 65,6-1 0,1-1 12,3 2 1,-3 1 109,3-6 0,2 1-140,-2-1 1,5-4 4,-5 4 1,5-2-79,-5 2 1,0-4 11,-4 4 1,4-2 18,0 2 0,7-3-16,-2 2 0,3 0-15,1 0 0,6-2-131,-1 3 1,5 1 94,-4-1 1,-1 1 25,-4-1 1,-2-4-2,-3 4 0,3-2 25,-3 2 0,4-4 3,6 4 0,2-3 1,7-2 0,0 0 11,0 0 1,-2 0 29,-3 0 1,0-5 0,-9 0 1,3 1-13,-8 4 1,3 0-20,1 0 1,1 0 7,0 0 1,4 0-3,1 0 1,4 0-1,-5 0 0,-1 4-81,-8 1 0,1 0-18,-6-5 0,5 0 22,-4 0 1,3 0-6,-3 0 1,5 0 54,-1 0 1,3-2-20,2-3 1,-2 4 79,-3-4 0,1 4-49,-6 1 1,1 0-11,-6 0 1,0 0 42,1 0 0,-1 0 16,1 0 1,-6 0-30,1 0 0,-2-5-3,2 0 1,3-1-107,-3 1 0,4 3 99,5-2 0,-3 2-63,3 2 0,-4 0 51,-6 0 1,3 0-7,-7 0 0,0 0 23,-5 0 1,0 2 14,0 2 0,1 0 30,-1 5 0,0-6-74,0 2 1,0-3 21,1-2 0,-1 6 1,0-5-3,0 4 0,1-3 7,-1-2 0,-5 0 3,1 0 47,-1 0 0,5 0 4,1 0 1,-6 0-31,1 0-5,-1 0 0,5 0-79,0 0 1,1 0 74,-1 0 1,0 0-64,0 0 0,5 0 38,0 0 1,2 0-12,-2 0 1,-3 0 18,3 0 0,1 0 16,-1 0 1,0 0-13,-5 0 0,0 1 7,1 4 1,-1-3-47,0 2 1,-4 0 40,-1 0 0,-4-2-15,4 3 0,-4 1 99,4-1 0,-5 6 143,0-2 0,3-1-128,-3 2 1,1 4 73,-5 5 0,5 1-196,0-1 1,1 2 69,-1 3 1,-2 1-76,6-6 0,-4 1 100,5-1 0,-1-3-179,5 3 1,0 2 78,1-3 0,-1 8 38,0-3 0,-4 0 72,-1 0 1,4 1 16,1 4 0,3 6-7,-7-1 0,4 6 16,5-1 1,-3 3-31,3 2 1,-4-1 7,0 1 0,-1-7-112,0-2 0,0 0-24,1 0 1,-1-3-188,0-7 1,-1-4-122,-4-5 0,-1-3-1169,-3-2 1037,-4-4 483,-1-6 0,-14 0 0,-8 0 0</inkml:trace>
  <inkml:trace contextRef="#ctx0" brushRef="#br3">18356 3028 14401,'-7'-14'-3125,"6"6"3987,-6 2-1683,7-1 1484,-6 6-634,4-6 0,-4 6 279,6-4 684,-6 4-1036,4-6 1,-3 9 192,10 3 0,3 4-209,6 10 1,-1 3 361,-4 7 0,7 5-328,-6 4 1,6 3 105,-7 2 0,-1-7-233,1-3 1,-4 1-67,5-6 1,-7-1 218,1-8 1,-2-8-136,-2 3 1,0-8 345,0 4 1,-6-7-182,-4 2 1,-4-4-82,-5-1 0,2 0-233,-7 0 1,0 0-352,-4 0 0,4-4-319,0-1 1,6-1 340,-6 1 1,6-3 142,0-6 0,6-7 298,3-3 134,6-2 0,-4-9 0,7-1 0</inkml:trace>
  <inkml:trace contextRef="#ctx0" brushRef="#br3">18185 3113 10107,'14'-19'382,"0"0"1,1-4-501,-1 4 0,0 1 197,0 9 0,7-2-33,2 6 0,0-4 112,0 4 0,1 0-258,4 5 1,1 0-153,-1 0 1,-1 0 259,-3 0 1,3-6 0,-5-2 0</inkml:trace>
  <inkml:trace contextRef="#ctx0" brushRef="#br3">18811 2658 8569,'7'0'-556,"6"0"0,-10 2 1215,7 3 0,-6 1-190,6 4 1,-7 2-296,2-2 1,-4 7 37,-1 2 1,0 2-155,0-2 0,-4 1 57,-1 4 1,-6 3-200,1-4 1,-7-1-335,-2 2 1,-2-2 262,3 2 0,2-4-481,-3-5 1,5-1 258,4 0 1,2-6-455,3-3 495,4-4 0,-4-7 336,10-3 0,1-9 0,4-1 0,7 0 0,-3 5 0,4 1-113,-4 4 1,5-2 112,0 6 0,6 0 222,-1 5 0,3 0-77,1 0 0,0 0 64,1 0 1,-5 0 33,-1 0-118,-5 7 0,-4 1-178,-9 6 1,-4-5 52,-1 1 0,-12-1 0,-4 5 0</inkml:trace>
  <inkml:trace contextRef="#ctx0" brushRef="#br3">18839 2943 8569,'5'16'-515,"-1"3"0,1-2 1224,-5 7 1,5 4-201,0 5 0,4 7-239,-4-2 1,1-2-13,-1 2 0,-2-2-362,7 2 0,-7-3-97,1-7 1,3-1-114,-2-3 0,1-4-773,-1-5 551,-4-8-64,5 6 296,-6-11 1,0-2 303,0-10 0,0-9 0,0-3 0</inkml:trace>
  <inkml:trace contextRef="#ctx0" brushRef="#br3">19393 2545 8569,'0'14'-1465,"-4"0"1098,-1 0 1,-5 1 1212,6-1-54,-1 0-717,-1 0 0,4-4 102,-3-1-384,4-6 19,1 4 0,0-6-22,0 4 210,-7-3 0,0 10 0,-8-4 0</inkml:trace>
  <inkml:trace contextRef="#ctx0" brushRef="#br3">19180 2900 8537,'14'0'-487,"1"0"1,-1 0 218,0 0 1,0-5 514,0 1 0,1-6 24,-1 5-303,6-6 0,-4 10 83,3-4 1,-9 5-5,-6 5 0,3 4 275,-3 10 1,1 3-166,-5 7 0,0 1 193,0 3 1,-1-1-128,-4 5 1,3-5-128,-2 1 1,2-7 66,2-3 0,2-5-482,2 1 161,-2-4 0,6-7-19,-3-3 0,-2-3-298,6-2 0,-6-11 189,2-4 1,-3-8-241,-2-1 0,4-3 133,1-1 0,0-1 393,-5 1 0,0-7 0,6-1 0,2-7 0</inkml:trace>
  <inkml:trace contextRef="#ctx0" brushRef="#br3">19436 2786 8531,'13'-34'-131,"-4"5"0,4 7 185,-4 8 0,4 0 197,1-1 1,5 6 63,0 0 0,6 4-333,-1-5 0,3 6 100,1-6 0,-4 2-30,0-1 0,-2-4 0,2 4 0,1 1-132,-6-2 0,0 7-22,-5-2 0,0 4 29,0 1-60,1 0 1,-3 8 93,-2 6 0,-2 6 104,-4 9 0,-2 6-46,3 2 0,-4 6 129,-1 5 0,0-3-111,0 7 0,2-6 21,3 2 1,-2 1-276,6-2 1,1-3 169,4-1 1,-5-4-353,1 9 0,-5-9 158,4-1 0,-6-6-240,2 1 1,-5-5 146,-5-4 0,2-3 334,-6-7 0,-7-6 0,-6-2 0</inkml:trace>
  <inkml:trace contextRef="#ctx0" brushRef="#br3">19706 2715 8440,'10'-8'-519,"-1"4"1,1 2 104,4 2 1,-5 0 515,1 0 0,-2 6-59,1 4 1,-1 3-380,-3 1 1,-4 0 335,4 0 0,-10 0 0,-2 1 0</inkml:trace>
  <inkml:trace contextRef="#ctx0" brushRef="#br3">19607 2971 8440,'1'14'15,"4"1"1,-3-1 219,2 0 1,3 0-309,-3 1 0,3-1 108,-3 0 0,-2 0-398,3 0 240,-4-6-551,-1 5 75,-6-11 376,-2-2 1,-4-8 94,2-7 1,4-4-116,6 0 1,0 1 225,0 3 1,6 1-59,4 0 1,2 1 145,2 4 1,5 2-135,0 7 0,7 0 394,-3 0 1,3 0-31,-3 0 1,-1 0 10,-3 0 0,-4 2-142,-1 3 1,-2-2 171,-7 6 0,0-4-141,-5 5 0,-6-1-28,-4 5 1,-9 1-133,-5-1 0,-7 2 114,-2 2 0,-1-2-264,6 3 1,7 2 143,7-2 0,6 0-643,8-5 608,13 0 0,15-6 0,17-2 0</inkml:trace>
  <inkml:trace contextRef="#ctx0" brushRef="#br3">19493 6554 8250,'0'-8'1492,"0"2"-1344,-6 6 172,4 0-340,-11 0 1,12 1 160,-4 4 0,2-4-63,-2 4-69,4 3 1,-7-5-98,3 7 0,3-6 26,-2 6 77,-4-1 0,1 6 46,-2-1 1,1 0-13,3 0 0,-1 1 136,-3-1 0,1 0-73,3 0 1,3 5 42,-2 0 0,-3 5-57,3-5 0,-1 1 16,5-1 0,0-3-7,0 3 0,0 1-1,0-1 1,0 0 39,0-4-47,0-1 1,0 0-12,0 0 1,0-4-1,0-1 1,1-4 82,4 4 0,-3-4-15,2 5 0,3-6 214,-3 6-373,8-7 115,-5 10 0,8-12-116,-1 4 0,-5 1 104,1-1 1,-1 0-105,6-5 1,-6 0 81,0 0 0,-4 0-136,5 0 78,-1 0 1,5 0-8,1 0 0,-6 0 30,1 0 0,-6 0 44,6 0 14,-1 0 0,5-5-57,1 0 1,-6-1 77,1 1 0,-2 2 2,1-6-142,4-1 0,-5-4 14,6 0 0,-5-1-9,1 1 0,-6 0-36,6 0 0,-5 4 102,4 1 55,-6-1-98,4-4 254,-7 6-236,0 2 0,0 4-269,0-2-288,0 2-16,0-4 1,0 4-628,0-3 0,0 2 508,0-6 0,4 4 664,1-4 0,6-1 0,-3-4 0</inkml:trace>
  <inkml:trace contextRef="#ctx0" brushRef="#br2">25393 4990 7952,'-9'-5'-266,"-1"0"-73,1-6 1,-5 5 570,-1-3 0,6-2 0,0 6 1,-1-6-45,-4 1 0,0-2-78,-1-3 1,1 6 149,0-1 0,3 1-69,-3-5 1,3 1-6,-8 4 0,3-4 17,2 4 0,-5 2-30,0 3 0,-2-3-120,2 2 0,2 1 76,-7 4 0,5 0-90,-5 0 1,7 0 59,-2 0 1,-1 0-93,1 0 47,0 0 0,4 0-23,1 0 0,0 0 11,0 0 1,0 0-82,-1 0 0,0 4 14,-4 1 1,-3 6 77,-7-1 0,-6 2-144,-3 3 1,-3 4 115,-1-1 1,-6 6-81,1-5 0,4 2 127,5-2 1,8-4-5,2 4 1,1-1 13,8 1 1,0-3 12,5 2 1,-5 3-15,0-2 0,0 5-26,5-5 0,-2 6 22,-3-1 1,3 2-11,-3 3 0,4-1-129,0 1 0,3 1 158,2 3 0,-1-1-9,6 5 0,-1 1-21,1 5 0,4 0 2,-4-1 0,8 6-49,2-1 0,6 0 39,-2-4 1,4 0-70,1-1 0,1 1 66,-1 0 0,5-5 15,0-1 1,6-3-24,-1 4 0,-2-5-8,1 5 0,3-5-4,7 5 0,-2-7 5,7 3 1,7-4-76,7-2 0,-2-4 82,2-1 0,-1-5-111,1 1 1,-1-8 83,-4-2 1,-7-6-73,2 2 0,-1-3 44,7-2 0,1-5-4,3 0 1,3-11 72,-3 2 0,2-9 6,-2-1 0,2-9-173,-7-5 1,-6-8 129,-8-1 0,-3-2 62,-1 1 0,-1-2-112,1-7 1,-1 0 0,1 0 1,-1-1-16,0-4 0,-4-8-15,0-5 1,-7 0-5,2 9 0,-9 1 43,-6 4 1,3 2 136,-3-2 0,0 4-145,-9 5 1,-3 1 204,-6 4 0,-2 9 20,-3 0 1,-3 11-79,-7 3 1,-4 9-44,0 0 0,0 3 20,5 7 0,-1 0 11,1 5 0,4 0 134,0 0 1,7 0-607,-2 0 0,8 0-32,1 0-2144,7 0 1385,-3 7 1152,12 0 0,8 8 0,9-1 0</inkml:trace>
  <inkml:trace contextRef="#ctx0" brushRef="#br2">26687 5118 8015,'-14'-6'-121,"0"-4"1,-2 4-110,-3 1 1,2 2 251,-7-2 0,0 4 77,-4-4 1,-2 3 38,-3 2 1,-4 0-27,-5 0 1,-1 7 140,0 2 1,1 4-49,-1 1 1,7 0 147,2 0 1,4 2-249,2 3 1,-2-2 73,-3 7 1,1 0-231,-6 4 0,7 1 71,-2-1 1,-2 7 71,2 3 1,1 3 19,8 2 0,4 1-3,6 3 1,6 4 2,3 6 0,-1-2 44,1-3 1,6 2 12,9-7 0,4 0 12,5-4 1,3-7-40,7-2 1,1-6 14,3-4 0,3 1-22,7-6 0,-1-6 10,1-9 1,1-2 118,4-2 1,7-6-43,7-4 1,6-9-112,-2-5 1,0-2-10,-4-3 0,-2-6-157,-13-2 1,-1-5 92,-8 0 1,2-6 73,-7 1 0,-2-11-153,-7 1 1,1-2 71,-6 7 1,-1-3-120,-9 3 1,-3-2-102,-6 2 1,-7-2-97,-8 7 1,-5 6 180,-9 8 1,-5 4 69,-4 5 1,-3 5 105,-2 10 0,-8 4-131,-5 10 1,3 3 88,-3 6 1,14-1-61,5-4 1,11 4-927,7-4 0,5 4 956,5 1 0,2-1 0,7-4 0,0-2 0</inkml:trace>
  <inkml:trace contextRef="#ctx0" brushRef="#br3">20062 6070 7644,'-8'0'840,"1"0"-222,1 7-80,5-6-15,-6 6-279,7-1 1,0 2 33,0 6 1,2 0 43,3 0 0,-2 2-108,6 3 1,-6 3-105,2 7 0,1 4 63,-1 0 1,6 5-160,-1-5 1,2 7 57,3-2 1,0 3-132,4 1 0,3-4 76,7 0 1,1 0 67,3 5 0,-1-5-178,6 0 1,-5-7 63,5 2 1,-7-3-29,2-1 1,2-7 64,-2-3 1,1-5 81,-6-4 1,5 1 16,0-7 1,2 1 15,-2-5 1,4-6-29,5-4 0,-1-7 11,-3-2 0,2-11-118,-7 1 0,0-8 98,-5-1 1,1 1-168,-1-1 0,-1 2 85,-3-2 0,-4 2-162,-5 3 1,-1 4 50,0 1 1,-1 1-118,-4 8 0,-1 0-440,-3 5 1,-4 0 269,4-1 1,-3 6-583,-2-1 0,0 6-16,0-6 992,0 7 0,-7-3 0,0 6 0</inkml:trace>
  <inkml:trace contextRef="#ctx0" brushRef="#br3">21100 6369 8012,'4'-10'298,"1"1"0,6 1 148,-1-1 0,-3-4-403,3 4 1,-1-4 74,6-1 1,-6-1 81,1 1 1,-2 5-4,1-1 0,2 6 262,-6-6-179,6 7-303,-10-3 295,12 6-193,-11 0 135,4 0-187,0 0 1,-3 4 102,7 1 1,-5 5-88,4-6 0,1 3-24,4-3 1,-5-1-15,1 7 1,-2-1-18,1 6 0,-3 5 87,-6 4 1,-1 9-419,-4 5 1,-7 3 169,-7 2 1,-5 4-905,5 0 1,-5 1 1076,5-5 0,0-7 0,5-1 0</inkml:trace>
  <inkml:trace contextRef="#ctx0" brushRef="#br3">19976 6127 8140,'-8'0'-297,"-4"0"260,10 7 1,-4 0 488,6 8 1,5-4-102,-1 3 0,7-3-275,-1 8 0,7 2 115,2-3 0,7 6-27,-3-5 0,4 5-79,2-5 1,5 0 106,4-5 0,-3 0-201,-2 0 0,2-4 84,-2-1 0,2-5-27,-2 0 1,-8-2 59,4-2 1,-6 0 151,1 0 1,-2-6-20,-3-4 0,-3-7-38,3-2 1,-3-7-108,-2 3 1,-1-6 79,-4-4 0,4 3-358,-4-3 1,-2 5 113,-3 4 1,-2-1-604,-2 6 0,0 0-19,0 4 1,-6 3-295,-4 2 0,-3-1 238,-1 7 1,0-3 745,0 2 0,0 4 0,-1-4 0,1 4 0,0 1 0,1 1 0,4 4 0,2-4 0,7 6 0,7-7 56,2 0 1,4 0 277,1 0 0,5-5 24,0 0 1,6-6 29,-1 2 1,1 1-44,-1-2 0,6 6-70,-6-6 0,4 7-25,-9-2 1,3 5-234,-8 5 0,2 3-27,-11 6 0,0 7-133,-5 2 0,-11 6 86,-4 4 0,-8 3-190,-1 7 1,2 0 246,-2-1 0,0-5 0,-4-3 0</inkml:trace>
  <inkml:trace contextRef="#ctx0" brushRef="#br3">18995 5985 8096,'0'14'-48,"0"1"459,0-1 1,0 6-40,0 4 1,-6 3-455,-3 1 0,-3 1 37,3-1 0,-4 5 149,4 0 1,-4 1 73,-1-6 0,-5 1 4,0-1 0,0 0-143,5 1 1,-5-5 68,0-1 0,-6-1-160,1 2 0,-3-3 169,-1-7 1,-7 0-247,-3 0 1,-5-1 127,-4-4 0,1-2-108,-6-7 0,9-2 139,-4-3 0,11-4-11,-7-10 0,10-3-56,0-7 0,7-5 55,3-4 1,1-3 88,-2-2 1,-1-4-71,6-1 0,4 1 275,6 4 1,1 5-109,-1 0 1,2 8-144,7 2 1,-4 1-496,-1 8 1,0 0 231,5 5 1,-1 0-397,-4-1 186,3 1-480,-4 0 16,6 6 528,0 2 0,-5 7 171,0 4 0,-6 1 150,2 4 1,-4 3 102,-1-4 1,0-1 31,0 1 1,-5 1 63,0 4 0,0 0-66,4 1 1,0-1 396,-4 0 1,3 7-215,-3 2 0,3 4 85,2 1 1,0 6-221,0-1 0,1 5-378,3-5 0,-1-1-256,7-9 0,-1 2-408,5-6-62,0 0 950,0-4 0,0-7 0,0-2 0</inkml:trace>
  <inkml:trace contextRef="#ctx0" brushRef="#br3">17886 5985 8277,'29'-13'1,"-1"4"0,1-4-1,-1 4 0,5 3 445,0 1 1,1 3-640,-6 2 0,-1 0 194,-3 0 0,9 7 0,-3 0 0</inkml:trace>
  <inkml:trace contextRef="#ctx0" brushRef="#br3">18867 6028 8281,'0'14'-996,"0"0"1131,0 0 1,0 1 456,0-1 1,0 5-302,0 0 1,0 6-55,0-1 1,0 3 65,0 1-130,-6 7 1,3-5-9,-7 3 1,3 2 18,-3-2 1,-3 0-54,4-5 0,-4 1-147,-1-1 0,-5-4-108,0 0 0,-6 1 79,1 8 0,-3-3-3,-1 3 1,-7-3 20,-3-1 0,-3-1 19,-1 1 0,-6-1-54,1 1 0,-2-1 6,1 0 1,9-5-71,-4-5 0,4-2 79,-4-2 0,-1-1-64,-4-3 0,3-3 82,-8-2 1,3-3 7,-2 3 0,-2-5 38,7-5 0,4-2 166,5-2 1,5-4 51,-5 4 0,6-2-53,-1 1 1,-1-2-106,0 2 1,-5-1 7,1 2 1,-3-4-226,-2 4 1,-4-4 78,-1-1 1,1-2-59,4-3 1,1 2 2,-1-7 1,5 5-99,0-5 0,-4 5 161,-6-4 1,-6-1-133,2-5 0,0 1 254,-5 0 0,8-1-122,-7 1 1,8-2 144,1-3 0,2-4-56,3-5 0,6-1-147,2 0 1,4-1 203,2-3 1,6 9 143,3 0 1,8 6-124,1 4 1,7 1-40,-2 3 1,4 4 80,1 6 1,0-1-92,0 1 1,0 0 27,0 0 0,0 4 283,0 1-237,0 6-137,0-4 8,0 7 0,0 7 147,0 2 1,0 10-93,0 5 0,0 9-69,0 5 0,-7 6 64,-2 8 1,-4-1-73,-1 6 1,-5-1-72,0-3 1,-6 0-204,1-1 0,-1-4-71,1-10 0,4-10-17,6-9 0,-1-3-483,1-2 208,6-6 1,2-10-190,6-12 1,1-8 398,4-11 1,5-3 438,9-7 0,-4 0 0,8-1 0,-5-3 0,5-4 0</inkml:trace>
  <inkml:trace contextRef="#ctx0" brushRef="#br3">16066 6170 8268,'7'-21'0,"-4"6"-75,6-4 1,1 4 175,4 6 0,0 3 377,1 6 0,0 0-134,4 0 1,-1 0 252,5 0 1,6 0-148,4 0 1,3 0-267,2 0 0,2 0-315,12 0 1,8-7 130,11-2 0,6-4 0,-34 6 0,0 0 0</inkml:trace>
  <inkml:trace contextRef="#ctx0" brushRef="#br3">16649 10307 8090,'10'0'-1590,"-1"0"907,-5 0 622,2 6 83,-6-4 0,-6 3-22,-4-10 0,2 2 176,-1-7 1,-1 2-73,-4-1 1,0 2-2,0 7 1,-1 0-105,1 0 0,0 0-185,0 0 113,-1 0-342,1 0 484,6 0-143,2 0 573,6 0-222,0-6 0,0 5 0,0-7 179,0 3-254,-6 3 1,3-4 54,-7 6-46,7 0-207,-10 0 0,5 0 117,-6 0 0,5-2-94,-1-2 1,5 2 48,-4-3 1,-1 4-48,-4 1 0,5-5 29,-1 0 0,1 1-73,-5 4 1,4-2 101,1-3 1,-6 4-7,-4-4 0,-6 3-183,2 2 0,-3-1 155,3-4 1,-6 3-55,1-2 1,-7 2 40,-8 2 0,2 5-137,3 0 0,4-1 77,5-4 0,1 5-17,-1 0 0,7 1 33,3-1 1,3-2 10,2 7 1,-5-6 84,0 6 0,-1-2-93,1 1 1,1 4 67,-5-4 0,-1 9-39,-4 1 1,-2 0 112,-4-5 0,3 6-133,-7 4 0,5-2-4,-5 2 1,6-5-47,-1 4 1,5-5-22,4 1 0,3-3 31,7-2 1,0-5 36,0 1 0,1-1 10,4 5 1,-3 1-45,8-1 166,-7 0 0,9 0-119,-3 1-3,4-1 1,1 0 43,0 0 0,5 0-27,-1 1 0,6-1 150,-6 0 0,8 0-135,-3 0 1,-1 1-70,1-1 1,1 3 60,4-2 1,0 3-91,1-3 0,-1-1 90,0 5 0,2-3-30,3-2 0,-2-5 70,7 1 1,-5-1 80,4 6 0,1 2 263,5-3 1,4 3-105,0-7 0,5-2-278,-5 1 1,-1-4 83,-9 5 1,4-7-160,-3 1 1,3-2 114,1-2 0,1 5-178,-1 0 0,2-1-9,3-4 1,-3 0 67,3 0 1,-3 0-169,-1 0 1,-1 5 27,1 0 1,1-1 138,3-4 0,-3 0-11,3 0 0,0 0 248,-4 0 1,2 0 3,-7 0 1,-2 0 42,2 0 1,-1 0-147,6 0 0,-4 0 131,4 0 0,2-4-180,12-1 1,-2-1 87,-3 1 1,3 2-232,-3-7 1,-2 2 89,2-1 1,-6-2-156,1 6 1,-3-4 7,-2 4 1,-1-5-26,-3 6 1,1-6 152,-6 5 0,0-1-8,-5 1 1,5 2 24,0-6 1,2-1-34,-2-4 0,-2 0 54,7 0 0,-7-1-35,2 1 1,-3 0 114,-2 0 1,0 0-92,1-1 0,-1 1 89,0 0 1,-1 4-86,-4 1 1,4-1 4,-4-4 1,-1 2-108,2 2 111,-7-2 1,5 5 219,-4-2 1,-2-4-135,3 4 1,-4 1 123,-1-2 1,0 1-225,0-5 0,0-1-219,0 1 0,-4 0 250,-1 0 1,0-1 48,5 1 1,-5 5-61,1-1-9,-1 1 1,0-5-166,0-1 1,-4 6 127,4-1 1,-4 6 17,4-6 1,-6 2 42,1-1 1,-1-4 8,2 4 0,-4 2-37,4 3 1,-9-3-12,-1 3 1,0-7 4,5 1 1,0 2 7,0-1 1,-2 4 6,-3-5 0,3 7 23,-3-1 15,4-4 0,0 6-50,1-3 0,0 2-2,0-2 0,4 4 37,1-4 0,-1 4 5,-4 1 1,-5-5-247,0 0 1,-6 0 135,1 5 1,-3 0 201,-1 0 0,6 0-151,3 0 1,3-4 168,2-1 0,4 0-97,1 5 1,4-5 99,-4 1 1,4-1 35,-5 5 254,1-6-404,-5 4 1,-1-6 192,1 3-304,0 4 0,0-6 139,0 7 0,4 0 80,1 0-103,-1-6 1,1 5 1,-1-4 0,7 2-50,-2-2 15,-3 3-27,7-4 0,-6 4 102,7-2-23,-6 2 3,5-4-28,-6 6-31,7 0 1,-1 0 38,-4 0-55,3 0-11,-4 0-196,6 0 126,0 0 83,-6 0 36,4 0 13,-4 0-213,6-6 166,-7 4-420,6-4 226,-5 6-292,6 0-1470,0 0 1953,6 0 0,-5 12 0,6 4 0</inkml:trace>
  <inkml:trace contextRef="#ctx0" brushRef="#br3">24682 7478 7629,'-7'6'65,"2"4"1,3 2 191,2 2 0,0 1 312,0-1 0,0 2-72,0 3 0,0 1-101,0 4 0,5 3 12,0-4 0,4 4-72,-4 2 0,1 1-3,-1 3 1,-3-1-140,2 5 0,-2 1 0,-2 5 1,0 0 9,0-1 1,0 1-129,0 0 0,-5-6-190,0 1 1,1-1 137,4 1 1,0-5-667,0-9 0,0 1 58,0-6 52,0 0 0,1-11-86,4-4 1,-3-5-281,2-9 0,3-6 276,-3-12 1,1-7 621,-5-3 0,0-9 0,0-4 0</inkml:trace>
  <inkml:trace contextRef="#ctx0" brushRef="#br3">24725 7407 7998,'14'0'468,"1"0"1,3 0-238,1 0 1,5 0-6,-5 0 1,5 1 143,-5 4 1,4-2-113,-4 7 1,5-6-25,-5 6 0,-2-1-50,-7 6 0,1 0-15,-6 4 1,-1-1-119,-4 5 1,-3-4 102,-6 5 0,-2-5-140,-13 5 0,0-1 87,-4 6 0,-2-2-360,-3-4 0,-4 3-113,-5-7 0,1 4-299,3-4 1,3-4-515,7-6 1185,5-6 0,3 3 0,6-6 0</inkml:trace>
  <inkml:trace contextRef="#ctx0" brushRef="#br3">25408 7421 8095,'-8'0'-356,"1"0"975,1 0 0,-2 3-289,-6 7 1,4 1-114,1 12 0,-2-4 14,-8 5 1,3 0-17,-3 4 0,-1 7 112,1 3-137,0-3 0,3 6 71,-3-3 0,5 4 9,0 6 1,1-3 6,8 8 1,0-8-47,5 3 0,7-9-336,2-1 1,12-8 134,7-1 0,4-9-1997,10-10 1967,4-4 0,11-12 0,0-2 0</inkml:trace>
  <inkml:trace contextRef="#ctx0" brushRef="#br3">26474 7378 7269,'0'21'676,"0"3"0,0 4-340,0 5 0,0 5-144,0 9 0,1-2 95,4 2 0,-3 2-37,3-2 0,-4 1-37,-1-6 0,5 1-124,0 0 1,1-4-125,-1-6 0,-2 1-426,6-11 1,-4-4 259,4-5 0,-4-6-517,5-8 0,-6-1 329,6-4 0,-5-9 389,4-10 0,1-9 0,4-3 0</inkml:trace>
  <inkml:trace contextRef="#ctx0" brushRef="#br3">26687 7577 7949,'6'-8'61,"-4"2"1,4 14 58,-6 6 0,0 8 428,0 12 1,0-3-132,0 7 0,0-2-138,0 2 1,0 2-59,0-7 1,0-5-27,0-4-28,7-7-308,1-2 1,6-9 19,0-6 1,-1-8-197,-4-6 0,4-7-394,-4-7 1,4-1 324,1 1 1,-6 1-52,-3 3 0,1-1-313,-1 6 387,0 0 344,-5 5 0,0 8 370,0 6 0,0 12-16,0 12 0,0 3 338,0 1 0,0-1 1,0-3 0,6 1-228,3-6 1,4 0-113,1-5 0,0-6-99,1-3 1,4-3-266,0-2 0,-1-2-203,-3-3 1,-1-4-246,0-10 0,-1 1 20,-4-5 1,2 4-322,-6-5 0,0 5 146,-5-5 0,-2 5 633,-3-4 0,-2-1 0,-8-4 0</inkml:trace>
  <inkml:trace contextRef="#ctx0" brushRef="#br3">27057 7378 7949,'14'0'0,"0"0"136,0 0 0,1 2 86,-1 3 0,-5-2 163,1 6 0,-7 2-177,2 8 0,-4-3 0,-1 3 1,-1 2-162,-4-2 1,-3 6 52,-6-2 1,0-2-66,-1-2 1,1-3 328,0-2-808,6 0 0,0-1-306,3-4 322,4-2 1,-1-6 243,7 4 1,6-3 138,-1 2 1,2 4 3,2 2 1,-4 2 130,-1 3 0,-4-1 265,5 0 1,-7 5-175,2 0 0,-4 5 105,-1-5 0,0 1-16,0-1 0,0-8-410,0 3 1,0-7-530,0 2-464,0-6 840,-6 4 293,4-14 0,-4-1 0,6-6 0</inkml:trace>
  <inkml:trace contextRef="#ctx0" brushRef="#br3">27199 7691 7949,'14'-5'0,"0"1"0,2-6-151,3 5 0,-3-6 67,3 2 1,-3 1 184,-2-2 0,-1 6-192,-4-6 0,-1 6-593,-3-6 490,-4 7 1,4-5 193,-10 3 0,-3 4 0,-6-6 0</inkml:trace>
  <inkml:trace contextRef="#ctx0" brushRef="#br3">27270 7478 7728,'8'6'-552,"-2"4"1130,-6 9 0,0 3-117,0 6 1,0 1-60,0-1 1,-4 5-166,-1 0 1,0 1 0,5-6 0,0 0-96,0 1 0,0-2-105,0-4 1,5-2-105,0-7-575,6-6 37,-3-2 1,1-6 301,0 0 1,-5-6-384,0-3 1,-2-6 245,-2-4 1,0 4-173,0-4 612,0-4 0,-6 1 0,-2-6 0</inkml:trace>
  <inkml:trace contextRef="#ctx0" brushRef="#br3">27370 7321 7949,'9'-17'0,"1"3"377,-1 9 0,1 0-29,-1 10 0,-6 8-29,2 6 0,-4 12-98,-1 2 1,-1 7 10,-4 3 0,4-1 17,-4 1 1,-1 0 82,1-1 0,-5 1-191,6 0 0,-1-6-94,5 1 1,0-11-315,0 2 1,0-10 191,0 0 1,1-10-541,4-4 313,-3-4 43,10-1 0,-5-8-152,2-6 0,4-2-257,-4-7 0,2 5 263,-1-1 0,2-1-66,-2 1 0,-2 5 357,1 4 1,-4 7 232,5-2 0,-3 5 227,3 5 0,-4 3-220,-6 6 1,0 0-15,0 1 0,0-1 181,0 0-18,0 0-597,0 0-400,0-6 722,0-1 0,0-7 0</inkml:trace>
  <inkml:trace contextRef="#ctx0" brushRef="#br3">27540 7364 7949,'14'-8'0,"-4"2"347,-1 6 1,-1 6-75,2 4 0,1 4-50,-6 5 0,4-2-16,-4 7 1,4-7-28,-4 2 0,4 2-49,-4-2 0,0 0-108,-5-5 1,0-5-60,0 1-431,0-7-26,0 3 200,0-6-1319,0 0 1454,6 0 1,-3 0 153,7 0 1,-7 7 226,2 2 0,1 4-152,-1 1 0,1 5 93,-1 0 0,-3 5 216,2-5 0,-2 1-130,-2-1 0,0-3-29,0 3 0,-5-2-187,0 2 0,-6-8-184,2 3 1,1-4-208,-2-1-569,1 4 435,-5-11 1,6 2 186,3-8 0,4-4 304,1-7 0,0-11 0,0-4 0</inkml:trace>
  <inkml:trace contextRef="#ctx0" brushRef="#br3">27810 7520 7949,'8'-7'-217,"5"0"1,-12 9 992,4 3 1,-3 2-240,-2 8 0,0 5-252,0 4 0,-5 1-26,0-1 1,-6 3 0,2-4 0,2 0-45,3 0 20,2-5 1,2 2-429,0-6 204,0-6 1,2-1-377,2-7 1,0-7 21,5-2 1,-4-5-105,4-5 0,-1 1 194,2-5 0,2 0-63,-2 0 1,1 1 182,-2 3 1,4 3-70,-4-3 0,-1 8 559,2 1 0,-5 7-205,4-2 0,-6 10 571,2 5 1,-3 4-281,-2 5 0,0 3-64,0 6 0,-2-4-184,-3 0 1,4-5-259,-4 4 1,3-5-2117,2 1 2179,0-10 0,0 4 0,0-5 0</inkml:trace>
  <inkml:trace contextRef="#ctx0" brushRef="#br3">28237 7705 7855,'8'0'262,"-2"7"28,-6 2 1,0 8-14,0 2 0,-6 7 13,-4-3 1,-1 0-264,2 0 13,-4-5 0,5 7-476,-6-6 1,1 0 315,4-5 1,-2-5-1114,6 1 1233,0-7 0,-1 3 0,-2-6 0</inkml:trace>
  <inkml:trace contextRef="#ctx0" brushRef="#br3">28592 7378 7855,'0'-14'-425,"0"6"882,0 2 0,-6 14-134,-3 6 1,1 2-170,-2 7 0,2 1 38,-1 5 1,-2-1 13,6 0 0,-6 7-83,1 3 1,4 3-11,1 2 1,-1-2-228,1-3 1,1 0 94,4-10 0,1 2-34,4-11 0,3-1 73,6-9 0,0-3-141,0-6 1,2-1 37,3-4 0,-3-8 27,3-6 0,-3-4-40,-2 4 0,0-8-127,0-2 1,-1 1 3,-3-5 1,1 3 166,-7 1 0,1-4-152,-5 0 0,-6 0 53,-4 4 1,-2 1 54,-3 0 0,1 7 140,0 7 1,0 1 216,0 8 0,-1 7-64,1 8 0,0 9 120,0 4 0,4 4-104,1 1 0,6 1-8,-2-1 1,3-1-164,2-3 1,0-4 79,0-5 0,7-7-325,2-4 1,8-2-76,2-2 0,2 0-198,-2 0 0,-2-6-22,7-4 1,-7 2 497,2-1 0,-3-7 0,-2-6 0</inkml:trace>
  <inkml:trace contextRef="#ctx0" brushRef="#br3">28905 7364 7855,'14'0'0,"1"0"-133,-1 0 349,0 0 1,0 2 345,0 2 0,1 0-187,-1 5 1,0 1-108,0 4 0,1 0 195,-1 0 0,-5 2-116,1 3 0,-7 3-253,2 6 0,-4 7 105,-1 3 0,-3-2 13,-6 2 0,-3 2-337,-11 7 1,-7-1-450,-8 6 0,-5-4-53,-4 4 0,-4-5-354,-6 5 657,0-6 1,7-3 0,1-9 0</inkml:trace>
  <inkml:trace contextRef="#ctx0" brushRef="#br3">25408 7762 7965,'-8'-6'0,"-3"3"83,6-7 57,0 7 1,4-8 242,-4 6 35,3 1-321,-4 4 1,6 7 67,0 8 0,5 5 14,-1 9 1,1 1-91,-5 3 58,0 3 1,5 2-45,0 0 1,1-6-215,-1 1 0,1-10-116,3-4 0,4-4 158,-3-6 1,-3-4-83,3-10 1,-5-4 55,4-10 1,-4-4-96,4-5 0,-5 0-73,0-1 0,3-4-119,-3 0 1,1 0 233,-5 4 0,0 6 69,0-1 1,0 11 679,0-1-374,0 9 174,0-1 0,-2 19-176,-2 6 0,2 6 85,-3 3 0,4-1-26,1-3 0,0 6 43,0-6 1,0 4-430,0-9 0,6-2 111,4-7 0,-2 1-610,1-6 0,2-2 311,8-8 1,-3-3-1161,3-6 1450,-3-7 0,-2-1 0,0-6 0</inkml:trace>
  <inkml:trace contextRef="#ctx0" brushRef="#br3">25621 7876 7985,'0'14'29,"0"0"93,0 1 0,0-6 130,0 1 1,0-1 233,0 5 0,5-4-292,-1-1 1,3-6-269,-3 2 0,0-3-13,5-2 1,-1-2 177,1-3 1,2-3-110,-6-6 0,5 0 88,-6 0 1,1-2-432,-5-3 1,0 3 68,0-3 0,-6 8-18,-4 2 0,-2 1 193,-3-2 0,1 4 67,0 6 0,5 0 123,-1 0-241,7 0-13,-10 0 0,13 0 93,0 0 0,2-5-319,7 1 1,1-8-13,4 3 419,0-4 0,7-7 0,1-2 0</inkml:trace>
  <inkml:trace contextRef="#ctx0" brushRef="#br3">25777 7691 7985,'13'2'27,"-4"2"0,-2 4 288,-7 7 0,0 3 214,0 1 1,0 5-183,0-5 0,-5 5-56,0-5 1,0 4-84,5-4 0,0 0-28,0-4 4,0-1 25,0 0 0,5-8-318,0-6 1,1-6 13,-1-8 1,1-2-295,4-3 1,1 2 23,-6-7 0,4 2-135,-4-2 0,4 2-290,-4 3 464,6 3 1,-8-3-826,7 10 1151,-7 3 0,9 6 0,-4 0 0</inkml:trace>
  <inkml:trace contextRef="#ctx0" brushRef="#br3">26019 7819 7985,'-6'-9'-82,"-4"-1"1,2 7-87,-1-2 0,4 4 249,-4 1 0,-1 0 144,-4 0 0,4 4-20,1 1 0,4 11-63,-4-2 0,5 3-9,0-2 1,2-1-52,2 0 0,0 0-126,0 1 0,2-3 101,2-2-183,4 2 1,7-10 9,-1 3 0,0-10 95,0-5 0,0-4-229,1-5 0,-3-1 50,-2-4 1,1-3-8,-6 3 1,4-2 153,-4-3 1,1 1 13,-1-1 1,-4 1-29,4-1 0,-3 3-3,-2 2 0,0-3 199,0 3 1,0 4-115,0 1 1,0 8 785,0 1-567,0 7 0,0-2-34,0 10 1,-5 5-24,0 9 0,-4 3-33,4 6 0,-4 1-18,4-1 0,-1 5 13,1 0 1,3 1-182,-3-6 0,4-1-21,1-4 0,1 3-525,4-7 1,-2-2-13,7-7-555,-1 2 1155,6-10 0,-1-2 0,0-8 0</inkml:trace>
  <inkml:trace contextRef="#ctx0" brushRef="#br3">26232 7592 7985,'-14'6'0,"0"-3"311,0 7 1,-2 1-83,-3 8 0,3-4-35,-3 4 0,3 2-18,2-2 0,5 0-98,-1-5 1,7-5 55,-2 1 1,5-2-127,5 1 0,3 2 15,6-6 0,0 5-190,0-6 1,1 3-138,-1-3 1,5-2 157,0 3 0,0 1-91,-5-1 0,-1 1-25,-4-1 128,-3 3 0,-9 11-50,-6 0 0,-2 1 26,-13-1 0,-4 3-59,-6 7 1,1-1 216,5 0 0,-1-5 0,1-3 0</inkml:trace>
  <inkml:trace contextRef="#ctx0" brushRef="#br3">24597 8686 7972,'-8'-6'167,"2"4"0,1-2 269,0 8 0,1 9-69,4 6 0,-2 6-144,-3-1 1,4 3 14,-4 1 0,3 2 80,2 3 1,0-1-95,0 6 0,0-5-213,0 5 1,0-2 19,0 2 1,2 6-6,3-6 0,-4 5-432,4-10 1,3 0 235,1-4 1,-1-2-454,2-4 1,-5-2-121,4-7 223,-6-6 300,4-2 1,-7-17-109,0-3 0,0-11 328,0-4 0,-7-12 0,-1-9 0</inkml:trace>
  <inkml:trace contextRef="#ctx0" brushRef="#br3">24498 8786 7972,'6'-14'0,"2"4"-41,6 1 0,2 1 65,3-2 0,3 2 426,6 4 0,1 2-97,-1-3 0,-1 4-290,-3 1 0,1 1 98,-6 4 1,0 3-206,-5 6 1,-6 0 67,-3 1 1,-4 0 57,-1 4 0,0-3 6,0 3 1,-6 2-31,-3-2 0,-4 4-153,-1-4 1,-7 0 37,-2-5 1,0 1-192,0-1 1,1 0 90,-2 0 0,3-6-95,7-3 0,5-2-685,-1 2 937,7-4 0,3 6 0,8-7 0</inkml:trace>
  <inkml:trace contextRef="#ctx0" brushRef="#br3">25123 8814 8415,'-20'6'134,"4"2"-744,-3 7 1,3 0 539,2 4 1,-5-1 997,0 5 0,0 1-460,5 5 1,1-6-1,4 1 1,-2 0-62,6 4 1,0 1-151,5-1 1,0 0-132,0 1 1,6-1 118,4 1 1,9-2-590,5-4 1,4-2 281,5-7 1,4-5-1865,5 1 1926,1-7 0,6-9 0,1-10 0</inkml:trace>
  <inkml:trace contextRef="#ctx0" brushRef="#br3">25479 8871 8093,'-7'-14'-751,"-1"0"1595,1-1-454,-6 7 0,10 2-113,-7 6 0,6 0-72,-6 0 1,5 0-145,-4 0 1,4 2 149,-4 2 0,4 6-196,-5 9 1,1 3 99,-5 6 0,4 2-140,1 4 0,1 0-25,-2 4 1,-1-1-32,7-4 0,-1-5-74,5 1 1,1-7-265,4-8 1,5-1-334,9-4 1,-4-4 311,4-10 0,-1-4-305,1-10 745,-4 3 0,6-17 0,-7 3 0</inkml:trace>
  <inkml:trace contextRef="#ctx0" brushRef="#br3">25507 9027 6958,'0'15'1036,"0"-1"0,0 0-761,0 0 1,-2 1 125,-2-1-188,2 0 1,-3-6-100,10-3 0,-2-4-233,7-1 0,-5-6-187,4-4 1,1-7 243,4-2 0,0-5-413,0 5 0,-4-4 194,-1 4 1,-4 0-42,4 5 1,-6-1-233,2 1 343,-3 0 1,-9 6 63,-2 3 0,-8 5 169,-2 5 0,-5 3 48,5 6 0,0 0-37,5 1 0,4 2 62,1-3 0,6 4-68,-2-9 0,3-1-391,2 1 364,0-5 0,7 2 0,1-6 0</inkml:trace>
  <inkml:trace contextRef="#ctx0" brushRef="#br3">25749 8857 8093,'0'9'-6,"0"1"1,0-1 60,0 5 1,-5 5 518,0 0 0,-6 5-106,2-5 1,1 5-362,-2-5 1,2 0 384,-1-5-485,3 0-278,6 0-286,0-6 287,0-1 0,4-9-285,1-3 0,6-4-113,-1-10 1,2 1 229,3-5 1,-1-1 437,0-4 0,5 4 0,0 0 0,-5 5 0,-4-4 0,-1 10-57,5-1 128,-6 9 252,5-1 0,-12 17 376,4 3 1,-3 10 19,-2-1 1,-2 1-224,-3 4 0,4-4-182,-4 5 0,-1-1-29,1-4 1,-4 1-328,4-1 0,-2 1-190,3-6 0,2 0-770,-3-5 148,4-6-45,1-2 0,1-7 899,4-4 0,-3-9 0,4-8 0</inkml:trace>
  <inkml:trace contextRef="#ctx0" brushRef="#br3">25905 8956 8093,'14'0'0,"1"0"0,-1 0 0,0 0 353,0 0 1,5-6-130,0-3 0,0-3-239,-5 3 0,1-4-170,-1 4-708,-6-4 193,4-1 700,-10 0 0,-2 0 0,-8-1 0</inkml:trace>
  <inkml:trace contextRef="#ctx0" brushRef="#br3">26019 8800 8093,'0'14'-257,"0"0"0,0 2 104,0 3 1,0-1 989,0 5 0,-2-1-242,-2 2 0,-3 3-358,-2-3 0,-4 2-75,4 3 0,2-5 29,3-1 0,2-4-4,2 5 1,0-5-84,0 5 0,6-9-244,4 0 1,7-3 57,2-7 0,2 0-247,-2-5 1,-4-8 151,4-6 0,2-5-318,-2-5 1,5-3 85,-5 3 1,0-1-93,-5 1 1,-5-2 145,1 2 0,-7 2 79,2-2 1,-4 7 212,-1-2 1,-1 4-101,-4 6 1,2-2 298,-7 6 0,1 0-110,-5 5 0,-1 0 332,1 0 1,5 5-103,-1 0 1,2 6 25,-1-2 0,-2 6 174,6 4 1,-5-4-126,6 4 1,-1-3 31,5-2 0,0 1-190,0-1 1,2-5-151,2 1 51,4-7 1,6 5-258,1-3 0,-1-4 0,0 4 0,0-3-27,1-2 1,-1 0-444,0 0 0,-1-2-134,-4-3 787,4 4 0,-5-12 0,6 5 0</inkml:trace>
  <inkml:trace contextRef="#ctx0" brushRef="#br3">26275 8871 8093,'5'14'0,"-1"0"0,7 1 0,-1-1 0,-2 0 241,1 0 0,1 1 411,4-1 0,0 0-655,0 0 0,1-1 16,-1-4 0,0 2-1238,0-6 619,0 6 606,1-9 0,-1 10 0,0-4 0</inkml:trace>
  <inkml:trace contextRef="#ctx0" brushRef="#br3">26460 8885 8093,'-2'10'90,"-3"-1"0,-1 1 254,-3 4 0,-4-5 97,3 1 0,-7 4-133,-2 5 0,-1 0-160,1-5 1,3 0 48,-3 1 0,3-3-426,2-2 1,4 1-487,1-6-758,6-1 1473,-4-4 0,1 0 0,-2 0 0</inkml:trace>
  <inkml:trace contextRef="#ctx0" brushRef="#br3">26389 8985 8093,'23'-5'-456,"1"0"0,-5-6 118,5 2 0,-5 1 56,4-2 0,-5 2 656,1-1 1,-4-2 43,0 6-813,-1-6 18,0 10-24,-6-6 401,-2 7 0,-6-6 0,0-2 0</inkml:trace>
  <inkml:trace contextRef="#ctx0" brushRef="#br3">26588 8729 8066,'-13'1'-311,"4"4"0,-4 5 1162,3 9 0,2 3-232,-1 6 0,0 5-82,-6 1 0,7-1-226,4-5 0,2 4-72,2-4 0,2 2-203,2-11 1,1-2 140,9-7 1,-3 1-766,8-6 0,2-2 395,-2-8 1,5-3-994,-5-6 1,-1 0 1185,-3 0 0,-1-7 0,0-1 0</inkml:trace>
  <inkml:trace contextRef="#ctx0" brushRef="#br3">26758 8516 8047,'5'14'868,"0"0"1,-1 2-289,-4 3 0,0 9-18,0 10 0,0 8-119,0 1 1,-4 12-65,-1-2 0,-5 4-301,6 1 0,-6 1-15,6 3 0,-3 5-651,2-9 0,4-3 438,-4-17 1,5-10-988,5-4 0,-2-9 45,7 0 1092,-1-9 0,5-4 0,0-6 0</inkml:trace>
  <inkml:trace contextRef="#ctx0" brushRef="#br3">26872 8814 7833,'0'14'874,"0"2"-500,0 3 0,0 3 82,0 7-295,0-1 1,0 1-15,0-1 0,5-4 93,-1-1 0,6-4-107,-5 5 0,4-7-41,-4 2 0,4-8-248,-4-1 81,6-7 1,-8 3-154,7-6 0,-5-4-247,4-1 0,-6-11 204,2 2 1,1-3-357,-1 2 1,4-5 221,-4-4 0,6-1-4,-1 1 0,-2 4 323,1 5 1,-4 1 85,4 0 0,-4 4 9,5 1 0,-6 6 29,6-2 0,-2 5 660,1 5 1,-1 3-363,-3 6 1,-2 5 183,6 0 0,-4 0-121,5-5 1,-2 0 176,1 0 0,-1-1 100,-3-3-695,3-4 1,1-6-24,1 0 0,-7-2-240,1-2 0,-2-4-707,-2-7 1,0 1 478,0 0 0,0 0-103,0 0 0,-2-1 613,-2 1 0,-4-6 0,-6-3 0</inkml:trace>
  <inkml:trace contextRef="#ctx0" brushRef="#br3">27213 8658 8019,'14'0'0,"-4"0"0,-1 0 0,1 1 664,4 4-326,-6 3 1,3 6 30,-6 0 1,0 2-171,-5 3 1,-2-3 13,-3 3 1,2-2-109,-6 2 0,-1-3 77,-4 3 1,1-3-399,4-2 0,-2 0 186,6 0 1,-5-4-1279,6-1 429,-1-5 434,11 8 1,2-10 222,6 3 0,1-2 104,-1 1 1,0 0 67,0 5 0,-1-4-58,-4 4 0,2 1 234,-6 4 1,0 0-22,-5 0 0,0 1 161,0-1-207,0 0 1,-2-1-185,-2-4 1,0 2-362,-5-6 486,6 0 0,-10-5 0,5 0 0</inkml:trace>
  <inkml:trace contextRef="#ctx0" brushRef="#br3">27313 9013 8019,'14'-12'0,"0"2"0,2-3 250,3 4 0,-2-4-55,7-1 0,-5 0-242,5 0 0,-7-1 100,2 1 0,-3 0-283,-2 0-293,0 0 57,-6-1 0,-2 6 189,-6-1 1,-1 7 276,-4-1 0,-9 2 0,-8 2 0</inkml:trace>
  <inkml:trace contextRef="#ctx0" brushRef="#br3">27469 8715 7876,'0'14'165,"0"2"184,0 3 0,-5 3-121,1 6 1,-7 2 112,1 3 1,4-3-44,1 4 0,-1-4-67,1-2 0,0-1-89,5-3 0,2 1-103,3-6 1,-2-5-502,6-5 0,-4-5 308,4 0 1,1-2-500,4-2 1,-4-6 298,-1-4 1,-4-7-353,4-2 0,-6-2-1,2 2 707,-3-3 0,-2-13 0,0-1 0</inkml:trace>
  <inkml:trace contextRef="#ctx0" brushRef="#br3">27512 8629 8019,'8'-14'-60,"4"6"0,-4 2-67,6 6 1,-1 2 386,-3 2 1,1 6 384,-7 9 0,6 3-201,-5 6 1,-1 5-145,-4 1 0,0 0-27,0-1 0,-1-2-45,-4 2 1,-1 1-110,-4 0 0,-1 0 4,6 0 1,-4-6-205,4 0 1,0-1-316,5-8 1,0-5 83,0-4-804,0-7 791,7-9 0,1-5-360,6-13 0,-2 2 231,-2-2 0,6-3 30,-7 4 0,7 2 235,-6 2 0,2 5 213,2 4 1,-4 4 85,-1 6 1,-4 2 87,5 2 1,-7 6 341,1 9 0,-2 3-280,-2 6 0,0-4-73,0 0 1,0-5 52,0 4 1,0-5-109,0 1 1,0-8-339,0-2-836,0 1 784,0-2 258,0-8 0,-6-8 0,-2-6 0</inkml:trace>
  <inkml:trace contextRef="#ctx0" brushRef="#br3">27796 8715 8019,'14'0'133,"1"0"0,-6 0 238,1 0-143,-7 6 1,5 2 212,-4 6 1,-2 0-197,3 1 1,-4-1-81,-1 0 0,-1-5 116,-4 1-406,3-1-203,-10 6 242,4-7-813,0 4 442,2-10-320,6 4 348,0-6 206,0 0 229,6 6 0,0 2 230,4 6 1,-2-4-159,-4-1 0,-2 1-61,3 4 0,-4 0 443,-1 1 1,0-1 116,0 0-304,0 0 1,0 0-245,0 1 0,0-6-312,0 1 251,-6-7 1,-2 8-145,-6-6 1,4 1-418,1-1 1,4-4 265,-4 4 1,4-3-315,-5-2 0,7-2 306,-2-3 1,4-3 334,1-6 0,6 0 0,2 0 0</inkml:trace>
  <inkml:trace contextRef="#ctx0" brushRef="#br3">27953 8786 8019,'7'0'-427,"0"1"1140,-7 4 0,-2 8-225,-3 6 1,4 1-191,-4-1 1,4 3 52,1 7 0,-5-6-53,0 1 0,0-5-230,5 5 0,0-5-13,0 4 0,0-10-144,0 1 42,0-3-213,0-3 1,0-3 105,0-10 1,5-4-49,0-10 1,1 1-357,-1-5 0,-2 1 205,6-2 0,-4-3-104,5 3 1,-6 2 65,6-1 0,-5 5 354,4-1 70,-6 3 21,10 8 1,-7 4 90,4 8 0,-4 9 341,-6 6 1,0 11-82,0-1 1,0 2-154,0-2 1,-5-1-500,1 0 0,-3 1 153,3-1 1,2 1-1270,-3-1 1363,4-6 0,1 5 0,0-5 0</inkml:trace>
  <inkml:trace contextRef="#ctx0" brushRef="#br3">28251 9042 8019,'-1'14'-168,"-4"0"1,2 2 53,-7 3 0,1-2 63,-6 7 1,1-5 50,0 5 0,6-7 0,2 3 0</inkml:trace>
  <inkml:trace contextRef="#ctx0" brushRef="#br3">28564 8700 7910,'0'-14'-434,"0"6"1,-2 8 1109,-2 10-359,2 9 1,-9 3-7,6 6 0,-6 1-115,2-1 0,1 2 209,-2 3 0,7-3-97,-2 4 0,4 0-108,1-1 0,0 1 11,0-6 0,1-1-373,4-3 1,3-5-6,6-10 0,0-3-143,1-6 1,4-1 151,0-4 1,4-9-140,-4-10 0,5-3-74,-5-1 1,1-1 132,-1 1 0,-3-2-63,3-3 0,-8 3 88,-1-3 1,-7 3-181,2 1 0,-10 1 151,-5-1 1,-4 2 205,-5 4 1,3 9 194,-3 9 1,-3 3 143,-1 2 1,2 8 55,2 6 0,3 7-212,2 7 1,1 1 440,4-1 1,3-1-106,6-3 0,0 1-274,0-6 1,1 0-113,4-5 0,3-1-202,6-4 1,2-2-94,3-7 0,1-2-381,4-3 0,3 2-2,-3-6 0,-4-1 581,-1-4 0,3-7 0,0-1 0</inkml:trace>
  <inkml:trace contextRef="#ctx0" brushRef="#br3">29076 8715 7910,'4'9'-118,"1"1"1,5-6-177,-6 6 0,6 4 1115,-5 5 0,-1 6-281,-4-1 0,0 3-70,0 1 1,-6 5-384,-3 1 1,-10 5-347,-5-1 0,2 3 259,-2 2 0,-6-1 0,-6 1 0</inkml:trace>
  <inkml:trace contextRef="#ctx0" brushRef="#br3">24554 9781 7993,'-12'1'-339,"2"4"0,4 8 769,6 6 0,-5 11-78,1-2 0,-1 10-59,5 0 1,0 3-146,0 2 0,0-2-8,0-3 1,5 1-29,-1-6 0,3 5-184,-3-4 1,0-6-350,5-4 1,-6-7 279,2 2 1,-4-8-799,-1-1 651,0-7 1,-1 1-69,-4-8 1,-3-4 44,-6-6 0,-5-7 311,0-3 0,-6-9 0,3-3 0</inkml:trace>
  <inkml:trace contextRef="#ctx0" brushRef="#br3">24469 9852 7993,'29'-22'0,"-1"3"0,7 3 0,3 2 0,-2 4 58,2 1 0,-6 6 172,1-2 0,-3 3 243,-2 2 0,-6 0-186,-3 0 0,-8 7-72,-1 2 1,-7 4-100,2 1 0,-5 2 72,-5 3 0,-3-2-209,-6 7 1,-2 1-40,-3 8 0,-3-3-95,-6 4 1,-1-4 2,1-2 1,6-6-444,3-3-814,3-3 1001,8-2 1,3-6-58,10-3 0,4-5 465,10-5 0,3-9 0,7-8 0</inkml:trace>
  <inkml:trace contextRef="#ctx0" brushRef="#br3">25152 9809 8094,'-7'19'286,"-2"0"0,-5 7 151,-5-3 1,3 6-101,-3 4 0,3-3-148,2 3 1,6 2 58,3-2 0,4 5-41,1-5 1,1 0-629,4-4 0,9-7-126,10-3 0,4-5-1113,6-5 1660,-4 4 0,11-18 0,-5 4 0</inkml:trace>
  <inkml:trace contextRef="#ctx0" brushRef="#br3">25621 9966 7993,'0'-22'0,"0"3"0,-2 4 265,-3 6 0,2 3-25,-6 6 0,-1 0 28,-4 0 1,0 6-5,0 3 0,0 6 13,-1 4 1,7 1-26,4 4 1,-3 3-15,3-4 0,-1 3-187,5-3 1,0 3 22,0-7 1,1 0-394,4-5 1,-2-6 225,7-4 0,-1-2-383,6-2 1,-1-2 67,0-2 0,5-6-165,0-9 1,1 2 161,-1-7 1,-3 5 28,3-5 1,-3 6 48,-2-6 1,-1 6 332,-4 0 0,-1 8 160,-3 5-382,-4 4 744,6 1 0,-7 6-172,0 4 0,5 2 68,-1 2 0,6 2-205,-6 3 1,8-8-71,-3 3-1055,4-3 912,1 4 0,0-1 0,0 0 0</inkml:trace>
  <inkml:trace contextRef="#ctx0" brushRef="#br3">26033 9710 7927,'0'14'0,"0"0"954,0 0 0,0 7-352,0 3 0,0 7-109,0 2 0,-1 7-88,-4-2 1,3 3-114,-3 2 1,4-1-233,1 1 1,0-5-200,0 0 0,1-7-1058,4 2 0,-2-3 119,7-1 1078,-7-7 0,10-1 0,-5-7 0</inkml:trace>
  <inkml:trace contextRef="#ctx0" brushRef="#br3">26246 9923 7914,'0'14'-61,"0"0"-8,0 1 1,7 5 328,2 4 1,2 3 314,-1 1 1,1 1-288,-6-1-145,-1 1 1,1 2-174,0-2 1,-1 1 135,-4-11 0,2 3-105,3-8 1,-2 2 88,6-12 1,-4 1-471,5-5 1,-6-6 189,6-4 1,-1-9-421,6-4 0,-1-4 131,0-2 0,-5-4 60,1 0 1,-1-5 418,6 5 0,-6 0 0,1 4 0,-2 7 0,1 3 0,-1 5 0,-3 5 152,3 2 0,6 15-17,0 6 1,0 5 589,0 5 0,-4 3-213,-1-3 0,1-2-79,4 1 1,-4-4 136,-1 5-455,0-7-623,-1 4 0,0-13 313,-3-3 1,-3-5-593,2-5 1,-2-3 69,-2-6 717,0-7 0,-6-7 0,-2-9 0</inkml:trace>
  <inkml:trace contextRef="#ctx0" brushRef="#br3">26644 9752 7914,'15'7'-389,"-1"1"470,0 6 1,-4 5 353,-1 0 0,-4 0-302,4-5 1,-6 0-208,2 0-200,-3 1 205,-2-1 1,0-5-95,0 1 152,0-7 1,0 5-194,0-3 215,0 2 1,0 8-3,0-1 1,0 5 63,0 0 1,0 1 183,0-1 1,0-1-68,0 5 0,5-5-124,-1 1 1,6-3-191,-6-2 1,3-2 74,-2-2 1,-4 2-854,4-2 179,-4-4 723,-1 7 0,0-11 0,0 4 0</inkml:trace>
  <inkml:trace contextRef="#ctx0" brushRef="#br3">26772 10065 7914,'16'-14'-120,"3"0"1,-1-5-174,5 0 1,1 0 368,4 5 0,1-1 268,-1 1 1,-6 0-433,-3 0 0,-4 4-31,-6 1-567,4 6 316,-12-10-30,6 5 400,-7-6 0,-13 0 0,-3 0 0</inkml:trace>
  <inkml:trace contextRef="#ctx0" brushRef="#br3">26986 9710 7914,'8'0'-525,"-2"0"0,-6 6 1069,0 4 0,0 9-155,0 4 1,-2 9-2,-2 1 0,0 7 38,-5-3 0,6 3-70,-2-2 1,3 3-255,2-3 1,2-3 72,3-2 1,3-10-142,6-4 0,0-8-183,0-1 1,1-7-290,-1 2 1,0-5 88,0-5 1,0-4-314,1-10 1,-3 3-201,-2-3 0,-4-3 64,-6-2 798,0-3 0,6 5 0,2 2 0</inkml:trace>
  <inkml:trace contextRef="#ctx0" brushRef="#br3">27114 9610 7914,'14'-14'0,"0"6"0,0 3 0,-4 4 0,-1 1 0,-4 8 0,5 6 0,-7 7 0,1 7 0,-2 2 0,-2 3 0,0 3 0,0 7 0,0 0 1228,0-1 0,0 1-504,0 0 1,-5-5-578,1 0 1,-3-7 70,2 2 0,4-4-502,-4-6 0,4-7-352,1-6-488,0-7 660,6-9 1,-3-10-137,7-13 0,-3 1 78,3-1 1,3 1 117,-4 0 1,-1 1 241,1 3 1,1 3 217,4 7 0,-4 2-36,-1 2 0,-4 5 96,4 10 0,-4 5 363,4 9 0,-5 3 37,0 6 1,-2-4-241,-2 0 1,5-6 127,-1 6 39,1-6-1079,-5 2 361,0-12-972,0-2 704,0-25 543,0 8 0,6-28 0,2 9 0</inkml:trace>
  <inkml:trace contextRef="#ctx0" brushRef="#br3">27370 9610 7914,'9'0'-254,"1"0"1,-6 7 216,6 2 1,-7 5 36,2 5 0,-4-3 526,-1 3 0,0 3-145,0 2 0,0-4-383,0-1 1,0-3 137,0-2-135,0 1 1,0-6 10,0 1-154,0-7 190,0 3-71,7-6 1,-6 2-93,4 2 1,-4-1 127,-1 7 0,0-1 136,0 6 0,0-1-85,0 0 0,0 5 218,0 0 0,0 2-56,0-3 1,0-2-113,0 3 0,0-3-22,0-2 5,0-6-1105,0 5 525,0-12-1101,0 6 452,0-7 400,0 0 732,0-7 0,-6-1 0,-2-6 0</inkml:trace>
  <inkml:trace contextRef="#ctx0" brushRef="#br3">27611 9809 7914,'8'0'302,"-1"0"1,-7 7 144,0 2 0,0 4-86,0 1 0,-2 5-142,-3 0 0,2 6 12,-6-1 1,4-2 51,-5 2 1,7-5-120,-2 4 1,-1-4-94,1 5 1,1-7 29,4 2-584,0-9-62,0-4 1,1-9 295,4-7 1,1-1-264,4-12 0,1-1 164,-6-4 0,6-2-27,-2-4 1,4 4 137,1-3 1,0 5 52,0 4 0,1 4 122,-1 5 0,0 3 296,0 2 0,-4 4 252,-1 6 0,-6 6-239,2 4 1,-3 9 12,-2 4 0,0 3-31,0-3 0,0 4-228,0-3 1,-2-2-220,-3 2 1,4-7 217,-4 2 0,3 3 0,2 0 0</inkml:trace>
  <inkml:trace contextRef="#ctx0" brushRef="#br3">27953 9951 7914,'0'15'227,"0"-1"0,-5 5 370,0 0 1,-6 6-483,2-1 0,1-2-447,-2 2 1,7-7 171,-2 2 160,4-3 0,1-2 0,0 0 0</inkml:trace>
  <inkml:trace contextRef="#ctx0" brushRef="#br3">28507 9625 7956,'-9'0'-395,"-1"0"1,5 0 535,-4 0 1,4 1 402,-4 4 0,-1 3-199,-4 6 1,0 2-135,-1 3 1,1 3-108,0 6 1,0 1 157,0-1 1,4 5 106,1 0 0,6 5-178,-2-4 1,3 3-76,2-3 0,2-1 34,3-5 0,-1-6-132,10-3 1,-1-9-350,11-5 1,-2-4 217,2-1 1,2-13-344,-2-6 1,-2-6 64,2-3 1,-7-7-100,2-3 1,-4 2 106,-6-2 0,2 2-14,-6-2 0,0 3 125,-5 6 1,-5 1 29,0 0 0,-11 5 324,2 5 0,-3 3-131,2 6 0,-4 3 651,1 6 1,-3 1-81,2 4 0,3 9 165,-3 10 0,5 4-365,5 5 0,-2-1 20,6 6 1,0-7-318,5 3 0,2-9 170,2-1 0,4-9-817,6 0 0,1-3 322,-1-7 1,2-2-571,3-8 0,-4-3 870,4-6 0,-3-13 0,-2-3 0</inkml:trace>
  <inkml:trace contextRef="#ctx0" brushRef="#br3">28749 9610 7944,'9'13'0,"1"-4"0,-1 4 179,5-3 1,-4 4 41,-1 5 0,-1 3 192,2 6 1,-4 2-138,-6 3 0,-2-1-187,-2 6 0,-6 0 66,-9 4 0,-3-4-204,-6 0 49,-1 0 0,-5 5 0,-3 0 0</inkml:trace>
  <inkml:trace contextRef="#ctx0" brushRef="#br3">24554 10904 8097,'8'14'766,"0"7"-473,-3 2 0,-3 11 200,2 4 0,3 7-105,-3 3 1,1 5-9,-5 0 1,5 2-166,0 2 1,1-2-139,-1-3 1,1 0-62,3-9 0,3 3-387,-8-8 1,6-8-1013,-6-2 756,8-9 108,-11 2 1,5-15 108,-6-6 1,-1-6-358,-4-9 1,-3-5 766,-6-4 0,0-9 0,0-3 0</inkml:trace>
  <inkml:trace contextRef="#ctx0" brushRef="#br3">24540 11046 7991,'29'-14'47,"4"0"159,0 0 1,0 4 28,-4 1 0,-1 5-14,1 0 0,-3 2 14,-2 2 1,-3 6-25,-7 4 1,-6 7 43,-4 2 1,-2 5-17,-2-5 1,0 5-179,0-5 0,-2 4-74,-2-4 1,-3 0-190,-2-5 0,-4 1-127,4-1 1,-9 3-321,-1-3 1,1 4 111,3-9 1,1-2 50,0-3 486,6-2 0,-5 4 0,5 2 0</inkml:trace>
  <inkml:trace contextRef="#ctx0" brushRef="#br3">25322 10932 7890,'-14'8'0,"0"3"0,0-6 0,4 6 422,1-1 0,1-2-14,-2 1 0,-1 2-55,6 8 0,-6-2-92,2 7 1,1 0 0,-1 4 0,4 7 146,-5 3 1,7-2-138,-2 2 0,4-6-220,1 1-1,3-3 138,6-2 0,3-1-892,11-3 1,7-10-153,8-9 1,3-4 855,2-1 0,0-12 0,-1-4 0</inkml:trace>
  <inkml:trace contextRef="#ctx0" brushRef="#br3">25450 10989 7900,'0'-8'236,"0"21"116,0 4 1,2 23-22,3-7 0,-2 7-84,6-3 0,-6-2-160,2-2 0,1-7 88,-1-3 1,5-5-333,-6 1 33,7-4 1,-7-7-228,5-3 312,-6-3 1,8-9-98,-6-2 1,1-5-147,-1-5 0,-3-2-196,2-2 1,-2-8 67,-2 8 0,2-6-237,2 10 612,-2-6 0,4 9-31,-6-3 1,2 10 487,2 4 1,0 5-137,5 5 0,-4 3 46,4 6 1,-1 0 217,2 0 0,2 1-183,-2-1 0,2-1-301,3-4 0,-1-3 162,0-6 0,0 0-568,1 0 1,-6-4 210,1-1 0,-7-6-561,1 1 0,-2-2 221,-2-3 1,-2 1 9,-2 0 1,-4-2 458,-6-3 0,-7-3 0,-1-6 0</inkml:trace>
  <inkml:trace contextRef="#ctx0" brushRef="#br3">25706 10762 7924,'29'0'0,"-6"-5"-98,1 0 1,-2 1-144,2 4 1,1 0 1317,-6 0-647,0 6 0,-11 2-219,-3 6 0,-4 0-11,-1 0 1,0 1-112,0-1 0,-6 0-64,-4 0 1,-2 1-196,-2-1 1,-1-5 62,1 1 1,5-2-228,-1 1 1,7-1-387,-2-3 494,-3-4 0,8 6 100,0-7 1,7 0 12,7 0 0,0 0 139,0 0 1,2 0 6,3 0 1,-3 0 251,3 0 1,1 8 67,-1 6 0,-4 0-151,-6 5 0,-4 3 94,4 2 0,-6 1-42,2-1 0,-3 1-72,-2-6 1,-5 5-94,0-5 0,-1 4-134,1-4 1,2 0-273,-6-5-610,5-6 144,-8 5 78,10-11 1,-6 2 704,3-8 0,4-11 0,-5-7 0</inkml:trace>
  <inkml:trace contextRef="#ctx0" brushRef="#br3">26033 11004 7924,'14'-8'298,"1"1"1,-3 9-36,-2 3 1,-2 3 117,-4 6 1,-2 2-197,3 2 0,-4 0-69,-1 6 0,0-7-6,0 2 1,0-3 108,0-2 0,-1 3-109,-4-3 0,3 4 260,-2-9-864,2-2 408,-4-1 1,4-12-474,-3-4 1,4-9 99,1-4 0,5-9-145,-1-1 1,7-5 295,-1 5 0,-2 0-10,1 4 0,1 7 302,4 3 0,-5 10-175,1 4 1,-2 5 660,1 5 1,4 9-267,-4 9 1,-2 11 280,-3 4 1,-2-2-243,-2 2 1,0-5-146,0 5 1,5-8-111,-1-2 1,7-6-451,-1-7 462,3-1 0,1-6 0,0-2 0</inkml:trace>
  <inkml:trace contextRef="#ctx0" brushRef="#br3">26474 10947 7924,'-14'4'-79,"-1"1"0,1 11 326,0-2 0,0 10 391,0 0 1,1 2-310,3 3 0,3-2-153,2-4 0,3 3-32,-3-7 0,5 4 74,5-4 0,3-1-677,6-9 309,1-3 1,4-7-62,-1-4 1,1-4 90,-4-10 0,-1-5-34,0-9 1,0 1-88,1-6 1,-1 0-135,0-4 0,-5-1 15,1 0 0,-2 6 78,1-1 1,2 1 118,-6-1 1,0 4 125,-5 5 1,0 7 348,0 3-222,0 3 0,-2 10 176,-2 6 0,0 13 396,-5 10 1,-1 6-280,-4 4 1,5 3 20,-1 7 0,5-5-13,-4 0 0,6 4-548,-2 6 0,4-6-242,1-4 1,0-6-322,0 1 0,4-9 337,1-5 1,6-5 382,-1-5 0,2-2 0,2-7 0</inkml:trace>
  <inkml:trace contextRef="#ctx0" brushRef="#br3">26673 10947 7924,'0'14'-65,"0"5"65,0 0 0,-2 6 682,-2-1 0,2 1-218,-3-1 0,4 1-153,1-6 1,1-2-105,4-7 0,-2-2-105,7-4 1,-6-2-9,6 3 0,-2-10-179,1-4 1,4-9-322,-4-1 0,2-6 278,-1 1 0,1-7-200,-6-3 1,-1 6 100,-4 4 0,0 2 10,0-1 0,-4 2 144,-1 7 1,-6 0 7,1-1 1,-2 7 9,-2 4 1,-1 4 146,1 4 1,-2 9-76,-3 6 0,8 6 12,-3-1 0,9 3-322,1 1 0,2-4 101,2 0 0,0-7-412,0 2 604,6-10 0,2 4 0,6-5 0</inkml:trace>
  <inkml:trace contextRef="#ctx0" brushRef="#br3">26844 10833 7924,'0'14'0,"0"0"146,0 1 0,0 0 278,0 4 1,0 3 199,0 7 1,-2-1-220,-3 1 1,4-2-245,-4-4 0,3 3 195,2-7-283,0-1-443,0-3-181,7-7 1,-1-10 237,3-12 0,4-7-296,-3-7 1,1-1 171,-2 1 1,4 1-46,-4 3 0,2-1 136,-1 6 0,2 2 346,-2 7 0,-2-1 153,1 7 0,-1 0 155,2 9 0,1 9 350,-7 10 0,1 3-232,-5 1 1,0-1 356,0-3 0,5 1-421,0-6 1,1 0-75,-1-5 1,-2-6-221,6-3 0,-4-4 93,5-1 0,-6-6-541,6-3 0,-2-9-149,1-1 0,2-6-439,-6 1 0,0-1 393,-5 1 575,0-2 0,6 3 0,2-5 0</inkml:trace>
  <inkml:trace contextRef="#ctx0" brushRef="#br3">27242 10634 7924,'0'9'0,"0"1"0,0-1 760,0 6 0,-2 0-100,-3 4 1,4 3-4,-4 7 1,3 2-159,2 7 0,0 2 33,0 12 1,0 2-255,0 7 1,0-7-46,0 3 0,0-5-685,0 0 0,0 0 363,0-9 0,5-4-2333,0-10 2422,0-1 0,1 1 0,2-1 0</inkml:trace>
  <inkml:trace contextRef="#ctx0" brushRef="#br3">27426 10847 7503,'0'14'-129,"0"1"977,0-1-517,0 13 0,2-4 76,3 10 1,-4 2-131,4-2 1,-3 1-289,-2-6 1,0-1 123,0-3 0,4-4-86,1-6-90,0-6 0,-4-1-181,4-7 0,-2-7-4,7-2 0,-5-10-144,4-5 0,-4 0-182,4-4 0,-4 3 182,5-8 0,-3 4 278,3 5 0,3-1-79,-4 6 1,4 5 187,1 4 0,-5 7 123,1-1 0,-1 8 157,6 6 1,-6 4-78,0 5 0,-4-3 193,5 3 1,-7-3-5,2-2 1,-2-2 169,1-2-593,-2-4 116,11-6 0,-12-1-184,4-4 0,-3-8-189,-2-6 0,4-1-218,1 1 0,0 1 134,-5-5 0,0-1 377,0-4 0,6-1 0,2 1 0</inkml:trace>
  <inkml:trace contextRef="#ctx0" brushRef="#br3">27796 10648 7889,'13'6'-335,"-4"4"0,-2 3 847,-7 1 1,0 0-92,0 0 1,0 2-291,0 3 0,-5-3 93,0 3 1,-4-8-504,4-2-207,0 1-180,5-2 166,0-2 122,0-6 0,0-2 88,0-2 1,2 2-231,2-3 482,-2 4 1,4 4-35,-6 6 0,0 1 457,0 9 0,0 3-247,0 2 1,5 2-30,0 3 1,0-1 148,-5 1 1,0-2 334,0-4 1,0-2 148,0-7-330,6 0-1243,-5-6 481,12-2-932,-11-6 1282,4-6 0,0-8 0,2-8 0</inkml:trace>
  <inkml:trace contextRef="#ctx0" brushRef="#br3">27881 10890 7889,'15'-14'0,"-1"1"23,0 3 0,0-2-20,1 2 1,0 2-243,4-1 0,-3 1 199,3-1 0,-8 1-48,-1 3 0,-6 2-61,6-7 139,-7 7 1,3-5-625,-6 4 228,0 2 406,0-4 0,-12-1 0,-4-1 0</inkml:trace>
  <inkml:trace contextRef="#ctx0" brushRef="#br3">27981 10691 7612,'0'16'475,"0"2"1,0 0-123,0 6 1,0 4 69,0 5 0,0 7-131,0-2 0,0 1-36,0-1 0,0 1-192,0-5 1,0-3 44,0-7 0,2 0-503,2-10 0,4 2 292,6-12 1,1 0-704,-1-9 1,-5-9 148,1-10 1,-1-5-92,5-4 0,-4 2 747,-1-7 0,-5 0 0,2-5 0,-6 1 0</inkml:trace>
  <inkml:trace contextRef="#ctx0" brushRef="#br3">28095 10520 7889,'8'-6'-951,"4"4"1231,-4-4 0,5 8-28,-4 2 1,-1 6 73,-3 9 0,-4-2-69,4 7 1,-3-1 130,-2 6 1,0 1-70,0 3 1,0-1-61,0 6 1,0-5-98,0 5 0,0-2 13,0 2 1,0 1-195,0-5 1,0-6 66,0-4 0,0-12-781,0 3 570,0-11 1,0 1-69,0-10 1,1-7-117,4-7 1,-3-7-248,2 3 0,3-3 175,-3 3 1,8-3-102,-3 8 0,-1-1 464,1 4 0,1 6-115,4-1 1,0 7 382,1-2 0,-6 5-164,0 5 0,-4 5 170,5 9 0,-6-2 50,6 7 0,-7-5 184,2 4 0,-4-5-115,-1 1-374,7 3-1031,-6-6 785,6 4 1,-7-14 282,0-6 0,6-6 0,2-8 0</inkml:trace>
  <inkml:trace contextRef="#ctx0" brushRef="#br3">28436 10534 7889,'8'15'0,"-2"-1"-91,-6 0 1,0 2-126,0 3 1,-1-2 636,-4 7 1,2-5-49,-7 4 1,1-5-311,-6 1 1,1-3-46,0-2 1,0-2-307,0-2 36,6 3-423,-5-12 378,12 5 121,-6-6 0,14-4 232,2-1-122,4 0 0,1 5 137,0 0 1,-4 0-65,-1 0 0,0 2 283,6 3 0,-6 2 69,1 8 0,-7 0 106,2 4 0,-4-1-155,-1 6 1,0-1 66,0 6 1,0-6-265,0 1 1,-5-7 65,1 2 1,-1-3-534,5-2 0,-5-4 111,0-1-1235,1-6 1478,4 4 0,0-14 0,0 0 0</inkml:trace>
  <inkml:trace contextRef="#ctx0" brushRef="#br3">28550 10776 7889,'8'0'362,"-2"0"1,-6 6-27,0 4 0,0 7 25,0 2 0,-2 6-146,-2-1 1,2 1-126,-3-1 1,4 3 7,1-3 0,-5-4-181,0-1 128,0-3-190,5-2 0,0-8-391,0-6 1,2-11 266,3-8 1,-4-6-174,4 1 1,-2-2 160,2-3 1,-2 1-74,7-1 0,-6 2 175,6 4 0,-5-1 352,4 10 1,-4-3-147,4 7 1,1 4 90,4 1 0,-5 5 188,1 5 0,-7 4-39,2 10 0,-4-1 69,-1 5 1,0-4-43,0 5 0,0-2-483,0 2 1,0 3-240,0-4 1,0-2 427,0-2 0,-6 3 0,-2 0 0</inkml:trace>
  <inkml:trace contextRef="#ctx0" brushRef="#br3">28834 10918 8333,'0'14'267,"0"1"429,0-1 0,-2 6-214,-2 4 1,-6 3-603,-9 1 0,5 1-133,0-1 1,1-1 252,8-3 0,-6 3 0,3-5 0</inkml:trace>
  <inkml:trace contextRef="#ctx0" brushRef="#br3">29147 10634 7876,'-8'-14'-278,"0"6"912,3 3 1,2 10-160,-6 4 0,4 5-228,-5 5 0,3 4-16,-3 5 0,-3 7 27,4 3 0,1-2-44,-1 2 1,5 0-1,0 4 1,2-4-111,2 0 0,6-8-208,4-1 1,3-7-283,1-8 1,0-6 235,0-3 0,0-5-18,1-5 0,0-11-73,4-12 1,-3-5-123,3-5 0,-2-3-1,2 3 0,-8-3-177,4-2 0,-6 5 132,1 0 1,-4 6-65,-6-1 1,-2 3 438,-2 2 1,-4 6 33,-6 3 0,-5 9 56,0 6 1,-2 2 202,2 2 0,3 13 407,-3 6 1,4 6-278,0 3 0,1 2 78,0 3 0,6-2-177,3 2 0,4-10-47,1-4 0,1 0-687,4-4 1,3 0 284,6-10 0,2-2-230,3-8 0,-2-2-70,7-8 1,0-5 458,4-4 0,1-3 0,-1-1 0</inkml:trace>
  <inkml:trace contextRef="#ctx0" brushRef="#br3">29474 10463 7876,'9'15'172,"1"-1"0,-5 0 364,4 0 1,-4 7-105,4 2 0,-6 1 152,2 5 1,-3-3-171,-2 12 0,0 0-31,0 5 1,-13 7-131,-6 7 1,-12 8-374,12-28 0,0 2 1,-2 0-1,-1 1 120,-1 2 0,-1 1 0,-4 0 0,-1-1 0,-4 1 0,1 0 0</inkml:trace>
  <inkml:trace contextRef="#ctx0" brushRef="#br3">15754 10321 10467,'-2'-9'-540,"-3"-1"0,2 2-488,-6-1 1275,6-4-78,-10 5 359,11-6-278,-10 6-272,10 2 49,-10 6 1,5 1 39,-2 4 0,-4-2 87,4 7 1,-4-5 15,-1 4 0,0-1-15,-1 1 0,-4 2-32,0-6-1,-4 5 78,4-6 1,-7 7-60,3-1 0,-3-2 134,3 1 0,-2 1-176,6 4 0,-5 0-9,5 0 1,0 5-82,5 0 1,0 0-9,-1-4 0,1 3-201,0 1 235,0 0 1,-1-4-140,1-1 0,5 0 97,-1 0 0,1 5 2,-5 0 1,4 0-5,1-5 1,5 1 0,0-1 0,-3 0 17,3 0-8,-1 0 1,5 1-145,0-1 1,1 0 70,4 0 1,-2-1-81,7-4 1,-1 4 89,6-4 0,-1 3-7,0-3 1,0 4 59,0-4 0,7 2 6,3-1 0,3 2 233,1-2 1,0-2 84,1 1 0,-1-4-313,1 4 1,-1-4 162,1 5 1,-3-6 104,-2 6 0,1-5-138,-6 4 0,5-1-103,-5 1 0,0-2-42,-5-7 1,-4 4-589,-1 1 399,1 0 1,4-5 81,0 0 0,-4-6 299,-1-4 1,2-9-163,8-5 0,3-2-80,7-3 0,-7 2 56,-3 4 0,-4 2 127,0 7 1,-6 0-2,1-1 1,-2 6 177,1 0 1,4-1-210,-4-4 1,2-2-46,-1-3 1,-4 3-34,-6-3 0,0 4 51,0 0 1,-2 1 134,-2 0 1,0-2 29,-5-3 1,1 3-163,-1-3 1,-4 4-818,4 0 1,1 1 318,-2 0 1,5 4 304,-4 1 0,4 1 619,-4-1 1,4-2-345,-5 6 0,6-2 61,-6 3-201,7 2 216,-10-4-459,12 6 127,-12 0-116,12 0 145,-12 0-190,11 0 14,-4 0 148,6 0-255,0 6 139,0-4-965,0 10 422,0-10 748,0 11 0,0-5 0,0 6 0</inkml:trace>
  <inkml:trace contextRef="#ctx0" brushRef="#br3">16081 4521 14277,'-7'-8'-3889,"6"-5"3707,-6 12 195,7-6 0,0 14 216,0 2 1,0 9-110,0 1 0,0 6-60,0-2 1,-4 0 123,-1 0 1,0-4-329,5 5 0,-1-11 384,-4 1 37,3-3-55,-4-3 1,6-4 17,0-8 0,5-6-362,0-9 0,4-3 47,-4-6 0,6-5-340,-2-1 0,4-10 131,1 2 1,2-3 40,3 7 1,-3 4 269,3 5 0,-4 7 187,0 3 1,-6 10-126,1 4 1,-2 10-28,1 4 0,-1 15 267,-3 4 1,-4 10-156,4 0 1,-3 2 93,-2-2 0,-5-1-30,0-8 0,0 1-203,5-11 0,-1-5-48,-4-4-54,3-7 1,-2-3-4,8-10 1,0-4 207,5-5 1,1-5-495,4-9 0,0 2 187,0-7 0,5 6-121,0-1 1,5 3 108,-5 1 1,4 9 451,-4 6 0,5 6-174,-5 8 0,5 3 139,-5 6 0,-2 9-229,-7 15 1,2 3 52,-2 7 1,2 0-1421,3-1 1277,5 1 0,9 0 1,7-1-1</inkml:trace>
  <inkml:trace contextRef="#ctx0" brushRef="#br3">21910 4165 19724,'9'0'-438,"1"0"1,-7 8-1838,2 7 1777,3 5 0,-7 13 312,4 0 0,-3 7 256,-2-2 0,-2-3-36,-3-2 1,4-10 100,-4-4 1,2-4-998,-2-6 699,4-3 1,-6-12 116,7-3 0,7-10 131,2-5 0,5-8-194,5-1 0,3-6 32,7 1 0,1-3 79,3-2 1,-5 2-173,1 3 1,-1 5 8,-4 9 1,-2 4 463,2 5 306,-7 8 0,4 13-492,-7 13 1,-6 8-249,-4 6 1,-2-2 144,-2 7 1,0-1-138,0 1 0,5-4-70,0-5 0,1-7-221,-1-3 1,-2-5 44,6-4 1,1-4 57,4-6 1,0-3 691,0-7 0,5-4-292,0-10 1,0-3-94,-5 4 0,5-2 19,0 1 0,-1 3 794,-9 7-523,4 6 1,-12 3 371,4 10 0,-3 16-568,-2 12 1,-2 10-1383,-3 9 1163,4 6 1,7 13 0,10 0 0</inkml:trace>
  <inkml:trace contextRef="#ctx0" brushRef="#br3">14630 8075 8554,'-6'-22'0,"0"1"-235,-4 7 1,-2 0-869,2 0 979,-2-1 113,-9 1 0,5 5 95,-3-1 0,4 7 212,0-2 1,-4 4-29,0 1 1,0-5-130,5 0 1,0 1 206,0 4 0,0 0-156,-1 0 0,0 1-78,-4 4 1,1 0-1,-5 9 0,-3-2-158,-7 12 1,-2 5 98,-3 4 1,-1 6-26,6-1 1,-7 5-28,2 4 1,2-1-144,-2 6 1,2-4 184,-2 4 0,-3 0 0,3 5 1,2 6 74,-2 3 1,0 4-186,17-35 1,-1 1-1,1-1 1,1 1 167,-18 35 0,18-35 1,1 1 2,1 0 1,2 1-1,0 1 1,1 1-51,2 3 0,2 0 1,0-1-1,2-1 35,1 0 0,1-1 0,2 2 0,1 0-2,-1-2 1,0 0 0,1 39-112,-1-39 0,0 1 0,2 38 104,1-39 0,-1 0 1,2 36-139,1-10 0,0 2 98,0-6 1,0 6 33,0-2 1,0 4-8,0 1 0,0-2-30,0-2 0,0 1 42,0-7 1,1 1-85,4-5 0,-2 0 170,7-1 0,-1 1-82,5 0 0,2-6 2,3-4 0,-2-3-78,7-1 1,1-2-22,9-3 1,-4-2 16,3-3 1,2-4-16,-2-1 1,0 1-147,-5-6 1,6 0 265,-1 0 0,0-7-134,-5-2 1,1-6 298,-1-8 1,1-1-31,-1-4 0,5-9-84,0-10 1,8-8 42,2-1 1,5-6-111,4 1 0,1-2 50,-5 2 0,-1-1 63,-4 6 1,-2-7-63,-3 2 1,1-3-205,-6-1 0,5 4 107,-4 0 1,5 1 39,-1 0 0,-2-3-80,2 7 1,-6-7-164,1 2 1,-3-3 91,-2-1 0,-1-2 37,-3-4 0,1-13 10,-6-11 0,-11 33 0,-2-2-111,0 1 1,-2-1 0,0-3 0,0 0 89,0-1 1,1 0 0,1-9 0,-1-1-217,-2-2 1,-1 0 0,3 2-1,0 0 222,-3 0 1,0 1-1,1 0 1,1 2 65,-2 2 0,0 0 0,-1-4 0,0 1-2,1 3 1,1 0 0,-3 4 0,0 1-84,-3 1 1,1 2 0,-1-33 64,-7-1 1,-6 3-19,-7 2 1,-6 0 31,-4 0 0,2 4-133,-7 1 0,-5 6 130,-4-2 1,-1 6-158,6 3 0,4 5-133,0 5 1,8 2-142,1 3 1,1 3-370,4 7 1,2 6 775,-2 3 0,4 1 0,1-1 0,6-3 0</inkml:trace>
  <inkml:trace contextRef="#ctx0" brushRef="#br3">16180 8971 8361,'-8'-7'-73,"-4"-1"1,10-6 82,-3 0 220,4 6 0,1-5-37,0 4 0,0-4-144,0-1 1,0 0-229,0 0 0,5-2 106,-1-3 1,7 3-41,-1-3 1,-2 3 89,1 2 1,-4-5-4,4 0 0,-1 0 22,2 5 1,6-5 24,-7 0 1,12-6-30,-7 1 0,3-3 41,-3-1 1,7 4 67,3 0 1,-2 1-60,1-6 0,1 2 151,5 4 0,4-2-129,0 6 0,0 1 34,-4 9 1,-1-2 6,0 6-96,1-6 56,-1 9 1,-4-4-60,0 6 1,-1 0-18,6 0 1,-5 2 5,-1 2 1,1-1 39,4 7 1,-4-7 92,0 2 1,-1 1-90,6-1 0,-1 1 80,1-1 1,5-3-17,4 2 0,3 3 29,2-3 1,-5 3-135,0-3 0,-5 3 82,5 2 0,-6 4-106,1-4 1,-3-1 89,-2 2 0,1-6-80,-1 6 1,-4-2 59,0 1 0,-1 2-53,6-6 1,1 5-1,3-6 0,2 1 5,3-5 1,1 5 1,-6-1 0,5 1-6,-5-5 1,5 0 164,-5 0 0,5 0-136,-5 0 1,1 0 70,-6 0 0,0 0-53,1 0 0,-1-1-41,1-4 1,1 2-19,3-7 1,3 6-153,7-6 0,-5 1 108,0-6 1,0 6-155,4-1 0,-4 1 86,0-5 1,-6-5 59,1 0 0,-3-2 63,-2 2 0,-4 2-87,0-7 0,-5 7 279,4-2 1,-4-2-89,5 2 0,-2 0 84,2 5 1,3 0-160,-4 0 1,3 0-19,-3-1 0,3 1-107,-7 0 0,4 0 76,-4-1 0,5 1-30,-5 0 0,0 0 30,-5 0 1,-1-1 9,-4 1 1,4 0 28,-4 0 1,4 0 5,1-1 1,0 1 34,1 0 1,-3 0 17,-2-1 1,2 3 48,-2 2 0,-2-1-86,1 7 1,-4-6 131,5 5-114,-7 1 1,5 4-415,-4 0 174,-2 0 146,4 6 1,-4 0 178,3 4-71,-4 2 0,5-4 53,-6 6 1,2 1-77,3-1 0,-4 0 159,4 0 0,1 1-66,-1-1 0,5 2-155,-6 3 1,7-4 24,-1 4 1,3-1-17,1 1 1,0-4-5,0 4 1,5-3-25,0-2 0,6 1 86,-1-1 1,1-5-54,-1 1 1,3-2 128,-3 1 1,2-1-99,3-3 1,4-4-13,0 4 0,0 1-10,-4-1 1,-1 5-3,1-6 1,4 1 10,0-5 0,7 5-6,-3 0 0,11-1-97,4-4 1,5 0 85,4 0 0,-5 0-77,5 0 0,-5 0 66,5 0 1,-2-4-267,-2-1 1,12-6 273,7 1 1,1 2 3,-36 3 1,-1 1 0,34-1-4,2-4 1,-3 4 1,-2-5 0,6 7-20,-37 1 1,1 0 0,2-2 0,1 1 20,-2 1 0,1 0 1,-2-2-1,0 1-54,30-2 0,2 2 17,3-6 0,-37 6 0,2 1-41,4-3 0,0 1 1,-4 2-1,-1 0 57,0 0 0,0 0 0,33-1-18,-7-2 0,-2 3 16,-8-2 1,6 7-8,0 1 1,-5 7-120,-5-1 1,-2 4 100,2 5 0,-7-2 0,-7 7 0,-12 0 57,3 4 1,-10 5 80,0 1 0,-5 0 11,-5 0 0,-2 3-26,-7 11-70,-7 2 0,7 10 0,-6 7 0,-2 9 0,4-35 0,0 0 0</inkml:trace>
  <inkml:trace contextRef="#ctx0" brushRef="#br3">18640 7222 8729,'-8'-22'-55,"3"3"747,4 9-325,1 4 0,0 8-468,0 2 83,0 4 1,0 13-148,0 3 0,-2-2 138,-3 1 0,2 1-208,-6 4 0,-1 1 117,-4-1 1,0 1-94,0-1 1,-1 1-150,1-1 0,-2-4 363,-3-1 0,-3 1 0,-6 5 0</inkml:trace>
  <inkml:trace contextRef="#ctx0" brushRef="#br3">18356 7705 8721,'9'0'-390,"1"0"0,-6 0-1171,6 0 1561,-7 0 0,10 0 0,-12 0 0,5 0 0</inkml:trace>
  <inkml:trace contextRef="#ctx0" brushRef="#br3">18569 7336 12201,'-14'-7'-1312,"-1"-2"-221,1-4 1249,6-1 732,2 0 1,12 6 88,4 3-246,2 4 1,4 1-134,3 0 0,-3 6-276,3 3 1,-5 1-83,-4 4 1,-4-3 219,-6 8 0,-2-2 16,-2 2 1,-6-1 199,-9 5 0,-9-4-337,-10 5 0,-3-5 53,-2 5 1,2-12 46,3 3 0,3-11 74,7 1 0,6-5 41,3-5 0,9 2-436,6-6 1,4-5 111,4-5 1,15-2-202,10 2 1,15 5 387,3 0 0,7-7 0,3 5 0</inkml:trace>
  <inkml:trace contextRef="#ctx0" brushRef="#br3">18711 7606 9629,'-22'0'-1669,"1"0"1974,13 0 1,10-5-119,12 0 0,7-1-178,7 1 0,1 2-62,-1-6 1,7 1-235,3-2 1,8-2-238,1 2 1,0-1 491,-4 2 1,0-4 0,-1 5 0</inkml:trace>
  <inkml:trace contextRef="#ctx0" brushRef="#br3">19664 7165 12052,'-7'14'471,"-2"1"0,-5 5-239,-5 4 1,1-2 106,-5 2 0,-1-1-336,-5 6 0,1 1-70,0 3 0,-1-3-162,1 3 1,4-5-7,0-4 1,8-3-1171,2-7-358,0 0 1204,12-6 1,2-8 465,10-9 0,9-10 0,3-4 0</inkml:trace>
  <inkml:trace contextRef="#ctx0" brushRef="#br3">19649 7364 8552,'24'0'-348,"0"0"1,-5 2 202,4 2 486,-5-2-1,2 11-755,-12-5 0,-3 6 92,-10 0 323,-9 0 0,-14 0 0,-9 1 0</inkml:trace>
  <inkml:trace contextRef="#ctx0" brushRef="#br3">19493 7421 8552,'0'14'41,"0"0"0,5 2 105,-1 3 1,1 3 148,-5 7 0,0-2-127,0-4 0,0 4-63,0-3 0,0 1 61,0-1 1,0 1-280,0-6 0,0 0-317,0-5-312,0 0 339,0-6 139,0-1 1,2-9-759,3-3 1022,-4-9 0,12-8 0,-5-6 0</inkml:trace>
  <inkml:trace contextRef="#ctx0" brushRef="#br3">19863 7222 8552,'14'0'112,"0"0"0,0 0 19,0 0 1,-4 2 234,-1 2 0,-5 4-272,0 6 0,-4 5-377,-4 0 0,-9 5 227,-6-5 0,-6 5 56,1-5 0,-1 4-197,1-4 0,4 0 83,5-5 1,1-4-347,0-1-13,6-5-111,2 2 471,18-19 0,-2 10 157,9-6 0,1 1-44,-1 3 0,5 0-106,-5 5 1,0 2 314,-5 3 0,-1 2-74,-4 8 0,2 0 275,-6 4 1,0 3-145,-5 7 0,-2-1 161,-3 1 0,-3-2-81,-6-4 1,2 4-161,2-3 0,-2-4-220,2-1 1,4-8 292,1-1-954,-3-7 547,7 3 1,-6-7-594,7-4 0,7-3 56,2-6 685,4-7 0,1-1 0,0-6 0</inkml:trace>
  <inkml:trace contextRef="#ctx0" brushRef="#br3">20047 7279 8482,'15'-2'-548,"-1"-3"1,5-2 915,0-8 0,6 1-215,-1 0 1,3 0 7,1 0 0,1-1 32,-1 1 0,-1 5-32,-4-1 0,-2 5-142,-7-4 1,0 6 117,1-2 1,-7 10-164,-4 4 1,-2 12 76,-2 7 0,-6 2-30,-4 8 1,-3 6 37,-1 8 1,2 4-2,2 1 1,4-1-27,6 1 0,0-6 28,0-4 0,6-4-45,4-5 0,2-3 54,2-7 0,-4-6-72,-1-3 1,-4-3-80,5-2-317,-7 0 153,3-6 0,-12-1-238,-4-7 1,-9-2-210,-4-3 1,1-3-45,-2-6 737,0-6 0,-11-3 0,-1-5 0</inkml:trace>
  <inkml:trace contextRef="#ctx0" brushRef="#br3">20062 7393 8482,'11'0'-443,"3"0"1,-3 0 221,8 0 0,2 0 485,-3 0 1,6 0-234,-5 0 0,-5 0-581,-4 0 148,-1 6 0,-1-3 402,-3 6 0,-16 1 0,-5 4 0</inkml:trace>
  <inkml:trace contextRef="#ctx0" brushRef="#br3">20005 7563 8482,'0'14'-28,"0"1"0,0-1 259,0 0 1,5 0-92,-1 0 1,1 1-57,-5-1 1,0 0-176,0 0 0,0 1 120,0-1 0,0-5-201,0 1 148,-6-7-307,-2 3 199,-6-6 1,6-1 8,3-4 1,3-3-83,2-6 0,2-5 103,3 0 1,3-5-98,6 5 0,2-1 142,3 1 1,-2 4 36,7 1 1,-2 6 377,1 8 0,4 0-126,-3 0 0,1 0-17,-1 0 0,-3 7 54,-7 2 145,0 4 1,-6 1-42,-3 0 1,-5-1-6,-5-4 0,-8 4-199,-6-4 1,-6 4-184,1 1 1,-3-4-153,-1-1 0,4-1 99,1 2 0,5 1 67,-1-7 0,3 7 0,2-3 0</inkml:trace>
  <inkml:trace contextRef="#ctx0" brushRef="#br0">16792 5644 6750,'0'8'826,"0"-2"1,0-7-681,0-4 1,0 2-4,0-7 0,0 1 63,0-6 1,0 1-57,0 0 0,1 0-15,4 0 0,-4-5 27,4 0 0,-3-2-101,-2 2 0,5 2 35,-1-7 0,1 5-8,-5-4 0,5 4 23,0-5 1,1 5-10,-1-5 1,-4 5-16,4-4 0,-2 4 23,2-5 1,-2 2-134,6-2 1,-5-3 119,0 4 1,3 0 48,-3 0 24,7 5-82,-9-2-7,11 6-14,-12 6-78,12 1 126,-12 7-106,12 0 102,-11 0 46,10 0-6,-10 0-62,11-6 1,-10 3 25,6-7 1,-6 6 144,2-6-94,3 7-81,0-3 1,1 6-87,1 0 1,-5-5 88,4 0 0,-4 1-112,4 4 0,-4 0 51,4 0 1,-1-2-6,2-3 0,2 4 42,-2-4 0,-2-1 7,1 1 1,-4 0 103,5 5 0,-3-1-119,3-4 0,3 3 136,-4-3 0,-1 2-102,1-1 0,1 2 109,4-3-101,0 4 1,1-4-24,-1 0 1,0 0-51,0 5 1,-4-1-7,-1-4-15,1 4 1,4-6 107,0 7-49,0-6-11,1 4 1,-1-4 4,0 6 0,-5 0 35,1 0-47,-1 0 1,6 0 44,-1 0-50,0 0 1,0 0 200,0 0-189,1 0 0,-1 0 237,0 0-218,0 0 0,1 0-12,-1 0 1,5 0-56,0 0 0,0 0-3,-5 0 0,5 0 28,0 0 1,6-5-13,-1 1 1,3-1-31,1 5 1,-3-5 43,4 0 1,-4 1-18,8 4 1,-8-5 5,-1 0 0,0 0 25,4 5 1,-4 0-37,0 0 0,-5 0 0,4 0 0,-5 0-16,1 0 0,1-4-2,-1-1 1,5 0-14,-5 5 0,6 0 35,-1 0 0,-2 0-2,2 0 1,-1-1-9,6-4 0,1 3 15,3-2 0,-3 2 2,3 2 1,-4-5 4,-6 0 0,4 1-35,-3 4 1,-2-5 22,2 0 1,-5 1-28,4 4 0,-5-2 23,1-3 1,1 4-14,-1-4 0,0 3 4,-5 2 0,1 0-69,-1 0 1,5 0 62,0 0 1,1 0-4,-1 0 0,-3 5 14,3 0 1,1 0-15,-1-5 1,5 0 16,-5 0 1,2 0-16,-2 0 1,-4-5 21,4 0 0,2 0-16,-2 5 0,0-1 28,-5-4 0,0 3-37,0-2 0,1 2-26,-1 2 0,-5 0 3,1 0 1,-1 0 10,5 0 0,-4 0-5,-1 0 26,1 0 1,4 0-8,0 0 0,-4 0 11,-1 0-38,1 0 31,4 0-45,0 0 48,0 0 1,1 0-2,-1 0 1,-5 0 5,1 0 0,-5 0-14,4 0 60,1 0 1,4 0-49,0 0 0,-5 0 4,1 0 0,-1 5-2,6 0-3,-1-1 1,0-4 0,0 0 1,0 2-1,1 3 0,-1-4-21,0 4 18,0-3 1,1-2-5,-1 0 1,0 0 3,0 0 0,-4 0 33,-1 0 1,1 0-30,4 0 1,0 0-5,0 0 1,1 0-4,-1 0-19,0 0 1,0 0-6,0 0 1,1 0 18,-1 0 0,0 0-4,0 0 0,-4 4 12,-1 1 0,1 0-6,4-5 6,0 0 1,0 0 0,1 0 0,-6 0 0,1 0 0,-1 0 0,5 0 0,0 0 0,1 0 0,-1 0 0,0 0 0,0-5 0,1 0 0,-1 1 0,0 4 0,0 0 0,0 0 0,1 0 7,-1 0 1,0 0-1,0 0 1,5 0 33,0 0 1,0 0 7,-5 0 1,5 0-45,0 0 1,0 0 8,-5 0 1,5 0-28,0 0 1,0 0 18,-4 0 1,-1 0-66,0 0 0,0 0 35,0 0 1,1 0 2,-1 0 1,-5 0 8,1 0 0,-1 0 5,6 0 1,-6 0 11,0 0-9,1 0 0,4 0 8,0 0 1,-4 0-5,-1 0 1,1 4 0,4 1 1,0 0-1,0-5 0,1 0 0,-1 0 1,0 0-2,0 0 0,1 0 0,-1 0 0,0 0 1,0 0 0,0 0 0,1 0 0,-1 0-1,0 0 0,5 0 0,0 0 0,0 0 0,-5 0 1,0 0-1,1 0 0,-1 0 1,0 0-5,0 0 0,0 0-21,1 0 1,-1 0 4,0 0 0,-4 0 6,-1 0 0,1 0 6,4 0 0,-5 0 2,1 0-5,-1 0 1,5-5 9,1 0 1,-6 1-3,1 4 9,-1-7-2,5 6 0,1-10-12,-1 6 0,-2-2 7,-2 3 1,3 1-160,-4-7 0,4 1 146,1-6 0,0 1-54,0 0 1,0 5 56,1-1 1,-6 1 0,1-6 1,-2 1 35,1 0 0,4 1 13,-4 4 1,-1-4 97,2 4 0,-1-4-134,5-1 1,-4 0 57,-1-1 0,1-5-23,4-4 1,0 2-71,0-2 0,1 2-1,-1-1 1,-2-4-145,-2 3 0,3 3 144,-4 3 0,-1-3-31,1 2 1,-4 0 78,5 5 1,-7 0-53,1-1 1,3 0 31,-2-4 1,-1 3-25,-4-3 0,5 3 92,0 2 0,-1 0-52,-4-1 0,5-3-13,0-1 0,0-7-69,-5 3 0,0 0-12,0 0 0,4 4 60,1-5 0,0 5-4,-5-5 1,0 7 50,0-2 1,0 8-89,0 2 228,0-1 1,0 1 26,0-1-79,0 7-153,0-3 4,0 6-64,0 0-19,6 0 73,-4 0 58,4 0 4,-6 6 1,2 0 9,2 4 0,-2 2 62,3-2-29,-4 3 1,-1 1 14,0 0 1,5 0-46,0 0 0,0 1 62,-5-1 1,0 2-53,0 3 0,4-4-49,1 4 0,0-3 21,-5-2 1,5 1-6,-1-1 0,1 0 68,-5 0 0,2 0-4,2 1 0,-2-6-28,3 1 1,1-1-11,-1 5 1,1-4-17,-1-1 25,-4 1 0,10 4-82,-6 0 1,5-4 12,-6-1 3,7 1 0,-3 2 22,7-2 1,-6 2-15,1-2 0,-6-4-1,6-1 0,-1 3 12,5 1 1,-4-1 6,-1 2 1,1-6-5,4 6 1,0-5 72,1 4 1,3-1-39,1 1 0,5 4 6,-5-3 0,2-3-26,-2 3 1,-4-2 1,4 1 1,2 2-32,-2-6 1,5 5 36,-6-6 0,6 3-106,-5-3 0,2-2 86,-2 3 0,-2 1-71,7-1 0,-7 1 54,2-1 0,2-4 2,-2 4 0,1-2-18,-1 2 0,-2-3 2,7 2 1,0-2 39,4-2 1,1 0-16,-1 0 0,1 2 102,-1 2 1,2-2-98,3 3 1,-3-4 25,3-1 0,-3 0-31,-1 0 0,-6 0-18,1 0 1,-2 0-36,2 0 0,1 0 12,-6 0 1,2 0 24,-2 0 1,-2 5 16,7 0 0,-2-1-14,2-4 1,1 2-1,-6 3 1,6-4 62,-1 4 1,3-3-33,1-2 1,2 0 5,3 0 0,-7 0-7,2 0 1,-3 0 3,4 0 1,-1 0-84,1 0 1,-6 0 50,1 0 0,-5-2-111,5-3 0,-7 4 77,2-4 0,2 3-45,-3 2 1,1 0 58,-4 0 0,4 0 11,0 0 0,1 0 15,-1 0 1,-3 0 13,3 0 1,1 0 94,-1 0 0,2 0-114,-2 0 1,-3 0 90,3 0 1,-4 0-66,0 0 1,-1 2 16,0 3 0,-1-2 24,-4 6 1,4-4-12,-4 5 0,-1-6-12,2 6 1,-6-5 6,6 4 1,-7-4-20,2 4 1,-2-4 2,2 4 0,-4-4-85,4 5 1,-3-6 88,-2 6 0,0-5 37,0 4 0,4-4 19,1 4 0,0 1 10,-5 4 0,0-5-27,0 1 0,0-1 10,0 6 0,0-1-102,0 0 1,4 0 80,1 0 1,2 1 0,-3-1 0,-2 2-10,3 3 1,1-2 26,-1 7 1,4-1-16,-4 6 0,4 6 15,-4 3 1,1-1-53,-1 6 0,-2-5 0,7 5 0,-5-2-473,4-8 0,-4-5 217,4-4 0,1-8-582,4-2 1,2-6 821,3-8 0,3-13 0,6-2 0</inkml:trace>
  <inkml:trace contextRef="#ctx0" brushRef="#br0">21583 2943 8336,'-14'0'-322,"0"0"0,1 3 1016,3 6 0,4 9 53,6 15-455,0-3 1,0 16-81,0-4 1,6 11-65,4-1 0,4-5-312,5-4 1,-2-2 129,7-8 0,-6-6-216,0-8 0,3-3 129,-2-2 0,-5-6 22,-4-4 1,-6-2-164,6-2 204,-7 0 0,2 0 34,-10 0 1,-3 0 132,-6 0 0,-2 5-346,-3 0 1,-3 6 155,-6-2 0,-1-1-431,1 1 0,-1-5 127,1 0 1,1-2-302,3-2 686,-3-13 0,12-3 0,-6-12 0</inkml:trace>
  <inkml:trace contextRef="#ctx0" brushRef="#br0">21483 3071 8336,'19'0'0,"0"0"0,5 0 3,-5 0 0,5 4 154,-5 1 0,1 6-428,-1-1 0,-1-4 135,5-1 1,-5 1-769,1-1 904,-4 0 0,6-5 0,1 0 0</inkml:trace>
  <inkml:trace contextRef="#ctx0" brushRef="#br0">21867 2801 8325,'0'-15'-155,"0"1"349,0 0 1,0 5-240,0-1 271,0 7-206,0-3 144,0 6 136,0 0-35,0 6-165,0 2 0,0 1-95,0 1 247,0-7-110,0 3 105,0-6-186,0 0 26,7 0-280,-6 0 220,6 0-127,-1 0 98,-5 0-43,6 0 41,-7 0 0,0 7 2,0 2 1,0 10-59,0 5 0,-2 9 56,-3 5 0,-2 3-202,-8 1 0,1 1 107,0 0 1,1-7-163,4-3 1,1-4-40,3-6 1,4-2-654,-4-7 548,3-6 0,4-10 405,3-12 0,-4-6 0,5-9 0</inkml:trace>
  <inkml:trace contextRef="#ctx0" brushRef="#br0">21938 2914 8325,'21'0'0,"1"2"-288,7 3 1,-1-4 144,0 4 0,1-3 342,-1-2 1,-4 0-107,0 0 0,-12 4-950,2 1 520,-9 6 1,0-3 336,-10 6 0,-9 7 0,-8 1 0</inkml:trace>
  <inkml:trace contextRef="#ctx0" brushRef="#br0">21938 3042 8325,'10'10'-342,"-1"-1"1,1 2 990,4 8 1,-4-1-169,-1 5 0,1 3-173,4 7 0,0-3-398,0 3 0,0-3 138,1-2 0,-6-1-485,1-3 0,-3 1 166,3-6 0,1 0-4,-6-5 0,-1-4-183,-4-1-93,0-6 1,5 1 550,0-14 0,0-6 0,-5-12 0</inkml:trace>
  <inkml:trace contextRef="#ctx0" brushRef="#br0">22265 2829 8325,'15'-8'-511,"-1"3"0,0 4 1538,0 1-584,1 0 1,-1 6-486,0 4 1,-6 2 43,-3 3 0,-4-6 67,-1 0 1,5 1-47,0 4-402,-1 0-85,-4 1 264,0-8 67,0 0 1,2-7 21,3 0 1,-2 0 60,6 0 1,-4 0 9,5 0 136,-7 0 1,8 1-60,-6 4 1,4-2 156,-4 7 1,-1-1 53,-4 5 0,0 5-115,0 0 1,0 7 176,0-3 0,0 6-111,0 4 0,0 5 53,0 9 0,0 4-97,0 6 1,0-7-5,0-2 0,0-6-104,0-4 0,0-9-383,0-10-103,7-4 1,1-8 231,6-7 0,-5-15-319,1-13 1,-2-8 186,1-12 1,2 2-70,-6-6 0,0 0 0,-5-5 0,0 7 408,0 2 0,-7-2 0,0 6 0,-8-5 0</inkml:trace>
  <inkml:trace contextRef="#ctx0" brushRef="#br0">22464 2801 8325,'7'-8'0,"-6"-5"-25,4 4 0,3 1 106,1-2 0,4 6 5,1-6 1,2 1-9,3-6 1,-2 1-286,7 0 0,1-2 124,9-3 0,-4-1 199,3-4 1,-3-1 37,-2 6 1,-1 1-35,-3 9 0,-4-2-2,-5 6 0,-1 2-87,0 8 0,-5 4 15,1 10 0,-7 5 98,2 9 1,-2 5 16,2 9 0,-4-1-84,4 6 1,1-4 21,-1 4 1,5-2-119,-6 2 1,7 4 103,-1-4 0,-2 1-237,1 0 1,-1-4 51,2-7 0,1-5-96,-7-4 0,6-8 63,-5-1 0,-1-7-133,-4 2 0,-1-5-107,-4-4 1,-3 1 95,-6-6 0,-2 1-717,-3-1 994,-3-4 0,-6-1 0,-1-8 0</inkml:trace>
  <inkml:trace contextRef="#ctx0" brushRef="#br0">22649 3000 8288,'16'-27'-530,"3"3"1,3-1 264,7 6 0,-6 0 410,1 5 1,-2 0-118,2-1 0,-4 7-254,-5 4 1,-6 2 236,1 2-11,-7 0 0,3 6 0,-6 2 0</inkml:trace>
  <inkml:trace contextRef="#ctx0" brushRef="#br0">22749 2985 8288,'0'15'0,"-5"-1"0,0 0 0,1 0 315,4 1 0,0-1-88,0 0 1,0 5-233,0 0 0,0 1 111,0-1 0,0-3-318,0 3 39,0-9 53,0 2 1,0-17 123,0 1 1,1-9-37,4-6 1,3 2-160,6-7 1,0 2 41,0-2 1,1 4 225,-1 6 0,0-1-106,0 1 0,5 5-9,0-1 0,2 7-6,-2-2 0,-8 4 14,3 1 1,-4 6 45,-1 3 0,-3 1 66,-6 4 0,0-3 176,0 8 1,-6-3 0,-3-2 0,-4 5-150,-1 0 1,-1 0-527,1-5 0,2 0 417,2 1 0,-3-1 0,6 0 0</inkml:trace>
  <inkml:trace contextRef="#ctx0" brushRef="#br0">20872 5203 8111,'-14'-6'-10,"0"3"54,-1-7 1,1 6 197,0-6 0,0 2 301,0-1-344,-1-4 1,1 5-77,0-6 1,4 6 92,1 3 1,4-1 161,-4 1-208,-1 0-78,-4 5 1,5 0-114,-1 0 1,5 7-6,-4 2 1,4 4-15,-4 1 1,4 0 80,-5 1 0,3 0-34,-3 4 1,-3-3 64,4 3 1,1 2-12,-1-2 1,4 0-20,-5-5 1,7 2 9,-2 2 1,2-2 46,-1 3 1,2-3-29,-3-2 1,4 5 61,1 0 1,0 6-52,0-1 0,0 5-82,0 4 0,1-2 77,4 7 0,-3-5-129,2 5 0,3-5 34,-3 5 0,3-8 35,-3-1 1,0-2 122,5-8 1,-1 4-110,1-4 0,2 0 128,-6-5 1,6 1-109,-1-1 0,1-5 58,-2 1 1,4-7-33,-4 2 0,6-4 69,4-1 0,-4 0-76,4 0 1,3-6-7,2-3 0,3-4-123,1-1 1,1-5 72,-1 0 0,-1-7-170,-3 3 1,1-6 115,-6-4 1,3 2-108,-8-7 0,4 5 72,-9-5 0,-2 6 36,-3-1 0,-2-2 42,-2 2 1,0 4 14,0 6 1,-6 1 27,-4-2 0,-7-1-64,-2 6 1,-6 0 134,1 5 1,0 4-104,-4 1 1,7 4-30,-7-5 0,4 7 36,0-1 0,2 2-184,3 2 0,8 0-135,-3 0 1,8 0-870,-4 0 60,7 0 0,-2-2 454,10-2 0,3-3 653,6-2 0,0-4 0,1 5 0</inkml:trace>
  <inkml:trace contextRef="#ctx0" brushRef="#br0">20858 5260 8127,'-2'-14'-163,"-2"0"0,2 4 357,-3 1 0,5-1 45,5-4 0,-2 1-235,7 4 1,-1-4 97,5 4 1,1-4-145,-1-1 1,0 1-2,0 4 1,2-4 123,3 4 1,-2-4-162,7-1 0,-2 0 99,2-1 0,3 1-75,-4 0 1,4 0 112,2 0 0,-1-1-234,1 1 0,5-5 126,4 0 0,6-6-15,9 1 1,-1-1 172,9 1 1,2-7-20,-1 2 1,1-6 202,-1-2 1,4-3-445,-28 14 0,0 0 0,3 0 1,2 1 311,2-1 1,0 0-1,1 1 1,-1 0-10,1 1 0,-1 0 1,-4 2-1,0 0-166,1-2 1,1 1 0,-2 0 0,0 1-130,2 1 0,-1 0 1,2-1-1,-1 1 100,2 0 1,0 0-1,-1-3 1,-1 0 73,3 1 0,-2-1 0,-2-3 0,-2 0 4,1 1 0,-1 0 1,2-1-1,1 0 22,2 1 1,0 0-1,0 2 1,-1 1-36,-3 3 0,-2 2 0,-1-1 1,-1 0-221,24-10 1,-5-1 98,-14 11 1,-7 2-1439,-7 8 1044,1 2-1272,-13 7 2012,-2 0 1,-14-6-1,-8-2 1</inkml:trace>
  <inkml:trace contextRef="#ctx0" brushRef="#br0">23744 3455 8127,'14'-5'-270,"1"0"0,0-1 621,4 1 1,3 3-33,7-2 0,1 2-438,3 2 0,-3-5 68,3 1 0,-4-1 207,-6 5 1,-2 0 113,-7 0-37,0 0 0,-6 2-144,-3 2 1,-7 4 6,-7 6 1,-7 7-247,-12 3 0,-1 2 91,1 3 1,-4-1-549,4 1 1,-1-2 606,15-4 0,-3-2 0,9-7 0</inkml:trace>
  <inkml:trace contextRef="#ctx0" brushRef="#br0">24313 3028 8322,'-8'-8'-377,"-5"-4"1,12 12 969,-4 0 0,3 6-401,2 8 1,0 5-250,0 0 1,2 5 99,3-5 0,-4 4-124,4-4-205,-3 0 65,-2-5 64,6-6-52,-5-1 1,11-9-47,-8-3 1,7-7 26,-1-7 0,4-6-48,5 1 1,-3 2 155,3-2 1,3 5 56,2-5 1,7 7 77,2-2 0,2 8 301,-2 1 0,-3 7 99,3-1 1,-9 2-215,-5 2 1,-5 6 74,-4 4 0,1 2-86,-6 3 1,-2-1-32,-8 0 1,-3 5-36,-6 0 1,-5 2-152,0-3 0,-6-2 66,1 3 1,-3 2-155,-1-2 0,6-5-205,3-5 1,3-5-72,2 0 157,6-2 1,3-2 95,10 0 1,4-10-77,10 1 0,-1-7 35,5 7 1,-1-4 13,2-1 1,1 4 33,-6 1 0,0 4 131,-5-4 0,7-1 0,1-4 0</inkml:trace>
  <inkml:trace contextRef="#ctx0" brushRef="#br0">24512 2801 8254,'-8'0'0,"2"6"-230,6 3 0,0 10 420,0 5 1,1 9 578,4 5 0,-3 5-322,2 4 0,3-1-89,-3 6 1,1 5-345,-5 5 0,0-2 80,0-8 1,2 0-228,2-9 0,0-1 121,5-13-570,0 2 0,10-21 47,0-1 0,0-9-681,-4-9 1216,5-7 0,2-13 0,7 1 0</inkml:trace>
  <inkml:trace contextRef="#ctx0" brushRef="#br0">24867 3000 8220,'8'0'-173,"5"0"1,-12 1 172,4 4 0,-3 3 552,-2 6 1,-2 0-157,-3 1 1,-3 3-653,-6 1 0,2 0-39,2-4 0,-1-1-135,6 0 0,-1-1-266,1-4 696,4-3 0,1-6 0,8 0 0</inkml:trace>
  <inkml:trace contextRef="#ctx0" brushRef="#br0">24938 3042 8220,'13'16'0,"-4"3"0,-1-2 500,-3 7 0,-2-2-58,7 2 1,-1 1-194,5-6 0,1 0 30,-1-5 1,5-1 119,0-4 0,6-2-343,-1-7 1,-2-8-331,2-6 0,-2-2 168,1-8 1,3 2-80,-7-2 1,-2-1-683,-8 6 0,-2-5 428,-7 5 0,-3-4 439,-7 4 0,-6 0 0,-12 5 0</inkml:trace>
  <inkml:trace contextRef="#ctx0" brushRef="#br0">25024 2929 8220,'-8'1'-172,"3"4"238,3-4 1,9 7 35,2-3 0,9-3 128,1 2 1,1-2-721,-1-2 0,3 0 490,7 0 0,-1-6 0,0-2 0</inkml:trace>
  <inkml:trace contextRef="#ctx0" brushRef="#br0">25479 2943 8208,'8'6'129,"4"0"-65,-2 4 0,-2-2 317,1-3 0,-4-2 585,4 6 0,-6-4-1100,2 4 150,-3 1 0,-2-1-2092,0 1 1067,0-7 1009,0 3 0,0-6 0</inkml:trace>
  <inkml:trace contextRef="#ctx0" brushRef="#br0">25720 2488 8208,'15'0'-58,"-6"6"-70,1 4 0,-7-1 802,1 5 1,-5-1-223,-9 11 1,-1 1-543,-12 8 1,-4-3 26,-2 3 1,-5 0 8,10-4 0,-5 3 45,10-9 0,2-2-337,8-2 130,2-3 1,9-9-378,3-2 1,4-5 269,10-5 0,-2-1-13,7-3 1,0-2 466,4 6 1,-1 0-138,-3 5 1,1 2 127,-6 2 1,-2 4 146,-7 7 1,-4 5 198,-6 4 0,-1 1-54,-4-1 0,-3 3 210,-6-4 0,4 3-287,1-3 0,1 2-90,-2-6 0,4 0-278,6-4 1,-1-1 204,-4 0-1099,3-6 0,-3-2 156,10-6 769,-3-6 0,10-8 0,-4-8 0</inkml:trace>
  <inkml:trace contextRef="#ctx0" brushRef="#br0">25905 2573 8208,'22'-14'-438,"-3"0"0,3-5 685,2 0 0,-2-2 12,2 2 1,-5 4-137,5-4 1,-7 3 23,2 2 0,-3-1 194,-2 1 1,0 6-24,0 4 0,-4 2 99,-1 2 0,-6 8-181,2 6 1,-3 7 27,-2 7 0,0 7-142,0 3 0,0 14 126,0 5 1,-2 7-433,-3-2 0,4 4 208,-4-4 0,4 11-751,1-2 0,0-2 324,0-2 0,0-14-160,0-1 1,0-9 218,0-10 0,0-6-1,0-13 0,0 1-432,0-1 404,-7-6 1,-5-2 429,-7-6 0,-7-13 0,4-2 0</inkml:trace>
  <inkml:trace contextRef="#ctx0" brushRef="#br0">25777 2815 8163,'14'-14'0,"5"1"93,0 4 1,5-3 56,-5 8 1,5-6 278,-5 6 0,0-1-290,-5 5 0,0 1-166,0 4 0,-4-2-369,-1 7 0,-6-1 195,2 5 1,-3 1-443,-2-1 0,0 2 101,0 3 542,-7-4 0,-1 12 0,-6-5 0</inkml:trace>
  <inkml:trace contextRef="#ctx0" brushRef="#br0">25905 2929 8138,'6'-8'224,"2"1"140,7 7-186,-1 0 1,-6 2-33,-4 3-115,-2-4 0,-2 7 214,0-3-299,0-4 1,-5 7 21,1-3-189,-8-3 208,11 4 0,-5-8-86,6-2 0,0 1 3,0-7 1,1-1-201,4-8 0,3 3 46,6-3 0,5 4 111,0 0 0,0 7 264,-5 4 1,0 2-139,1 2 0,-1 0 205,0 0 0,0 6-2,0 4 0,-1 4-6,-3 5 0,-4-3 172,-6 3 0,0-2-71,0 2 1,-2-3 40,-2 3 0,-6-3-75,-9-2 0,2 5-213,-7 0 0,0 1 137,-4-1 0,-1-3-150,1 3 1,0-3-18,-1-2 1,5-1-125,1-4 1,10-3-254,-1-6 1,9-1 186,0-4 0,10-4-403,5-10 1,7 3 223,2-3 1,5-2-782,-5 2 1142,6 1 0,-9-3 0,4-1 0</inkml:trace>
  <inkml:trace contextRef="#ctx0" brushRef="#br0">20588 5189 8333,'0'-8'-1337,"6"2"1131,-4 6 275,4 0 63,-6 0 0,0-2 42,0-3 139,0 4 0,0-7 80,0 3-135,0-3 0,0-6-134,0 0-35,0 0 1,0-1-169,0 1 1,-2 0 126,-2 0 0,0 0-84,-5-1 1,0-4 95,-6 0 0,-1 1-183,-2 3 1,0 1 147,-6 0 0,6 0 38,-6-1 0,5 6 7,-5-1 0,2 7 127,-2-1 1,-1 2-138,6 2 1,-6 0 7,1 0 1,4 0-28,1 0 1,-2 5 44,2-1 1,0 12-168,5-1 1,-3 8 80,2 1 0,-2 3-27,8 1 0,1 1-80,-2-1 1,7 0-545,-2 1-93,4-7 493,7-1 1,2-15-652,6-6 902,0-6 0,1-21 0,-1-3 0</inkml:trace>
  <inkml:trace contextRef="#ctx0" brushRef="#br0">20062 4734 7791,'0'16'746,"0"3"1,0 3-414,0 6 1,0 2-298,0 4 0,-5 7 102,0 6 0,-4 0 74,4-4 0,-4-5-80,4 0 1,0-8 54,5-2 1,0-6-186,0-7-99,0-1 0,8-8-256,6-6 0,11-8 36,9-11 0,11-8 317,3-6 0,12-13 0,5 2 0</inkml:trace>
  <inkml:trace contextRef="#ctx0" brushRef="#br0">20972 5402 8371,'-8'-6'0,"-3"3"-247,6-7 1,0 1-317,5-5 0,0-1 417,0 1 0,2 0 297,2 0 0,1-2 106,9-3-120,-2 3 1,14-11-44,-2 4 0,3-4 3,1-2 0,6 1-184,-1-1 0,0 1 153,-5 0 1,1 5-151,-1 5 0,1-1 125,-1 4 0,0 4-14,1 11 1,-1 0-55,1 0 1,-7 0 3,-3 0 0,1 11 104,-1 4 0,0 4 174,-4-1 1,-1 0-168,0 6 0,-1-2-12,-4 1 0,-1-1-401,-3-3 0,-4-1 144,4 6 0,-3-7-52,-2 2 0,-7-3-162,-2-2 395,-4-6 0,-1 11 0,0-3 0</inkml:trace>
  <inkml:trace contextRef="#ctx0" brushRef="#br0">21512 5175 8371,'0'14'-121,"5"5"68,-1 0 0,7 0 298,-1-5 0,-2 0 35,1 1 0,1-3-182,4-2 1,5 1 126,0-7 0,1 0-244,-1-9 1,-1-5-110,5-9 1,-4-3-94,5-6 1,-5-5 203,5 0 17,-7-7 0,10 4 0,-5-7 0</inkml:trace>
  <inkml:trace contextRef="#ctx0" brushRef="#br0">20886 5544 8512,'-8'-6'-403,"-4"-2"1,10-11 335,-3 0 0,5-1 26,5 1 0,3 1 172,6-5 0,2-1 11,3-4 1,5 2-3,9-2 1,-1 3-4,5-9 0,-3 3-130,4-2 0,-1 3 121,6-4 1,8 0-245,6 1 1,7-5-29,-26 20 1,0 2 0,0 2 0,0 0 91,5 2 0,-1 0 0,34-11 24,-36 9 0,1-1 1,2 1-1,1 0-33,0-1 0,2 1 0,1 3 1,2 0-197,1 1 0,-1 1 0,0 1 0,-1 1 245,-3-1 0,0 1 0,5 0 1,1 0 62,-4 0 1,1 0-1,3 0 1,0 1-59,2 1 0,-1 1 0,-4 0 0,0 1 103,-3 3 1,0 0 0,-1 1 0,-1 0-175,23 4 0,5 9 172,-9 10 0,-7 3-1,-7 1 1,-10 5-13,-5 0 0,-5 7 58,-4-2 0,-4 9 112,-5 5 1,-3-3 222,-2-1 0,2-6-395,-2-4 0,-2-8 183,1-6 1,-1-7-256,2 2 0,1-3 59,-7-2-728,1-6 126,-5-2 0,-8-6-243,-6 0 1,-2 0 96,-7 0 682,-1 0 0,-11-6 0,-1-2 0</inkml:trace>
  <inkml:trace contextRef="#ctx0" brushRef="#br0">23246 5189 8324,'0'14'-589,"0"0"1,2 1 999,3-1 1,-2 5 166,6 0-548,1 6 1,-1-4 24,1 2 0,-1 3-96,6-7 110,-1 6 1,0-11 81,0 0 1,0-1 405,1-8-200,5-1 0,-1-5-78,0-4 1,0-8-183,-9-6 1,2-6 106,2 1 1,-6-7-476,-3-2 0,1-5-223,-1 5 1,0-10 493,-5 5 0,-13-13 0,-3 7 0</inkml:trace>
  <inkml:trace contextRef="#ctx0" brushRef="#br0">20247 5132 8423,'0'-14'0,"0"0"-1281,0-1 829,0 1 1,0 0 477,0 0 1,-2 0-8,-3-1 0,-3 1-33,-6 0 1,-2 1-13,-3 4 0,-1-4 162,-4 4 0,-3-4-148,4-1 0,-4 0 231,-2-1 1,1 1-107,-1 0 0,-5 5-38,-4-1 1,0 1-37,-5-6 0,2 1 12,-11 0 1,5 0-104,-6 0 0,3 2 108,-2-2 0,-2 8 80,7-8 1,-4 3-103,-1-4 1,-2-4 50,-12 1 1,1 3-18,-1 6 1,-7 6 13,7-2 0,-1 3 25,11 2 0,5 0 8,4 0 1,-2 7-11,1 2 0,-4 5-3,5 5 1,-5 3-169,4 7 1,1 1 82,4 3 1,2 2-54,3 3 0,3 1-15,7-6 1,1 5-14,3-5 1,5-1-157,10-8 0,-2-4-91,6-6-421,0-6 438,5-1 0,5-10 22,0-7 1,6-1 271,-2-13 0,4 1 0,1-6 0</inkml:trace>
  <inkml:trace contextRef="#ctx0" brushRef="#br0">18171 4720 8263,'-8'6'1,"3"4"0,-3 7 198,-1 2 1,1 11-266,-2-2 1,1 9 137,-5-4 0,-1 0-50,1-4 0,6-7 96,4-3 0,2-4-111,2 0 1,2-7 33,2-4 1,11-5-177,8-9 1,9-1 157,1-13-23,13-6 0,4-6 0,15-7 0</inkml:trace>
  <inkml:trace contextRef="#ctx0" brushRef="#br0">14488 8146 8289,'-9'-22'-295,"-1"3"1,7-2-498,-2 2 0,-1 0 934,1 5 1,-4 0 709,4 0-544,-6 0 1,3 1 81,-6 4 1,5 2 82,-1 7-275,-6 0 1,0 0-82,-2 0 0,-3 2 4,2 3 0,-6-2 49,1 6 1,-3 5 0,-1 5 1,-1 7-159,1-3 0,-1 4 11,1 2 0,0-1-109,-1 0 1,5 2 117,1 4 0,4-4-118,-5 3 0,2 2 56,-2-2 51,-3 0 1,5 2-12,-6 3 0,-1 3 2,1 1 1,-2 6-14,-3-1 1,3 2 16,-3-2 1,-2-2-18,2 2 1,4 2-6,6-2 0,5 1 40,-1-6-20,3 1 0,4 1 7,2 4 1,4-6-10,6 1 1,0 0 96,0-5 0,0-2-92,0 2 1,5-5 60,-1 5 0,6-5-32,-5 5 1,-1 0-79,-4 5 0,0-1 78,0 1 1,2 1 2,3 3 0,-4-1 208,4 6-125,-3-6 1,-2 8-18,0-7 0,0 5 15,0-4 0,0 4-11,0-5 1,0 2 21,0-1 0,4-4 20,1 3 0,1 2 5,-1-1 1,-2-1 62,7-4-81,-7-1-51,10-5 1,-12 4 101,4-3-75,3 3-45,-7 1 0,7-1 35,-3-3 0,-3 5-34,2 0 1,3-5-90,-3 4 1,7-9 59,-1 1 0,-2-4-24,1-2 1,1-4 110,4-1-57,0-5-60,0 9 0,1-12 14,-1 4 11,0-3-44,0-8 1,1 5-1,-1-4 1,2-3 28,3-1 1,-4 2 9,4-3 1,2 1-31,-2-5 1,4 2-6,-4 2 0,7-2-161,-3 3 167,4-4 0,2-7 84,-1-4-78,1 4 1,4-7-50,0 4 1,0 1-129,-4-1 1,-1 4 116,0-5 1,1 6-14,-1-6 1,-4 2 20,0-1 0,-5-4-18,4 4 0,-5-4 62,1-1-68,3 0 4,-6-1 1,4 1-2,-6 0 1,1 0 41,-1 0 0,0-5 6,0 0 1,0-5 37,1 5 0,-1-2 96,0 2 1,2 2-64,3-7 0,-3 7 15,3-2 0,-4-1 129,0 1-156,-1 0-40,0-2 1,0 5 21,0-3 1,1 2-29,-1-2 0,2 3-17,3-3 1,-8-1 38,3 1 1,-3-2-24,3 2 1,-1 2-28,-4-7 0,4 2 0,-4-2 0,2-2 20,-1 2 1,1-3-37,-6-1 0,4-2-44,-4-4 84,6 4-1,-9-4 1,9 5 3,-7 1 0,6 1 20,-5 3 1,4-3 2,-4 4 1,4 1-13,-4-2 0,1 5 10,-1-5 0,-2 1-132,7-6 113,-7 1 7,3-1 0,-1 1-220,0-1-6,-1-5 160,-4 4 0,5-7-16,0 4 1,0 3 37,-5-3 1,0 3-2,0 1 0,0 1-28,0 0 1,0-1 10,0 1 0,0-1-215,0 1 214,-7-1-61,6 1 0,-7-2-26,3-3 1,4 1 25,-4-6 0,3-1-17,2-9 1,-4 4 27,-1-3 1,0 7 0,5 2 1,-2 7 32,-2-2 0,2-2 126,-3 2 1,-1 4 20,1 6-23,-6-1 0,5-3 47,-4 3 0,-2-2-158,2 2 69,4-3 1,-7-1 1,4-1 1,-4 1-74,-1-1 1,0 1-24,0-1 1,4 1 98,1 0 0,-1 1-6,-4 3 1,1-1 188,4 6-210,-4-7 0,5 6 21,-6-4 1,5-1-15,-1 6 1,5-6 8,-4 1 1,6-1 10,-2 1 1,2-3-36,-2 4 1,4 0 27,-4 0 1,2 5-67,-2-1 0,2 4 101,-7 0 1,2 1 12,-1 0 1,-4 0 51,4-1 1,-4 8-37,-1 2 92,0-3 1,-1 5-48,1-7 49,0 7 0,0-3-16,0 6-170,-1 0 0,1 0 38,0 0 1,0 5-21,0-1 1,-1 3 5,1-3 0,0-2 24,0 3 1,-5-5-158,0-5 1,0 2 80,5-7 1,4 6-676,1-6 1,1 5-1099,-2-4-619,4 6 2432,6-4 0,-6 7 0,-2 0 0</inkml:trace>
  <inkml:trace contextRef="#ctx0" brushRef="#br0">14673 10406 7424,'8'0'-26,"-2"7"196,-6 2 0,5 5-17,0 5 0,0 2-81,-5 3 0,-2 1 7,-3-6 1,4 5-17,-4-6 1,-1 6-144,1-5 0,0 0-320,5-5 196,0 1 97,0-1 0,0-5-272,0 1 181,0-7 198,0 3 0,0-6 0,0 0 0</inkml:trace>
  <inkml:trace contextRef="#ctx0" brushRef="#br0">19649 6014 5754,'-8'0'0,"2"0"0,6 0 0,0 0 0,0 0 0</inkml:trace>
  <inkml:trace contextRef="#ctx0" brushRef="#br0">19635 6014 5754,'0'-8'0,"0"1"0,0 7 0,0 0 0,6 0 0,-4 0 0,4 0 0,-4 0 0,3 0 0,-2 0 0,6 0 0,-6 0 0,10 0 0,1 0 0,8 0 0</inkml:trace>
  <inkml:trace contextRef="#ctx0" brushRef="#br0">8830 6795 8194,'-10'-7'-150,"1"2"251,6 3-352,-10 2 249,5 0 0,-5 7-190,4 2 0,-2 5 126,6 5 141,-6-3-10,9 11 1,-4-10 263,6 7-162,0 0 0,0 4 165,0 0-279,0-5 1,2 3 49,2-2 0,4-3 13,7-2 0,-1-4-146,0 0 5,-6-1 1,5-6 97,-4-4 1,4-4-21,1-4 1,0-6 19,0-9-26,1-9 0,3-8-33,1-7 0,0-1 3,-4-4 1,-6 4-46,1-3 1,-7 4-159,1 5 1,-4 5 99,-4 9 1,-6 1-216,-9 8 0,-4 0-667,-11 10 485,-8 6 203,-9 7 1,-18 19-1,-4 3 1</inkml:trace>
  <inkml:trace contextRef="#ctx0" brushRef="#br0">17559 8857 8158,'8'-21'0,"-3"-2"0,-2 2 0,2 2 0,-4 3-1063,4 2 700,-3 6 0,-4-3 687,-3 6 1,2 1 104,-6 4-371,-1 0 1,-4 0-60,0 0 1,0 4-2,-1 1 1,1 0 37,0-5 1,0-5 36,0 0 0,-1-7-39,1-2 1,-2-2-14,-3-8 1,2 5 10,-7-5 1,1 5 56,-6-4 1,1 5 12,-1-1 0,-4 8-35,0 2 0,-7 6 6,3-2 0,0 8-51,-1 2 1,5 11 35,-5-2 0,0 5-142,-4 0 1,-1 3 27,0 6 1,1-4-80,-1 0 1,-4-1 103,-1 6 1,1-1-21,4 1 1,1-4 27,-1 3 0,2-2-6,3 7 0,-3 2 141,3-2 1,-3 8-125,-2 2 1,-3 1-99,4 8 1,-4 0 135,8 5 0,5-5 7,4 0 1,4 0-31,11 5 0,-2 0-84,11 0 1,1 1 63,4 4 0,0 3 32,0 6 1,8-5-97,6 0 1,8-6 73,11 2 1,-1-5-255,6-5 1,-1 2 224,6-7 0,0-4-2,-1-5 0,1-7 28,0 2 0,-1-4 61,1-5 0,8-10-11,5-9 1,8-4 110,7-1 1,5-8 55,-1-6 0,0-6-101,-9-9 1,5-7-223,-35 15 1,-1-1 0,1 1 0,1-1 139,3-1 1,0-1 0,-2 2-1,0 0-4,3 1 1,-1-1 0,-5-1 0,-1-1-60,3 1 1,-3-2-1,23-30 63,0-2 0,-2-1-78,-24 25 1,0-1 0,-4 2 0,0-2 61,2-1 1,-1-1 0,-4 3 0,-1 0-49,1 0 0,-1-1 0,14-37 40,-22 34 1,-2-2 0,-1-3-1,-3-1 61,-4 3 0,-1 0 0,0-2 0,-1 1 38,-3-34 1,-10 5 145,-9-6 1,-12 8-167,6 32 1,-3 1-1,0 2 1,-4 2 61,-5 1 0,-1 3 1,0 1-1,0 3 37,-4 0 1,-2 3-1,-5 2 1,-3 3-328,-6 4 0,-2 3 1,-7 1-1,0 3 60,-2 4 0,0 5 0,-7 4 0,-1 4-121,-1 4 1,-1 4 0,26-5-1,0 1 1,0 2-1096,-2 0 1,-1 2-1,1 0 1305,-1 3 0,-1 2 0,1-1 0,2-2 0,0 0 0,-1 2 0,-3 3 0,-1 3 0</inkml:trace>
  <inkml:trace contextRef="#ctx0" brushRef="#br0">25635 8359 8454,'-6'-8'188,"4"2"1,-3 6 384,10 0 1,3 2-169,6 2 0,2 6-139,3 9 1,-2-3-619,7 3 1,0 1 223,4-1 1,5 0-224,1-5 0,-1-4-177,-5-1 1,-1-6 527,-3 2 0,3 3 0,-5 0 0</inkml:trace>
  <inkml:trace contextRef="#ctx0" brushRef="#br0">25877 8388 8419,'-14'6'237,"-1"2"202,1 6 0,-5 2-241,0 3 1,-1 5 69,1 9 1,1 5-554,-5 9 285,5-3 0,-9 5 0,5-6 0</inkml:trace>
  <inkml:trace contextRef="#ctx0" brushRef="#br0">25877 9511 8220,'-8'-14'-329,"2"-1"-41,6 1 0,3 1 662,6 4 1,1 3 121,9 6 0,1 6-829,-1 3 250,6 4 1,-7 6-41,5 0 1,-5 5 204,1-5 0,-3 6 0,-2-3 0</inkml:trace>
  <inkml:trace contextRef="#ctx0" brushRef="#br0">26090 9454 8224,'-22'14'-1529,"-3"2"1595,6 3 1,-5 9 880,5 10 1,0-1-797,5 0 0,4 8-151,1 7 0,-1 3 0,-4 2 0</inkml:trace>
  <inkml:trace contextRef="#ctx0" brushRef="#br0">25848 10406 8238,'-9'0'228,"-1"0"0,9 0 395,1 0 0,8 2-331,11 3 1,3-2-272,6 6 1,5-1-592,1 2 0,3 2 386,-3-2 1,-1-2 183,-5 1 0,7 1 0,1 4 0</inkml:trace>
  <inkml:trace contextRef="#ctx0" brushRef="#br0">26118 10406 8308,'-14'15'0,"0"7"-109,0 6 0,-5 12-118,0 7 1,-2 13 226,2 2 0,-9 6 0,-8 3 0</inkml:trace>
  <inkml:trace contextRef="#ctx0" brushRef="#br0">6242 9625 8349,'-8'-7'0,"-5"6"175,12-12 1,2 5 252,14-6 0,7 0-444,11-1 0,3-5-84,7-4 0,-5-7-433,0-3 0,-11 0 104,1 1 0,-4 3 429,-1-4 0,-8 4 0,-9 2 0</inkml:trace>
  <inkml:trace contextRef="#ctx0" brushRef="#br0">6384 9269 8341,'-6'22'0,"4"5"0,-2-3 0,2 1 219,2-1 0,0 7-40,0-2 1,0 4-150,0 0 1,0-1-195,0 6 0,-2-7 102,-2 2 0,-3-3 34,-2-1 268,-4-7 43,5-2-239,0-12 0,4-3-137,8-10 0,9-9-39,6-10 1,11-4-251,-2-5 1,4-2 136,-3-3 245,-1 3 0,7 1 0,1-3 0</inkml:trace>
  <inkml:trace contextRef="#ctx0" brushRef="#br0">6597 9639 8329,'-1'14'-254,"-4"0"169,4-6 394,-6-2 1,14-12-58,2-3 0,-1-9-977,1-1 0,-1-1 46,2 1 679,-4 3 0,0-11 0,2 5 0</inkml:trace>
  <inkml:trace contextRef="#ctx0" brushRef="#br0">6555 9568 8323,'8'14'-39,"-4"0"0,3 5 69,-2 0 0,1 0 349,-1-5 0,-4 5-135,4 0 0,-4 6-611,-1-1 0,0-3 203,0-2 0,-1 1-698,-4-1 502,-3 0 1,-6-6 48,0-4 0,0-3 127,-1-6 0,1 0 184,0 0 0,0 0 0,0 0 25,-1 0 1,3 2-96,2 3 0,-1 3 377,6 6 0,-4 2-110,4 3 0,-6-4 92,2 4 1,1-3 187,-2-2-209,1 1-210,-5-1 174,6 0-257,1-6 1,15-2 66,6-6 1,9-1 164,10-4 0,3-3-206,7-6 0,-1 0 14,1-1 0,1-5 0,4-4 1,7-3-112,7-1 1,-1 1-248,-4 3 0,-8-3 152,-6 4 0,-7-3-495,-8 3 686,-5-4 0,-3 5 0,-6-7 0</inkml:trace>
  <inkml:trace contextRef="#ctx0" brushRef="#br0">6640 9482 8230,'0'-14'-81,"6"0"40,4 0 1,4-1-161,5 1 0,-2-5-383,7 0 0,-2 0 417,2 5 1,-2 0-53,-3 0 219,-9 0 0,8-1 0,-10 1 0</inkml:trace>
  <inkml:trace contextRef="#ctx0" brushRef="#br0">6683 9553 8230,'5'15'-225,"-1"-1"1,6 0 227,-6 0 0,1 1 377,-5-1 0,0 2-301,0 2 1,0-2-211,0 3 1,-1 0 18,-4-5 0,3 4 202,-2-9-329,2 4 298,2-5-271,0-2 34,0-25 1,5 0-143,-1-19 0,3 5 70,-2-5 0,-4 0 250,4-4 0,-10-7 0,-3-2 0</inkml:trace>
  <inkml:trace contextRef="#ctx0" brushRef="#br0">6669 9241 8230,'-8'0'21,"1"8"36,7 6 0,0 8 505,0 11 0,7-1-104,2 6 1,10-2-239,5 2 0,3 8 29,1-4 1,1 4-173,-1-3 0,5-5 125,0 0 1,0-8-827,-4-2 1,-1-7 75,1-12 1,-2-3-251,-4-6 0,-2-12 325,-7-7 1,-6-3 472,-3-7 0,-4 4 0,-1-10 0</inkml:trace>
  <inkml:trace contextRef="#ctx0" brushRef="#br0">6882 9440 8230,'-8'9'111,"3"1"1,4 4 285,1 5 1,0 6 49,0-1 0,-2 3-125,-3 1 0,2 1-468,-6-1 0,4 0 96,-5 1 0,3-2-342,-3-4 0,-3-4-71,4-9 0,1-4-864,-1-6 1327,-1-6 0,-4-15 0,0-9 0</inkml:trace>
  <inkml:trace contextRef="#ctx0" brushRef="#br0">6683 9099 8230,'28'-8'0,"1"1"-533,-1 7 0,5 0 76,0 0 0,1 7 468,-6 2-11,-6 10 0,5 3 0,-5 7 0</inkml:trace>
  <inkml:trace contextRef="#ctx0" brushRef="#br0">7024 9354 8230,'14'-6'113,"-4"0"-113,-1-4 0,1-4-160,4 0 0,5-2 195,0-8 0,1 5 274,-1-4 1,-3 1-423,3-2 0,-5 2 77,-4 3 1,1 8-1075,-6-3 1110,6 3 0,-10-4 0,5 1 0</inkml:trace>
  <inkml:trace contextRef="#ctx0" brushRef="#br0">7195 9056 8230,'9'19'-24,"1"0"0,-7 1 280,1-1 0,3 5 341,-2 9 1,-1 2-290,-4 3 1,-1 3-112,-4-3 0,-3 4-249,-6 6 0,0-4 109,-1 3 0,3-4-738,2-5 1,-2 1 400,2-5 1,4-3-1091,1-7 1370,-3-4 0,0-12 0,-6-1 0</inkml:trace>
  <inkml:trace contextRef="#ctx0" brushRef="#br0">7294 9468 8230,'24'-5'-124,"0"1"1,-6-1-222,6 5 0,-2 0 485,2 0 1,-3 0-74,-7 0 0,0 0-1136,0 0 1069,-6 0 0,5 0 0,-5 0 0</inkml:trace>
  <inkml:trace contextRef="#ctx0" brushRef="#br0">7379 8914 8239,'15'-15'-279,"-1"-5"1,0 3-427,0-7 857,1 6-82,-1-2 0,0 6-239,0 0 1,-6-1 111,-3 1 0,-4 5-287,-1-1 198,0 7 93,0-3 37,0 6 0,-4 6 117,-1 3 0,0 6 278,5 4 0,0 3-180,0 6 0,2 1 186,3-1 1,-4 2-79,4 3 0,-4-1-208,-1 6 0,-1 0 63,-4 4 0,-1-1-218,-4-3 1,-1-5-69,6-9 1,-4-3-218,4-7 182,-6-6 1,10-3 115,-4-10 0,5-9-174,5-10 1,3-3 97,6-1 1,2-6-147,3 1 0,-2 0 28,7 5 237,-1 6 0,6-5 0,-1 5 0</inkml:trace>
  <inkml:trace contextRef="#ctx0" brushRef="#br0">7706 9113 8215,'0'8'-431,"5"-8"296,0-10 0,1-2 361,-1-3 1,-3-4-98,2 0 1,3-1-394,-3 1 1,1 3 91,-5-3 1,0 3-595,0 2 766,0 6 0,0-4 0,0 4 0</inkml:trace>
  <inkml:trace contextRef="#ctx0" brushRef="#br0">7664 9027 8205,'6'21'0,"-3"-5"258,7 3 1,-7 1 88,2-1 0,1 5-100,-1-5 1,1 0-183,-1-5 1,-4 0 102,4 0 1,-3-4-1091,-2-1 538,0-5-840,0 2 934,-7-6 1,-1 0-576,-6 0 865,0 0 0,-7-6 0,-1-2 0</inkml:trace>
  <inkml:trace contextRef="#ctx0" brushRef="#br0">7536 9226 8196,'-8'16'0,"3"3"0,4-1 362,1 5 1,0 1-43,0 4 1,0-1-321,0-3 1,0 3-86,0-4 1,0 0-113,0 0 0,0-10-190,0 1 400,0-3-400,6 3 1,7-6 179,6-3 1,1-10-15,-1-4 1,3-5 235,7-5 0,-1 3 201,0-3 1,6-2-148,-1 2 1,2-1 110,-2 1 0,-2 2 176,7-7 0,6 0-128,9-4 1,2-2 206,2-3 1,-8 3-95,-7-4 1,-5 4-607,-9 2 1,-6 6 215,-3 3 0,-9-2-702,-6 2 1,-4 0 110,-4 5 640,-4 6 0,-13-4 0,-1 4 0</inkml:trace>
  <inkml:trace contextRef="#ctx0" brushRef="#br0">7778 8928 8089,'0'-10'143,"0"1"0,1-1 39,4-4 0,-2 0-136,6 0 1,1-5 57,4 0 1,0-2-211,1 2 1,-3 4-136,-2-4 0,1 8 241,-6 1 0,-1 7 0,-4-3 0</inkml:trace>
  <inkml:trace contextRef="#ctx0" brushRef="#br0">7806 8885 8089,'0'14'-136,"0"1"0,5-1-218,-1 0 1,1 2 734,-5 3 1,0 3-35,0 6 0,0-4-324,0 0 1,0-5 101,0 4 0,0-5-135,0 1 1,0-8 260,0-2-553,0-6 0,0 2-384,0-10 0,0-4 381,0-10 1,0-3 66,0-6 1,0-3 237,0-2 0,0 3 0,-6-11 0,-2 5 0</inkml:trace>
  <inkml:trace contextRef="#ctx0" brushRef="#br0">7763 8700 8089,'7'-7'-846,"1"8"1333,6 13 0,0 8-52,0 12 1,0 0-32,1 4 0,0 3-130,4-3 0,-1 2-228,5-2 0,1-5-177,5-9 0,-1 1-387,0-6 1,1-7 169,-1-7 0,-1-3-159,-3-2 0,1-11-478,-6-4 985,0-8 0,-5 1 0,1-7 0</inkml:trace>
  <inkml:trace contextRef="#ctx0" brushRef="#br0">7991 8800 8089,'-8'14'0,"0"2"0,3 3 0,4 3 363,-4 6 0,-1 1-16,1-1 1,-1 6-331,1-1 0,2 3 94,-7-8 0,7 4-499,-2-8 0,-1-4-1382,1-1 1400,1-9 0,4-7 370,0-13 0,-7-5 0,-1-14 0</inkml:trace>
  <inkml:trace contextRef="#ctx0" brushRef="#br0">7763 8402 8089,'10'0'3,"-1"0"0,1 1 174,4 4 1,0 3-981,0 6 803,-6 1 0,5-1 0,-5 0 0</inkml:trace>
  <inkml:trace contextRef="#ctx0" brushRef="#br0">8190 8430 8153,'0'16'154,"0"3"0,0-2 88,0 7 0,5-2 139,-1 2 1,7 8-140,-1-4 0,-1 4-139,6-4 1,-4 0 52,8 1 0,1-2-125,-1-4 1,6 3-141,-1-7 1,1 0 135,-1-5 0,3 0-511,-3 0 1,-2-1 213,1-4 1,0 2-821,0-6 726,-2 0 1,-9-7 38,-2-2 0,1-4 13,-6-7 0,-2-5 312,-8-4 0,-3-3 0,-6-1 0</inkml:trace>
  <inkml:trace contextRef="#ctx0" brushRef="#br0">8432 8516 8153,'-8'0'0,"1"11"192,7 3 1,0 10 380,0-1 0,0 9-414,0 1 0,0 5 113,0-5 0,-4 5-30,-1-5 0,-5 0-1,6-4 1,-6 1-398,5 3 1,-6-8-278,2 4 1,1-6-317,-1 1 0,4-5 321,-5-9 0,1-4-211,-5-6 0,4-8 400,1-6 1,1-7 49,-2-7 1,2-5 237,4-1 1,2-8-140,-3 4 0,4-5 90,1 10 0,6-6 0,4 1 0,2-3 0,2-2 0</inkml:trace>
  <inkml:trace contextRef="#ctx0" brushRef="#br0">8318 8231 8142,'9'0'523,"1"0"1,-5 0-72,4 0 1,5 0-2,5 0 1,0 0-70,-5 0 1,1 5-359,-1 0 0,0 4-146,0-4 0,-6 6-133,-3-1 1,1 2-198,-1 2 1,0 5 291,-5 0 1,0 7-128,0-3 1,0 4 17,0 2 1,0-1 185,0 0 0,0-4-238,0 0 459,0-7-37,6 4 0,2-13 39,6-4 0,2-2-91,3-2 1,1-5 161,4 0 0,8 1 41,-4 4 1,5 0-125,0 0 1,-3 1 33,4 4 1,-1 9-66,-5 10 0,-2 4 149,-12 6 1,-5-4-80,1 3 1,-7 1 264,2 0 1,-10 4 139,-5-5-209,-2 6-681,-9-2 418,-1-1 1,-2-3 74,1-9 1,-1-5-9,-4-10 0,-1-4-21,1-10 1,1-9-23,3-10 0,5-9-246,10-5 0,2-4-496,7-6 474,7-2 0,7-7-227,10 0 1,4 0-165,5 0 0,-1 11 535,6 4 0,1 4 0,5 0 0,-1 5 0,-3 3 0</inkml:trace>
  <inkml:trace contextRef="#ctx0" brushRef="#br0">18739 10591 8465,'10'-27'-74,"-1"4"0,-5 2 8,0 7 1,3 4 263,-3 1 1,7 6 54,-1-2 0,3 10-217,1 4 0,2 10-74,2 5 1,12 3-145,13 1 1,14 2 143,14 3 1,-33-20-1,2 0-320,2 1 0,1 0 1,4-4-1,1-1 309,3 1 1,2-1 0,4-3-1,3-1-381,8 0 1,1 0 0,0-4 0,0 1 356,3 0 0,3 0 0,-21-1 0,2-1 0,-1-1-227,2 0 1,0 0-1,0-1 1,0 0-1,0-1 1,0 0 317,0-1 0,0-1 0,-1 0 1,0 0-1,0-1 0,0 1 26,3-1 0,1-1 0,1 1 0,0 0 0,1 1 0,0 0 69,-2-1 0,0-1 1,0 1-1,-2 1 1,0-1-1,0 1-54,-2 0 0,1 1 1,0-1-1,3 1 0,0-1 1,0 1 40,-2 1 1,-2 0 0,1 0 0,-2 0-1,0 1 1,-1 1-339,22 0 0,0 2 0,-1-1 0,0 1 182,-1 1 1,-1 1 0,-4 3 0,-2 4 55,-7 3 0,-2 2 0,0 1 0,-2 1 0,-6 2 0,-1 0 0,4-1 0,0-1 0</inkml:trace>
  <inkml:trace contextRef="#ctx0" brushRef="#br0">17531 14700 8360,'-10'-5'-235,"1"0"76,6-6 0,-5 10 846,3-4-525,4 10 1,-6 3-168,7 6-32,0 0 1,5 2 127,0 3 0,6-2-143,-2 7 1,4-7-57,1 2 0,2-5 130,3-4 0,3 1-55,6-6 0,1-1 3,-1-4 1,9 0-19,5 0 1,1-1 60,4-4 0,-2 2 3,-3-7 1,6 6-43,-1-6 0,0 5 43,-4-4 1,6 1-36,3-1 0,5-2 34,5 6 0,2-2-206,8 3 0,-1 2 183,0-3 0,-5 4-6,0 1 1,-4 0-3,4 0 1,4 0 1,10 0 1,-5 0-268,5 0 0,-10 0 277,-4 0 0,-3 0 122,8 0 0,-3 0-114,8 0 1,-2 5 63,2-1 1,-8 3-9,3-3 0,-8-2 10,4 3 0,5-4-54,9-1 1,-38 0-1,1 0-7,3 1 1,1-2-1,-6-1 1,-1 0-33,4 0 1,0-1 0,-2-2 0,0-1 38,2 1 1,0 0 0,1 0 0,1-1-28,3 1 1,0 1 0,-2-2-1,0 1 13,-3 2 0,0 1 1,0-1-1,0 1 9,36 2 1,-39 0 0,1 0 3,2 0 1,0 0 0,-2 0-1,1 0 5,1 0 0,0 0 1,-4 0-1,0 0-8,40 0 0,-41 1 1,2 0-2,2 1 0,2 1 0,0-3 0,1 1-55,3 1 1,-1 1 0,0-2 0,-1-1 52,-3 1 0,0-2 1,3 1-1,0 0-28,-3 1 1,0-2-1,8 1 1,0-1-221,1-1 1,1-1 0,2 2 0,-2-1 205,-5-3 0,0 0 0,2 3 0,0 0 31,-2-3 0,0 0 0,-1 1 1,1 0 1,2 0 1,0-1-1,-2-1 1,-2 1 13,-2 2 0,-2 1 1,-1-3-1,0 1-96,33-1 0,1-1 120,-37 3 0,0 1 0,41 0 160,-10-3 0,-3 4-112,-11 1 0,-8 5 115,-6-1 0,-2 6-120,-8-5 0,6 4 201,-1-4 1,-1 4-258,0-4 1,-3 5 519,4-6 1,-10 3-509,5-3 0,-11-1 359,7 7 0,-9-2-347,4 1 0,-11 6 165,1-1 0,-3 0-86,3 5 1,-4 1 20,-1-1 0,-4 5-107,4-5 1,-4 5-100,4-5 1,-4 0 41,5-5 1,-2 0-195,1 0 0,4-6 91,-4-3 1,4-3 97,1-2 1,2-2-69,3-3 0,-2-3 32,7-6 1,0-5 103,4 0 1,7-5-33,3 6 1,3-6 116,1 5 0,1-5-108,0 5 0,-1 0 16,1 5 1,0 0-162,-1 0 1,-1 4 138,-3 1 1,8 4-305,-3-5 1,9 7 23,0-1 0,3 2 17,2 2 1,-2 0 211,-2 0 1,0 5 105,-5-1 1,-6 3-111,-4-2 0,7-4 168,7 4 1,5 1 30,4-1 0,9 0 18,5-5 1,-34-3-1,1-1-260,-2 0 0,0-1 1,5-2-1,2 0 175,2-2 0,1-1 1,5-4-1,1-1-145,3-3 0,0-2 1,4-2-1,-1-1-456,0-1 0,-1 0 1,3-3-1,0 0 193,3 1 0,-1 0 1,0-1-1,-1 1 95,-1 0 0,0-1 0,-1 1 0,-1-1 216,-7 3 0,-1 0 0,1-2 0,-1-1 0,-1 2 0,-2 1 0,-3 1 0,-1 0 0</inkml:trace>
  <inkml:trace contextRef="#ctx0" brushRef="#br0">16209 12994 8512,'-34'-46'-14,"1"3"1,5 12 208,4 17 0,7 6 122,-2 8 1,-3 6-182,-2 3 0,-8 17-310,-1 7 1,-5 6 133,5 4 1,5 4-211,4 1 0,8 4 187,2-5 1,1 13-132,9 2 0,0 6 448,9 3 1,8 0-255,6 0 1,6 0 52,-1 0 0,7 0-11,3 0 0,5-11-14,-1-3 1,9-22 119,6-6 1,2-17-24,2-7 0,4-24 8,1-14 1,-28 8-1,0-2 76,-1-6 0,0-1 0,2 0 0,0-1-380,0 0 1,1-1-1,-1-2 1,-1-2 245,0 1 1,-1-2 0,-2-3-1,-2-2-60,-5-1 1,-1-1-1,-1 0 1,-3 0 86,-3 1 1,-3-1 0,-4-3-1,-3 1-176,0 2 0,-2 1 0,-2-2 1,-3 2-102,0 5 1,-2 3-1,-15-32-15,-15 24 1,-19 9 86,-24 19 1,32 17-1,-2 5-183,-6 6 0,0 6 0,-1 6 1,2 4 118,1 4 0,0 3 0,-7 8 0,-1 3 167,-6 3 0,0 2 0,19-14 0,1 1 0,-2 1 0,-3 1 0,0 1 0</inkml:trace>
  <inkml:trace contextRef="#ctx0" brushRef="#br0">28265 12667 8157,'-6'-22'211,"3"1"166,-7 7 0,6 0-170,-6 0 1,-1 6-31,-8 3 1,0 3-58,-9 2 0,-2 0 112,-8 0 0,-3 2-118,3 3 0,-3 7 171,-2 7 0,0 6 0,1-1 0,4 5-14,0 4 1,2 9-168,-2 11 1,3 3 165,7 6 1,1 4-271,3 10 1,13-36 0,1 1 70,2 3 0,2 2 0,2-1 1,0 0 58,1 0 0,2 0 0,0 0 0,3-2-225,8 33 1,5-13-133,14-11 1,12-14-56,6-9 0,9-13 188,5-12 0,1-12-84,9-11 0,-34 6 0,2-2 175,5-5 0,2-3 1,0-3-1,-1-3-187,3-1 1,-1-1 0,-3-3-1,-2-2 119,-3-1 0,-3-2 0,-4 1 0,-4-1 77,-1-1 0,-1-1 1,-4 0-1,0 0 31,-2 3 0,-2 0 0,-3-2 0,-3 0-54,2-36 1,-9 36 0,-2-1-107,-3-34 1,-8 0 23,-6 9 0,-4 9-135,-10 10 1,2 4 167,-7 5 0,-8 10 152,-1 9 1,-11 9-66,1 6 0,-6 8-81,1 6 1,-2 7-138,12 2 0,1 2-216,8-2 0,12-4-99,11 4 0,7-3-120,8-2 632,7 7 0,1-5 0,6 4 0</inkml:trace>
  <inkml:trace contextRef="#ctx0" brushRef="#br0">28080 13776 8239,'-1'-10'-775,"-4"1"532,-3 6 1,-1-5 176,-1 3 0,6 3 580,-6-2-215,1 2 1,-6 7-117,1 0 0,5 7 52,-1 2 1,2 2-77,-1 8 0,-4 6 102,4 8 0,2 4-32,3 6 1,2 2 138,2 7 1,0-5-217,0 1 1,6-12-151,4 1 0,3-10-212,1-4 1,6-12 148,4-11 1,4-5-31,6-5 0,-3-9-27,7-10 1,-6-11-103,1-7 0,-3-9-160,-2-10 1,-6-3 45,-3-2 1,-9 3 146,-5 6 1,-4 2 73,-1 3 1,-11 4 140,-3 10 0,-10 10-83,1 9 1,-3 9 225,3 6 0,-7 13 87,6 5 1,-5 18 111,10 6 1,7 3-250,7 6 0,5-2-179,5-3 58,15 1 0,12 3 0,15-4 0,5-5 0,4-6 0</inkml:trace>
  <inkml:trace contextRef="#ctx0" brushRef="#br0">17915 2033 8576,'0'-14'-641,"0"0"0,-2 1-173,-3 3 1023,4 4 0,-7 6 134,3 0-207,4 0 1,-6 2 259,7 2 1,0 4 104,0 7-413,0 5 1,7-3 24,2 7 0,-1 0 49,2 4-181,-1 1 1,5 1-163,0 3 1,1-3 88,-1 3 0,0-3-162,0-2 0,-4-1-12,-1-3 1,-4 1-246,4-6 0,-5 5-151,0-5 662,-2-6 0,-2-1 0,-2-10 0,-2 3 0,0-10 0,-5-5 0,0-4 0,-6-5 0,6 3 0,-1-3 0,2-1 47,-1 1 0,1 5 374,3 4 244,4 7-150,-6-3 1,7 12-46,0 4 0,5 7-81,0 2 0,6 5-116,-2-6 0,-1 6 4,2-5 0,-5 0-119,4-5 0,-4-1 67,4-4 0,-4 2-167,4-6 0,-4 0 8,5-5 0,-6-8-147,6-6 0,-1-7-278,6-7 1,-1-7 203,0-3 0,0-1-203,0 1 0,1-2 104,-1 7 0,-1-5 254,-4 5 0,4-6 0,-5 2 0</inkml:trace>
  <inkml:trace contextRef="#ctx0" brushRef="#br0">6625 16894 11911,'1'1'19,"13"9"211,0-4-37</inkml:trace>
  <inkml:trace contextRef="#ctx0" brushRef="#br1">3033 15692 12162,'-4'9'28,"-10"26"-17,8-19-6</inkml:trace>
  <inkml:trace contextRef="#ctx0" brushRef="#br1">2986 15826 12261,'-8'30'33,"6"-21"-18</inkml:trace>
  <inkml:trace contextRef="#ctx0" brushRef="#br1">5985 15410 10264,'9'-56'0,"-4"-1"0,-4 0 0</inkml:trace>
  <inkml:trace contextRef="#ctx0" brushRef="#br1">5743 15378 9128,'3'4'5</inkml:trace>
  <inkml:trace contextRef="#ctx0" brushRef="#br1">9000 17245 24575,'-41'29'0,"0"0"0,3-7 0,2-1 0,-13 12 0,-2-5 0,-18 9-1376,30-10 1,-1 1 1375,-6-2 0,-1 0 0,-6 2 0,0 1 0,-3 2 0,-2-1 0,-3 0 0,0-1 0</inkml:trace>
  <inkml:trace contextRef="#ctx0" brushRef="#br1">512 11103 8244,'-8'-8'478,"2"2"0,6 7-242,0 4 0,0 5 15,0 9 1,0-2-141,0 7 0,5-1 72,0 6 1,4-1-129,-4 1 1,4-6 103,-4 1 0,6-7-196,-1 2 0,-3-8-3,3-1 1,-5-7-47,4 2 0,-4-4-72,4-1 0,-4-6-236,5-3 0,-7-9-79,1-1 0,3-11 177,-3 2 0,1-2 90,-5 6 1,5-3 38,0 4 1,1 2 151,-1 2-164,-4 10 0,12 4 655,-4 10 0,-1 4-43,2 10 0,-1 5 132,6 9 1,-6-3-162,0 3 1,-1-5-66,2-4 1,3-5-388,-4-9 1,-1 1 272,1-7-362,1 1 0,2-6 104,-2-4 1,-4-9-763,-6-10 1,0 2-368,0-2 1,-1-4 1161,-4-6 0,-3-5 0,-6 3 0</inkml:trace>
  <inkml:trace contextRef="#ctx0" brushRef="#br1">782 10762 8244,'15'-10'37,"-1"1"1,5 6 112,0-2 1,4 3 397,-4 2 0,0 0-101,-4 0 1,-1 2-299,0 3 1,0 1 57,0 4 0,-6 4-376,-3 0 0,-3 2-54,-2 7 0,-2-4-91,-3 5 1,-4 0 117,-10 4 0,5-6-102,-1-3 1,1-5-28,5-4 1,1 1-197,-2-6 325,7 0 0,-3-7-114,6-3 347,6-3 0,2-4-107,6 2 1,5-1 291,0 6 0,-1 2 216,-9 8 1,4 4-219,-4 10 1,-1 0 52,2 10 0,-7-4-126,2 8 0,-4-3 5,-1-1 0,0-1-5,0 1 0,0-7-277,0-3 1,0-4-128,0 0 0,0-6-619,0 1 457,0-7 0,0 1-617,0-8 1036,0-4 0,-6-13 0,-2-1 0</inkml:trace>
  <inkml:trace contextRef="#ctx0" brushRef="#br1">1038 11089 8244,'10'-19'-61,"-1"0"0,-4 0-43,5 5 0,-1 0 325,5-1 0,-4 1 271,-1 0 0,1 0-437,4-1 0,0-4 32,0 1 1,-1-1-511,-4 4 0,2 1 233,-6 0 0,0 0 190,-5-1 0,0 1 0,0 0 0</inkml:trace>
  <inkml:trace contextRef="#ctx0" brushRef="#br1">1138 10634 8244,'0'14'-523,"0"5"626,0 0 0,1 6 592,4-1 1,-3 9-285,2 5 0,0 3-148,0 2 1,-2 1-134,3 3 0,-4-4 96,-1 0 1,5-4-350,0-10 1,4 2 106,-4-7 0,1-4-764,-1-1 493,-3-3-1027,10-8 696,-10-2 0,9-12 265,-6-3 0,-1-10-340,-4-5 693,0-9 0,0-4 0,0-5 0</inkml:trace>
  <inkml:trace contextRef="#ctx0" brushRef="#br1">1266 10549 8244,'5'-15'131,"-1"1"352,7 6-182,-3 2 1,5 17-51,-4 3 1,2 10-114,-6 0 0,0 6 56,-5 8 1,0-1-1,0 11 1,0 2-221,0 2 1,0 10 78,0 4 0,0-9-406,0-5 1,0-14 167,0-9 0,0-7-43,0-8 1,1-6 63,4-3 0,-3-5-51,3-5 1,-2-6-3,1-13 1,0-1-60,5-13 0,-1 0-37,1-4 1,4 0-148,-3 5 1,2 2 397,2 6 0,1 2-89,-1 4 0,0 7 585,0 7 1,1 5-298,-1 0 0,-2 13 240,-2 5 1,2 12 95,-2 2 1,1 2 305,-1 8 1,-3-2-282,-2 2 1,-2 2-147,7-7 0,-5-2-847,4-7 1,-4 0 243,4-10-1543,-6 3 1794,10-15 0,-5 4 0,6-6 0</inkml:trace>
  <inkml:trace contextRef="#ctx0" brushRef="#br1">441 10904 8049,'5'44'-799,"0"4"1,6 1 833,-2 3 1,4 8-6,1-3 1,7 1 415,2-6 1,4 2-282,2-7 1,-1 1 21,0-6 1,7-5 222,3-4 0,5-5-151,4-4 0,-3-5 50,4-10 0,1-2-95,-2-7 1,5-7 151,-4-2 1,7-10-50,2-5 0,6-7-277,8-3 1,-5-10-347,1 2 0,-9-12 119,-1-3 0,-8-6 101,-11-8 1,-20 30 0,-1 0-17,-2-2 0,-2 0 0,-1 2 0,-2 0 48,9-35 1,-4 5 54,-6 5 0,-3-8-43,-6 3 1,-1-8 43,-4 3 1,-3-3-29,-6 8 0,-7-3 96,-2 7 1,-6 6 179,-4 4 1,-3 8-68,-7 11 1,-12 5-81,-7 9 0,-6 10 23,-3 9 0,2 13-69,2 11 1,29-6-1,0 4-311,1 5 0,-1 3 1,-6 3-1,-1 1 281,-2 4 1,-1 0-1,3 2 1,2 0-99,2 0 1,1 1 0,1 2 0,2 1-67,5 1 0,3 1 0,3-2 0,3-1-248,3 0 0,2 0 0,-7 29-1039,6-6 1424,9-2 0,4-3 0,6 1 0,0 0 0</inkml:trace>
  <inkml:trace contextRef="#ctx0" brushRef="#br1">2787 16889 12557,'-8'0'966,"2"0"-744,6 0-111,0 0-283,0 6 0,0-2-26,0 5 0,0-4 120,0 4 1,0-4 8,0 4 1,0-4-32,0 5 1,0-6-17,0 6 1,5-5-270,-1 4-160,1-6 301,1 10 173,2-11 1,2 4-25,-1-6 0,-4 5-191,5-1 98,-1 1 1,5-5 197,0 0 0,1 5 9,-1 0 1,0-1 112,0-4 0,-3 0-81,4 0 0,-4 0 216,8 0 1,-2 0-250,2 0 0,5 0 373,9 0 0,0 0-190,10 0 1,-4-4-139,9-1 1,-3 0 81,3 5 1,-4-2-43,3-2 1,-2 2 14,-3-3 1,-2 4-16,2 1 1,-5 1 31,10 4 1,2-2-100,13 7 0,-2-5-42,6 4 0,-11-1-20,2 1 1,-3-1-132,3-3 1,4-3 116,1 2 0,8-2-217,1-2 0,0 0-150,5 0 0,-5-2 371,-5-2 1,-1 0 94,-4-5 1,4 6-96,6-2 0,0-1 179,0 1 0,0 0-132,1 5 1,-8 0 1,-2 0 1,-4 0-116,-1 0 1,6 0 107,4 0 1,2 0-54,2 0 1,-1 0 58,-4 0 0,-3 0-10,-6 0 0,2 0-8,2 0 0,4-4 0,6-1 0,0-2 19,0 3 1,-6 2-3,-3-3 1,-2-1 6,1 1 0,-1 1-14,7 4 1,-2 0 31,1 0 1,3 0 1,-2 0 1,-9 0 117,-1 0 0,-3 0-143,3 0 0,6 0 54,3 0 1,5 0-18,5 0 0,-3 0-218,3 0 0,-13 0 206,-2 0 1,-4 0-11,10 0 1,4 0 19,5 0 0,-1 0-4,-3 0 1,-8 0 22,-2 0 1,-2 1-33,2 4 1,2-3 18,7 2 1,5-2-48,0-2 1,3 0 0,-8 0 0,3 0-18,-7 0 1,5 0-146,9 0 1,0 0 116,-36 0 1,0 0-1,-5-2 1,0-1 41,36-2 1,1-4 14,-1 4 0,-35 0 1,0 1-21,0 1 0,-1 1 0,2-1 0,0 1 63,0 2 1,1 0-1,36-1 26,-3-4 0,-4 3 20,0-2 1,3 0-74,1 0 1,-33 3 0,-1 0-11,-1-1 0,-1-1 0,3 0 0,-1-2-17,34-4 1,-35 5 0,0 0-5,-1-1 0,1 1 1,3 1-1,2 1-15,1-3 0,1 0 0,-1 3 0,1 0 29,-3-3 1,0 0 0,0 3-1,0-1-42,-5-1 0,0-1 0,4 3 0,1-1-63,-1-2 1,2 1 0,2 2 0,0 1 116,0-2 1,-1 1 0,-5 0-1,0 1-28,33-4 1,-33 4 0,0 0-3,-2-1 1,1 0 0,5 0 0,1 0-22,0 0 0,1 0 1,-1 1-1,0 0 0,-1-1 1,-1-1-1,0 2 1,1-1-35,-3 0 0,-1-1 0,4 2 0,0-1 56,3-2 0,2-1 1,0 1-1,0 0-31,-1-1 1,0 0 0,0 0 0,-1-1 29,-1 4 0,-1 0 0,4-3 1,1 0-6,7 3 1,0-1-1,-5-1 1,0-1 25,-2 3 1,0-1-1,-1-2 1,1-1 8,-3 1 1,1 1 0,4 0 0,1 0-11,2-1 0,0 0 0,0 3 1,0 1-20,-7-1 1,-1-1-1,6 0 1,-1 0-143,-2 1 0,0-1 0,5 0 1,0 0 119,0 0 1,0 1 0,0 2 0,0-1-15,-8-2 0,1 1 1,7 1-1,2 0-20,-3 1 1,1 0-1,2 0 1,-1 0-10,2 0 1,-1 0-1,-4 0 1,0 0 0,0 1 0,-1-2 0,3-1 1,2 0-7,2-1 0,1 1 1,-4-1-1,-1 1 15,0 2 1,0 0-1,-4 0 1,0 0-1,1 0 1,1 0 0,1 0 0,1 0 33,3 0 0,-1 0 1,-3 0-1,0 0-17,-4 0 0,0 0 0,1 0 0,0 0 101,-1 0 1,0 0 0,5 0 0,0 0-68,-2 0 0,-1 0 0,1 0 1,-1 0 9,-4 0 1,0 0 0,2 2 0,0 1-18,0-1 1,0 1-1,3 0 1,1 0 4,-1 0 0,-1-1 0,-3-1 0,-1 1-5,0 3 0,-1-1 0,0-2 0,-1 0 0,1 0 0,1 0 1,2 1-1,1 1-35,-1-2 0,0 0 1,-5 3-1,-1 0-26,-3-3 1,-1 1 0,0 1 0,0 1 33,3-3 1,0 1 0,1 2 0,0-1 32,1-1 0,1-1 0,-3 3 0,0-1 0,-5-1 1,0-1 0,0 3 0,1 1 30,-1-1 1,0 0-1,1-1 1,0 0 7,6 1 0,1-1 0,-1-2 0,1 1-7,2 2 0,0-1 1,-5-2-1,0-1 9,0 2 1,0-1 0,-1 1-1,2 1-121,3-2 0,1 0 1,2 1-1,0 1 90,1-2 1,-1 0-1,-2-1 1,-1 0-3,-1 1 0,-1 1 0,0 0 1,1 0 5,1-1 0,1 1 1,2 0-1,1 0 0,-1 0 0,0-1 1,-1-1-1,-1-1 13,0 3 1,-1-1 0,1 0-1,0-1-5,7 2 1,0-1 0,-4-1 0,0 0 23,4 1 0,-1 0 0,-5 1 1,-2 1-31,0-2 1,1 0 0,2 1 0,1-1 46,3-2 0,1 0 0,-2 0 0,-1 0-31,3 0 0,0 0 0,-5 2 0,-1 1-17,3-1 1,1 1 0,0-1 0,0 0-10,7-1 1,0-2 0,-3 1 0,0 0-2,-4 0 0,-1 0 0,3 2 1,0 1 3,0-1 1,0 1-1,2 0 1,0 0-2,3 0 0,-1-1 0,-3-1 0,0-1-8,-4 3 1,1-1 0,0-1-1,2 0-5,4-1 0,1 0 0,-2 0 0,0 1-90,2 2 0,-1-1 0,0-1 0,0 0 98,-4 1 1,0 0-1,1-1 1,1 0-2,5-1 1,0 0 0,-8 0 0,0 0 18,0 0 1,1 0-1,2-2 0,-1-1 5,2 1 1,-1-1 0,-2 1 0,0 0 1,0 1 1,-1 2 0,-1-1 0,-1 0 4,1 0 0,-1 0 0,2 0 0,0 0-24,-1 0 0,-1 0 1,0 0-1,-2 0 63,1 0 0,-1 0 0,-7 0 0,0 1-109,-3 2 1,1-1-1,0-1 1,1 0 48,1 1 0,0 0 0,-2-1 0,-1 0-2,39-1 0,-9 0 78,0 0 0,-14-6 12,-11-4 0,-2-2 410,-3-3 0,-5 1-158,-4 0 0,-5-7 510,-4-2 1,-4-4-394,-5-2 0,-6-1 51,1-3 0,-7-3-368,1-7 0,0-1-734,0-3 0,6-4 115,9-6 1,5 0-30,9 0 0,3 1 79,7-1 421,-1 0 0,3 0 0,2 3 0,5 7 0,3 6 0</inkml:trace>
  <inkml:trace contextRef="#ctx0" brushRef="#br1">3740 15666 8334,'-22'-4'-49,"3"-1"0,1-4-99,-1 4 1,3-5 370,-2 6 1,0-3 374,-1 3 1,-1 2-431,-4-3-152,-3 4 0,5-1 128,-6-3 1,-1 4 17,1-4 0,-2-1-40,-3 1 1,2 0 17,-2 5 0,3 0 3,2 0 0,-4 2-3,4 3 0,-4 7 1,9 7 1,0 6-7,0-1 0,5 9-24,-1 5 1,5 3-14,5 2 0,-2-2 7,6-3 0,-1 3-18,1-3 1,3-3 29,-2-2 1,2 2-50,2-2 1,0 5 33,0-5 1,0 8 82,0 1 0,0 3-83,0 7 0,0-5-11,0 5 1,2-1-93,2 1 0,-1 2 119,7-7 0,-5-3-97,4-1 0,1-10 72,4 5 1,0-2 17,0-2 1,0 3 3,1-3 1,4-3 2,0-7 1,4 1-9,-4-6 1,7 5 0,-3-5 1,4 5-18,2-6 0,-1 1 21,0-4 1,-4-1-68,0 0 0,-1 2 51,6 3 0,-2-5-159,-4 0 0,4 0 100,-3-4 0,-3 1-13,-2-2 0,1 3 39,-1-8 1,5 3-12,-5-3 1,6-2-18,-1 3 0,2-4 16,3-1 1,1-1 66,3-4 0,-1 2-60,6-7 1,-5 6 69,5-6 0,-7 5-57,2-4 1,-3 1-153,-1-2 0,-2-2 52,-4 2 1,3-2-170,-7-2 1,4-1 102,-4 1 0,0 0 79,-4 0 1,-1-1 85,0 1 1,5-5-114,0 0 0,0-4 149,-5 4 1,5-2-124,0 2 1,0 2 14,-5-7 1,4 5-34,-4-5 1,8 2 7,-8-1 0,2-3-152,-7 7 1,4-4 86,-4 4 0,-1-7-75,2 3 0,-5 1 90,4-2 1,-6 2-64,2-2 0,-3-7 132,-2 2 0,0-2 5,0 2 0,0-1 9,0-3 1,0 3 21,0-3 0,4 3 153,1 1 1,5 1-111,-6-1 1,6 6-43,-6-1 1,3 5 18,-2-5 0,-4 5-148,4-4 0,-4 1 120,-1-2 1,0-3-149,0 3 0,0-1 47,0 1 1,0-2 35,0 2 1,-6-1 240,-3 1 0,-4 2-143,-1 3 0,-2 3 113,-3-3 1,2 3-81,-7 2 1,5 0 94,-5 0 1,2-2-57,-2-3 1,-2 3-57,2-3 0,2-1-20,-2 1 0,2-7-172,-2 3 0,-1-3 87,6 3 0,-5-3-29,5 8 1,-4-6 190,4 5 1,-7 0-110,3 5 0,-4 4 153,-2 1 1,-1 6-141,-3-2 1,-3 3-13,-7 2 1,1 0-17,-1 0 0,-3 0-16,4 0 1,-3 5-130,12 0 1,-5 6 97,5-2 1,0-1-222,4 2 0,3-7 55,2 2 1,-3-2-695,3 1 0,-1-2 85,1 3 0,-1-4-938,6-1 1755,0-6 0,5-8 0,0-8 0</inkml:trace>
  <inkml:trace contextRef="#ctx0" brushRef="#br1">5517 15766 8580,'-2'-9'0,"-2"-1"-412,2 7 0,-11-5 315,4 3 1,-4 4 222,-1-4 0,5 3-100,-1 2 0,1-4 84,-6-1 0,1 0-129,0 5 1,0-5 119,0 1 0,-1-3 60,1 3 1,-5 2-71,0-3 1,-5 4-29,6 1 1,-9 0-33,-2 0 0,-4 0-4,-5 0 0,-8 4-62,4 1 1,1 5 102,3-6 1,6 6 113,-1-5 1,3 4-120,1-4 1,3 6 184,2-2 1,2 10-50,3 5 1,1 3-20,-5 1 0,4 5-86,-5 1 1,7 5 35,-2-1 0,-2 3-36,2 2 0,5-1-146,5 1 1,4 0 143,-5-1 1,7 1-8,-2 0 0,10-1 199,5 1 0,2 0-82,3-1 0,-1 1-43,0 0 1,0-1-49,0 1 1,5-7 30,0-3 1,5-3-82,-5-1 1,6-2 44,-1-4 0,3 3-112,1-7 1,7 0 67,3-5 1,8 0-169,1 0 0,5-1 99,-4-4 1,4 2-36,-5-6 0,5 0-2,-4-5 0,-2-2-18,-9-2 1,3-6 70,-7-9 1,2-3-2,-2-6 0,-3-1-27,3 1 0,2-2 27,-2-4 0,5 0-107,-5-4 0,-1-3 78,-8 3 0,1-3-99,-6-2 0,0-4 57,-5-1 1,-6-1-2,-3 2 0,-4 3-27,-1-4 1,0-1 3,0 2 0,-8-7-50,-6 2 0,-2-2 80,-7 2 0,-1-1 165,-5 5 1,-1 7-158,-3 8 1,-2 6 149,-2 8 0,2 2-202,6 12 0,3 0-133,2 5 1,0 2-199,10 3 1,3 3 431,11 6 0,0 0 0,0 0 0</inkml:trace>
  <inkml:trace contextRef="#ctx0" brushRef="#br1">6896 15709 8325,'-20'-14'-149,"-3"0"60,-5-1 1,0 1 130,-1 0 1,-1 0 156,-3 0 0,3 6-186,-3 3 1,-2 3 138,2 2 0,-5 0 76,5 0 0,-7 2-74,2 3 1,-3 3 19,-1 6 1,4 0-92,0 0 1,1 0 74,-1 1 0,4-1-132,5 0 1,2 7 78,4 2 1,-3 4-108,7 2 1,1 5 127,3 4 0,-4 0-115,0 5 1,2 1 80,8 8 0,-4 5-145,3 0 0,4 8 108,1 11 1,5-4 41,5 4 1,3 0-181,6-5 1,2-3 94,3-11 0,3-7-140,7-2 1,5-9 96,4-1 1,6-8 220,9-1 0,0-7-12,14-8 0,-7-6 93,1-4 1,2-4-92,-1-4 1,1-12 4,-1-12 1,-2-7-175,6-8 1,-4-1-159,-29 21 1,0-2-1,26-27 49,-30 22 0,-1-1 0,21-29-96,-12-7 0,-2-4 16,-20 34 1,-1-2 0,8-38 66,-3 1 0,-5 5-344,-5 0 0,-2 0 171,-7 5 0,-8-2 37,-6 1 0,-4 11 54,-10 8 0,-5 6 61,-15 4 1,-4 9-22,-10 10 0,-12 10 71,34 6 1,0 1 0,-41 0-811,10 2 0,1 5 892,4 0 0,-2 0 0,7-2 0,1 6 0,1 7 0</inkml:trace>
  <inkml:trace contextRef="#ctx0" brushRef="#br1">4180 15354 8573,'7'-29'0,"1"6"0,6-1 0,6 0-870,4-4 584,9-1 1,5 1 171,10-1 1,2 3 323,7 2 0,-5-1 78,0 6 1,-1 1-148,1 9 1,-8 3 102,-6 6 0,-6 1-112,1 4 0,-3 9-46,-2 10 1,-4 4 34,0 5 0,-7 1-141,2 8 0,-8-4-84,-1 5 1,-6-2 118,6-8 1,-7 0-308,2-4 0,-4-7 80,-1-3 1,0-4-278,0 0 170,-6-7 1,-3-2 318,-10-6 0,3-13 0,-5-3 0</inkml:trace>
  <inkml:trace contextRef="#ctx0" brushRef="#br1">4834 15283 8573,'0'28'0,"0"2"-134,0 3 0,7-3-200,2 3 1,4 2 346,1-2 0,5 4 239,0-9 1,6 2-196,-1-11 0,8-6 13,1-9 0,0-2-129,-5-2 1,-1-2 115,-3-2 0,-4 1-262,-5-7 1,-3-1 204,-2-8 0,-10 3 0,-8-4 0</inkml:trace>
  <inkml:trace contextRef="#ctx0" brushRef="#br1">4266 15368 8460,'6'-28'0,"-1"-1"-187,9 1 0,-1-7-167,10-3 1,9-3 181,11-2 1,6-4-205,7-1 0,1 0 486,0 0 0,5 4-6,-1-3 0,3 7 80,-3 2 1,-24 22 0,2 2-129,3-1 1,1 2-1,-1 1 1,0 2 26,-1 2 0,-1 1 0,28-5-27,-2 2 0,-4 4-146,-1 6 1,-1 6 32,7 4 1,-3 7 147,3 2 1,-4 6-196,-6-1 0,-2 9 131,-3 5 1,-3 3 121,-6 2 1,-5 6-44,0 3 0,-7 3-24,2 2 1,-3 0-78,-1 0 1,-9 0 4,-5 0 0,-8-9-99,-7-5 0,-1-7 94,-4-7 0,-9-7-403,-10-3 1,-3-5 138,-1-4 1,1-4-368,3-6 1,-2-6 625,2-4 0,-3-9 0,-1-3 0</inkml:trace>
  <inkml:trace contextRef="#ctx0" brushRef="#br1">5943 15354 8460,'2'-7'-105,"3"7"1,-2 8 208,6 11 0,1 8 150,4 6 0,-4 5-40,-1-5 0,5 1-104,5-6 0,2-1 111,-2-3 1,3-4-31,6-6 0,2-6 171,3-3 1,-4-5-110,-1-5 1,1-3 143,-6-6 0,3-6-86,-3-4 1,4-3-536,-3-1 1,-2-9-137,2-5 0,-5-3-341,4-7 0,-4 0 449,5-5-46,-7 0 1,4-6 0,-7-2 0</inkml:trace>
  <inkml:trace contextRef="#ctx0" brushRef="#br1">12896 13776 7983,'14'0'-465,"0"0"1,1 6 555,-1 4 0,-6 8-82,-4 6 0,-2 9 595,-2 5 0,0 8-281,0 1 0,-11 1-220,-3-6 1,-10 6-300,0-1 0,-4 5 196,14-32 0</inkml:trace>
  <inkml:trace contextRef="#ctx0" brushRef="#br1">3953 14458 18984,'-28'-5'-1272,"-1"1"1,1-1 1012,-1 5 1,6-5 258,-1 0 0,11 1-61,-1 4 0,8-2-188,-4-3-112,7 4 95,-3-6 0,12 7 204,3 0 1,6 0 233,4 0 1,3 0-48,6 0 1,7 0 15,3 0 0,-2 0-13,2 0 0,-2 0 79,2 0 1,2-1 181,-7-4 0,5 4 134,-5-4 1,8 3-462,2 2 1,6 0-44,8 0 1,1 0 27,4 0 1,-4 0-114,4 0 1,-4 0-155,-1 0 1,6-1 218,4-4 0,5 3-30,-31 0 0,-1 0 1,34-5-21,-33 5 0,-1 0 0,32-5 42,-5 2 0,2 4 10,-2-4 0,2 4 143,2 1 0,0 0-130,0 0 0,-1 0 113,-4 0 1,-3 0-224,-6 0 0,7 0 30,2 0 0,3 0 1,2 0 0,1 0-20,-1 0 1,-7 0-219,-2 0 1,-4 0 152,-1 0 1,2 0-111,2 0 0,-2 0 176,2 0 0,-4 1 49,-5 4 1,1-4 3,-11 4 1,2 2 184,-10-3 0,4 3-193,-5-3 1,2-2 74,-2 3 1,5-2-32,9 2 0,-1-4 29,6 4 1,-5-4-149,5-1 1,-6 0 201,2 0 1,-4-4 118,-1-1 0,-6 0-81,1 5 0,-1 0 7,1 0 1,3 0-53,-3 0 0,-2 0-17,2 0 0,-2 0-31,2 0 0,2 5-45,-7 0 0,5-1-46,-5-4 0,5 5-16,-5 0 0,5 0-17,-5-5 1,8 0 135,2 0 1,1 0-3,8 0 1,2 0 21,7 0 0,-2 0-104,3 0 1,-9 1 81,-1 4 0,-6-3-11,2 2 1,-3 3-64,3-3 1,4 3-3,10-3 1,-2-2-23,6 3 0,-3 1 35,-1-1 0,4 0 21,-9-5 0,9 0 71,1 0 0,2 0 51,2 0 0,3 0-18,-2 0 0,0 0-28,-10 0 0,-1 0-57,-4 0 1,5 4 5,0 1 1,5 4-86,0-4 0,1 6-18,-2-1 1,-4-2-44,-10 1 1,3-1-34,-3 2 0,10 1 5,4-7 0,2 3 58,-2-3 1,6-2-45,-11 3 1,4-4 242,-13-1 1,-1 5-123,1 0 0,-3 1 102,8-1 1,-4-2-84,9 6 1,-4-4-7,-1 5 0,-5-6-107,1 6 0,-8-2-31,3 1 1,-2 2-84,1-6 0,-1 5 84,6-6 0,-2 6-67,3-6 0,0 6 78,-5-5 1,4 4-22,-5-4 1,-1 4 29,-8-4 0,3 5 36,-3-6 0,3 6 29,2-5 0,4 4 8,0-4 1,7 4 9,-2-4 1,-1 4 2,1-4 0,-8 5 10,-1-6 1,-1 6 36,-4-5 1,-1 4 11,1-4 1,0 0 43,4-5 0,7 0 17,3 0 0,2 4 1,-2 1 0,3 0 18,-2-5 0,-4 0 109,-2 0 0,-3 0-140,-1 0 1,1 1-52,3 4 0,-1-3 51,6 2 0,1 3-187,3-2 1,-3 1 16,-1-1 1,-8-4-52,-1 4 0,-2-4 135,-8-1 0,6 5-28,-1 0 1,0 0 54,5-5 0,-2 0 176,11 0 1,-1 0-97,1 0 1,-2 0-49,-2 0 0,-3 0 52,8 0 0,-12 0-69,1 0 1,-2 0-35,2 0 1,3 0-10,2 0 1,2 0-28,3 0 0,3 0 10,-2 0 1,-6 0 26,-4 0 1,-1 4-100,-4 1 0,-1 0 69,0-5 0,1 5-47,5-1 1,0 1 56,-1-5 1,3 0 16,2 0 1,-3 0 66,4 0 1,-4 0 7,-2 0 0,-4 0 69,0 0 1,-6 0-104,1 0 1,-1 2 169,1 2 1,-2-2-179,7 3 0,0-4 9,5-1 1,4 5-50,1 0 1,-4 1-22,-1-1 1,-6-2-21,6 6 1,0-5-10,-5 0 1,-2 3 6,2-3 0,0 1 52,5-5 0,1 0-5,3 0 0,4 0 4,6 0 1,-5 0 74,0 0 0,-2 0 22,3 0 0,-5 0 15,-5 0 0,0 0-39,-1 0 1,7-5 41,4 1 1,2-1-76,2 5 0,0 0 10,-1 0 0,-3 0-87,-1 0 0,-10 0 9,6 0 0,-7 0-15,6 0 0,4 0 37,1 0 1,5-2-5,4-2 0,-7 2-2,3-3 0,-5 2 10,0-2 0,-3 4 90,-6-4 1,1 2-70,3-2 1,-1 4 35,6-4 1,-4 3-36,4 2 1,-1 0 26,1 0 1,1 0-51,-5 0 1,-1 0-4,-4 0 0,-1 0 2,1 0 1,1 0-4,4 0 1,2 2-112,7 3 1,0-4 97,0 4 0,-2-3-57,-3-2 0,-1 4 45,-4 1 1,-3 0 17,4-5 0,2 0 9,3 0 1,2-2 11,2-3 1,0 4 46,-1-4 1,-5 4 137,-4 1 0,1 0-147,-6 0 0,4 0-7,-8 0 0,8 0-61,1 0 1,7 0 13,-2 0 0,4 0-20,0 0 1,-5 4-4,-4 1 1,2 0-11,-1-5 0,-6 4-4,-4 1 0,5 0 17,4-5 0,7 0 49,-2 0 1,3 0-29,2 0 0,0 0 43,0 0 0,-2 0-34,-3 0 0,4 0 33,-4 0 0,10 0-20,4 0 0,3 5-309,2-1 1,5 1 317,0-5 1,0 0-7,-5 0 0,8 0 23,-37 0 0,1 0 1,3 0-1,0 0-32,4 0 0,-1 0 1,-4 1-1,-1 0 51,-1 1 1,-1 1 0,0-3 0,0 1-48,3 1 0,0 1 0,2-2 1,1-1 32,4 1 0,0-2 0,-3 1 0,0 0 4,-2 0 0,1 0 0,1 0 0,0 0-213,-4 0 0,0 0 1,3 0-1,0 0 191,2 0 0,0 0 0,-1 2 0,0 1-7,-2-1 1,0 1-1,0 0 1,0 0-55,-2 0 0,0-1 0,1-1 0,1 1 57,2 3 0,1 0 0,0-3 0,-2 0-81,0 3 0,-1 0 1,-1-1-1,0 0 24,-4 0 1,1 1 0,2 1 0,0 1 18,0-2 0,0-1 1,3 0-1,-1 0-156,-2 1 1,0 0-1,0-1 1,-2 0 144,-2 0 0,-1 1 1,2 1-1,0-1-4,-2-3 1,0 1 0,3 2 0,0 1-14,1-1 0,2-1 0,-1 0 0,0 0 2,0 1 0,0 0 0,-1-3 0,0 0-54,32 8 1,-32-8 0,1 1 26,-1 1 1,2 1-1,1-1 1,2 0-15,1 1 0,-1 0 1,-4 0-1,-1 1-15,-1-4 0,-1 0 0,0 2 0,0-1-13,3-1 0,0 0 1,1-1-1,1 0 1,3 1 1,0 1 0,-6 0 0,0 0 1,-1-1 0,-1 1 0,31 3-28,3-1 1,-5-4 86,-31 1 1,1 1-1,34 3-6,-34-3 0,-1-1 0,31 3 17,5-5 0,-13 5-148,3-1 1,-4 6 177,0-5 1,4 1-59,10-1 0,-3-2-4,2 6 1,-8-4 1,-6 5 0,-4-6-120,-5 6 0,4-7 152,-4 2 0,3 1-25,2-1 0,-7-1 310,-2-4 1,-9 0-215,-1 0 1,-11 0 572,2 0 1,-15 0-291,0 0 325,-3 0 0,-1 0-404,-1 0 0,-6-1 302,2-4 1,-2 2-513,2-6 0,-4 4 145,4-5 0,-2 7-355,2-2 0,-3-3-54,2-1 1,-2-4-71,-2-1 0,0 3 124,0-3 0,0 3-62,0-8 1,0-3 147,0-2 0,0-3 147,0-1 1,0-1 59,0 1 1,0-5-108,0 0 1,0-2 227,0 2 1,2 3-59,2-4 1,-1 3-89,7-2 1,-7 3-113,2-3 1,1-2 3,-1 2 1,1-2-105,-1 2 0,-4 3 87,4-4 0,-3 0-88,-2 1 0,-2-2 83,-3 2 0,4 3-99,-4-4 0,-1 3 127,1-2 1,-4 1 4,4-6 0,-5 0 14,6-4 1,-1-1 114,5 0 1,0-1-98,0-3 1,0-2 122,0-3 0,2 1 110,2 4 1,3 4-44,2 0 0,2 1-136,-6 4 1,4-3-66,-4-2 0,5 0-8,-6 1 0,7-2 5,-1-4 0,-2 4-164,1-3 0,1 4 112,4 5 0,2-3-37,3 3 0,-2-3-61,7-2 1,-2 1 95,2-1 1,2-4 51,-2-1 0,1-4 37,-1 5 0,1 1 163,-6 8 0,0-1-125,-5 5 1,1 1 27,-1 5 1,-6 1-85,-3 3 0,1-1 32,-1 6 0,-1 0-175,-4 5 0,0 0 209,0-1-269,0 1 1,0 0 61,0 0 1,0 4-59,0 1 1,-1 1 87,-4-2 0,2-2-16,-7 2 0,1-1 65,-5 2 1,-2-4 10,-3 4 0,2-2 93,-7 1 1,0-3-105,-4 4 0,-1 1 123,1-1 1,-5 4-96,0-5 1,-5 6 8,4-6 0,-3 7-20,3-2 0,-7 4-5,-1 1 1,-3 0-101,-7 0 1,-5 0 97,-4 0 1,-7 0-200,1 0 0,4 0 175,2 0 1,-4 0 66,-1 0 0,-7 0-316,-8 0 1,5 0 283,34 0 0,-1 0 0,-33 0 5,1 0 0,0-5 6,-1 0 0,-3-6 12,37 6 1,-1 1 0,-3-2 0,-1 1 2,2 0 1,0 0 0,0-1 0,1 0 52,-31-4 0,35 4 0,-1-1-65,-4 0 0,0 0 0,-1 0 1,-1 0 87,-3 0 0,0 0 0,4 0 0,1 0-60,2-1 0,0 1 1,-2 2-1,-1 1 1,1-1 0,0 0 0,-3 1 0,-1 0-211,0 0 1,-1-1-1,1-1 1,0 1 211,1 2 1,1 1 0,0-3 0,1 1-95,1 1 0,0 1 0,-4-1 0,-2 1 85,-3 2 0,-1 0 0,2-2 0,0-1-134,1 1 0,0 0 1,3-1-1,0-1 67,0 2 0,-1 0 1,-1 1-1,-1 0 4,-5-1 0,0-1 0,3 0 0,1 0 24,0 1 0,2-1 1,1 0-1,0 0 0,-2 0 1,0 1-1,-2 1 1,-1-1 15,-7-3 1,1 1 0,3 1 0,2 1 11,4-3 1,0 0-1,-3 4 1,1-1 19,-3 0 0,0 0 0,-2 0 1,-1 0-258,-1 0 1,-1 0 0,3 1-1,1 0 292,1-1 0,0-1 0,-1 2 0,-2 1-48,-6-1 1,-1 2 0,8-1 0,0 1-2,0 2 0,-1-1 0,1-1 1,0 1-6,-3 3 0,1 0 0,0-3 0,0-1-1,-1 1 0,1 1 0,4 0 0,2 0-33,-2-1 0,0 1 1,-1 1-1,-1 1-7,-3-3 0,1 1 0,3 2 0,2-1-6,1-1 1,1-1 0,2 3 0,0 0-165,0-3 0,-1 0 0,1 1 0,-1-1 196,-2-2 0,1 0 0,1 0 0,1 0-64,5 0 0,0 0 0,0 0 0,0 0 75,2 0 0,0 0 0,-1 0 1,-1 0 12,-3 0 1,1 0-1,2-2 1,2-1 84,2 1 1,1 0 0,0-2 0,0 1 105,-34-2 0,0 2-126,5-6 1,-5 6-94,1-2 1,34 2 0,1 0 53,-36-2 0,7-5-132,7 6 0,-3-3 115,-1 3 0,-4 2-103,-1-3 0,-5-1-2,1 1 0,5-4-12,9 4 1,1-4 74,-2 4 1,2-5 6,-6 6 0,2-3 25,-7 3 1,6 2-26,-1-3 1,3-1 16,11 1 1,-3-1-14,-2 1 1,-5 4-142,0-4 1,-7 2 106,-2-2 0,1 2-17,-1-7 0,6 6 50,9-6 0,-3 2 0,-2-1 1,-6-4 112,-9 4 0,2 1-78,34 3 0,0 0 0,-33 2 46,2-2 1,-2 4-54,2 1 1,-6 0-38,34 0 0,0 0 1,-1 0-1,0 0-3,1 0 0,1 0 0,-3 0 1,1 0-120,-37 0 1,39 2-1,-1 0 100,-2 1 0,0-1 0,-1 3 1,1 0-75,-3-3 0,1 0 0,-2 3 0,1 0 185,3-3 1,0 1 0,-2 0-1,0 0-115,2 0 1,-1-1 0,-4-2 0,-2 1 27,0 1 1,0 1-1,-1 0 1,1 0-27,0 0 1,0-1 0,1 1 0,1 0 80,0 0 1,0-1 0,-4-1 0,-2 1 18,-1 3 0,0 0 0,-1-3 0,1 0-55,2 3 1,1 0-1,-3-3 1,0 1 35,0 2 1,0-1 0,-1-2 0,-1-1 15,0 1 1,0 1 0,-1 1 0,1 0-47,5 1 0,-1-1 0,-4 0 0,-2 0 10,-3 1 1,0 0 0,4-1-1,0 0-26,1 0 0,0 1 0,0 1 1,-1 1 22,1-2 1,0-1 0,-2 2 0,0 1-48,-5 0 1,0 0 0,6-2 0,1 0 23,2-1 0,0 1 1,-1-1-1,-1 0-6,-2 0 0,-1 1 1,2 2-1,0-1 5,1-1 1,0 0 0,2-1 0,1-1-4,0 2 1,-1 0 0,-1-3 0,-1 1 4,-5 1 1,0 1-1,5-2 1,1-1 1,1 3 0,0-1 1,0-1-1,0-1 1,1 3 1,-1 0-1,-6-3 1,1-1-1,5 1 0,0 1 0,-3 0 0,0 0 16,6-1 0,-1 1 0,-3 2 1,-1 1-6,0-1 0,0-1 0,-1 0 1,1 0 0,2 1 1,1-1 0,-2-1 0,0-1-7,-1 3 0,0 0 0,-1-3 0,0 0 1,-2 3 1,0 0 0,4-3 0,1 1-13,2 1 0,1 1 0,-1-2 0,0-1 11,-5 3 1,1-1 0,4-2 0,1 0-16,-1 0 1,1 0 0,2-1 0,0 0 11,0-1 0,0 0 1,0 0-1,1 0-28,-4 0 1,1 0-1,1 0 1,2 0-16,1 0 0,0 0 0,-4 0 0,1 0 22,5 0 0,1 0 1,-5-2-1,0-1 11,-3 1 0,1-1 0,5 0 1,1 0-3,-1 0 0,-1 1 1,-1 1-1,1 1 13,0-2 0,0-1 0,-6 0 0,-2 0-13,1 0 1,1 1 0,0-1 0,1 1 42,3 2 1,0 0 0,1-2-1,1-1-37,0 1 1,0 0-1,-4-1 1,-1 1 20,1 2 1,-1 0-1,1-2 1,1-1-28,5 1 1,1-1-1,-4 1 1,-1 0 0,3 1 1,-1 2-1,-6-1 1,0 0-13,1 0 0,1 0 0,-2-2 0,1-1-54,3 1 1,0-1-1,-2 1 1,-1 0-20,-4 1 0,-1 2 0,1-1 0,0 0 66,-1 0 1,1 0 0,3 0 0,2 0 32,1 0 0,1 0 0,0 0 0,-1 0-39,-9 0 1,0 0-1,7 0 1,0 0 73,0 0 0,1 0 1,3 0-1,1 0-5,-2 0 0,-1 0 1,-1 0-1,-1 0-12,-6 0 0,-1 0 1,5 0-1,0 0-18,5 0 1,0 0 0,3 0 0,0 0 9,0 0 1,-1 0-1,-1 0 1,-1 0-15,-5-1 1,0 2 0,5-1 0,0 1-3,4 1 0,1 1 0,3-2 1,1-1-73,-33 5 1,2-2 71,34 0 0,0-1 1,-35 0 146,0 2 0,10-2-46,8-2 0,8 2 267,11 2 0,3-2-331,7 3 1,6-2 518,3 1 0,1 3-671,-1 2 1,8 4 625,-3-4 0,3 4-629,-3 1 1,0 7 406,-1 2 0,6 3-268,0-3 1,4 9 37,-5-4-1,6 4 14,-6-3 1,7 5 6,-2 4 1,2 0 188,-2 5 0,4-4-42,-4 9 0,3 7-59,2 2 0,2 4 68,3 1 1,-2 1-323,6 3 1,0-3 350</inkml:trace>
  <inkml:trace contextRef="#ctx0" brushRef="#br1">3602 13846 15642,'8'34'-170,"2"13"-75,1 2 90,-7-1 0,1-7-55,-5 6 0,-1-11-416,-4 7 0,-3-3-1138,-6 2 1764,0 1 0,-7 3 0,-3 0 0,-3-4 0,-1-1 0,0-3 0</inkml:trace>
  <inkml:trace contextRef="#ctx0" brushRef="#br1">7180 10321 8219,'-14'-22'162,"5"3"-162,-1 10 214,7 2 1,-2 10-84,10 7 0,-2 6 316,7 12 1,-6 8-217,6 7 1,-2 1-403,1 8 1,2-6-37,-6 2 1,5-10 137,-6-5 0,6-10-522,-5-4 232,6-3 189,-10-8 1,5-3-44,-6-10 0,0-9-261,0-10 1,-1-3 70,-4-1 0,4-7 403,-4-3 0,-1-3-83,1-1 1,-2 5 82,3 4 0,2 5 19,-3 4 0,4 3-82,1 7 1,6 5 1083,4-1-742,2 7 1,6-2 250,-4 10 1,3 3-183,-7 6 0,2 2-142,3 3 0,-8-2-308,-2 7 0,-3-2 87,-2 2 0,0 3-65,0-4 1,-7-2 10,-2-2 1,-4 1-229,-1-1 0,2-5 45,2-4 1,-3-5 6,4 4 238,3-6 17,-7 4 0,11-9 9,-2-3 1,8 2-58,6-6 0,4-1-31,5-4 0,-2 0 64,7 0 0,-2 4-336,2 1 0,1 5 341,-6 0 0,0-4 0,-5 0 0</inkml:trace>
  <inkml:trace contextRef="#ctx0" brushRef="#br1">7067 10932 8219,'-15'15'199,"1"-1"127,6-6 1,15-8-162,12-10 1,7-9-37,8-4 0,0-6-481,4-4 0,7 3 188,-8-3 0,6 3-400,-10 1 0,-1 7-42,-8 3 606,-4 10 0,-6 3 0,1 6 0</inkml:trace>
  <inkml:trace contextRef="#ctx0" brushRef="#br1">7251 10790 8219,'8'7'-270,"-3"2"1,1 5 705,-1 5 0,0 3-77,-5 7 0,0-1-437,0 1 1,0-1 116,0 1 0,-2-1-137,-2 0 0,2-4 1,-3 0-115,4-7-386,1 4 414,0-13 0,1-10-240,4-12 0,3-8 139,6-12 1,0-7 284,1-6 0,-1-7 0,0 4 0</inkml:trace>
  <inkml:trace contextRef="#ctx0" brushRef="#br1">7436 10762 8219,'15'0'-212,"-1"0"1,-2 12 150,-2 7 1,1 13 740,-6 6 1,-1 9-193,-4 5 1,0 4-126,0 1 0,5-2-99,0-3 0,0 3-109,-5-3 1,0 2-29,0-2 1,-2-4-170,-3-10 0,-1-1-212,-3-8 0,-4-4 193,3-11 0,-7-1-405,-2-4 1,-1-4 207,1-10 0,1-7-226,-6-7 1,7-6 167,-2 1 1,3-4 18,2-6 0,2 4 95,2-3 1,4 8 50,6 1 0,0 7 111,0-2 1,1 3-78,4 2 1,3 4 111,6 1 1,0 4-58,1-4 1,0 1 81,4-2 1,-3-2-105,3 2 1,-2-2 93,2-3 1,-3 1-32,3 0 1,-3 0 84,-2-1 1,0 1 86,1 0 0,4-2-104,0-3 1,-1 3 221,-3-2 0,4-3-66,0 2 0,1 0 56,-1 5 1,-3 0-73,3-1 0,-3 8 495,-2 2-403,0 3 0,-1 4-135,-4 3 0,-2 2-107,-7 8 1,0 5 124,0 4 0,0 3-211,0 1 0,-7 5 45,-2 1 1,-5 5-78,-5-1 0,1 1 84,-6-1 0,2 2-403,-1-7 0,-3-1-12,7-9 1,0-2-158,5-7 1,0-6-60,0-3 1,1-7 627,4-7 0,-4-7 0,5-13 0</inkml:trace>
  <inkml:trace contextRef="#ctx0" brushRef="#br1">7550 11231 8211,'22'-8'0,"0"-3"-2,-3 6 1,-3 1 217,3 4 0,2 0 148,-3 0 1,1 4-118,-4 1 1,-1 6-181,0-1 1,-1 2 105,-4 2 1,2-4-827,-6-1 0,1-4 653,-1 5 0,-3-7 0,4 3 0</inkml:trace>
  <inkml:trace contextRef="#ctx0" brushRef="#br1">7849 10890 8138,'14'-14'27,"0"-1"0,0 1-27,1 0 0,-6 6 539,0 3-246,1 4-1276,-2 1 690,4 0 0,-10 1-153,3 4 0,-5-2 446,-5 7 0,-3-1 0,-6 5 0</inkml:trace>
  <inkml:trace contextRef="#ctx0" brushRef="#br1">7877 10662 8138,'0'15'336,"0"-1"0,0 6-54,0 4 0,0 3 106,0 1 1,0 7-142,0 3 1,0 5-225,0 4 0,-5-1 50,1 6 1,-1-6-243,5 1 0,-5-4-168,0-5 1,1-5 258,4-9 1,0-4-1611,0-6 859,0-6 829,0-2 0,6-12 0,2-2 0</inkml:trace>
  <inkml:trace contextRef="#ctx0" brushRef="#br1">7906 11131 8138,'6'-14'0,"-5"0"343,4 0 0,1 4 133,-1 1 398,6 6 1,-3-4-312,6 7 1,1 2-171,-1 3 1,2-1-420,3 11 1,-4-7 120,4 11 1,2-8-1159,-2 3 1,8 3 1062,1-7 0,1 5 0,5-7 0</inkml:trace>
  <inkml:trace contextRef="#ctx0" brushRef="#br1">8417 10406 8047,'0'15'0,"0"-1"0,0 6 0,0 4 292,0 3 0,-6 8 480,-3 3 1,-4 3-496,-1 1-261,-7 1-53,5 0 1,-4-7-234,6-3 1,1-4-282,3-6-519,-2 4 776,4-11 0,0-3-23,3-13 1,4-12-120,1-6 436,0-8 0,6-2 0,2-9 0</inkml:trace>
  <inkml:trace contextRef="#ctx0" brushRef="#br1">8304 10762 8047,'20'-8'-1432,"-4"2"1511,3 6 1,-3 6 572,-2 3 0,2 6-171,3 4 0,-8 3 1,3 6 1,-3 1-341,3-1-81,0 7 1,-4-1 268,-1 4-1246,1-3 696,-2 0 0,3-10-695,-6 4 1,-1-10 914,-4 0 0,7-4 0,1 0 0</inkml:trace>
  <inkml:trace contextRef="#ctx0" brushRef="#br1">8545 10762 8047,'15'-21'-200,"3"1"-51,1-4 1,10-3 282,-5 4 1,6 2 80,-7 2 1,-1 0-254,2 5 0,-11-4-343,1 9 1,-9 1-27,-1-1 509,-2 5 0,-2-2 0,-6 0 0,-2 4 0,-6-2 0,-1 2 0,1 2 0,0 0 0,0 0 0,-1 0 0,1 6 503,0 4-291,6 9 0,2 0 1075,6 9-845,0 4 1,-5 10-30,0 1 1,1 4 95,4 1 0,1 5-94,4 0 0,-2 2 62,7 2 1,4-10-222,5-9 1,1-5-185,-1-14 1,-1-1-133,5-9 95,1-3 1,0-12-30,-1-3 1,0-12-241,0-7 0,2-7-238,-6-8 0,0 1 233,-4-1 0,-3 2-693,-2 3 0,2 0 359,-2 10 0,-4-2 573,-1 11 0,3 0 0,0 4 0</inkml:trace>
  <inkml:trace contextRef="#ctx0" brushRef="#br1">9398 11345 7979,'-14'6'1986,"6"-4"-2074,2 4 139,12-6 0,4 0 345,9 0 0,3-6-40,6-4 1,2-10-258,3-9 0,-1-6 210,6-7-444,-6-7 0,9-8 182,-3-9 1,-18 31 0,1 0-703,0 0 1,0-1 703,1 0 0,-1 1 0,20-31-407,-3-1 0,0 6 39,-10-6 1,-4 12-54,-15-2 0,-4 8 173,-10-3 1,-4 13-238,-10 1 0,-8 3 336,-6 6 0,0 4-261,4 11 0,-4 1 726,0 4 0,1 3-719,9 6 0,-3 1 252,7 4 0,-4 4 102,4 10 0,-6-3 0,2 5 0</inkml:trace>
  <inkml:trace contextRef="#ctx0" brushRef="#br1">9555 10406 7979,'14'0'0,"-1"-6"-242,-4-3 252,10-4 1,-8-3 814,13-3 0,-4 2-288,9-7 1,-2 5-345,11-4 0,-1-1 59,6-5 1,0 3-78,-1 2 1,1-1 7,0 6 0,-7 0-56,-3 4 1,-3 1 29,-1 0 1,-7 5-24,-3-1 1,-3 7 1,-2-2 1,-5 10 20,1 4 1,-7 6-176,2 4 0,-4 9 125,-1 10 1,0 9-174,0 5 1,5 10-328,0 4 0,1 4 198,-1 1 1,-2-30 0,2 2 0,2 0 0,0 1 0</inkml:trace>
  <inkml:trace contextRef="#ctx0" brushRef="#br1">27171 6525 8210,'0'-34'-813,"0"5"609,0 1 1,0 1 453,0 8 123,0 6-199,0 1 0,0 13 20,0 4 0,0 6-5,0 17 0,-5-1-44,0 11 0,-4 0 104,4 5 1,0-5-159,5 0 1,0-2-86,0 2 1,0 1-31,0-6 1,2 5-221,2-4 0,-2-6 86,3-4 1,-4-5-88,-1 4 1,0-10-1068,0 1 484,0-9 828,0 1 0,-6-6 0,-8-12 0,-8-4 0</inkml:trace>
  <inkml:trace contextRef="#ctx0" brushRef="#br1">27028 6867 8210,'-14'-10'-383,"0"1"-48,0 5 1,1 0 1140,4 8 1,2 9-146,7 6 0,0 6-98,0-1 1,5 8-233,0 1 0,6 0-157,-2-5 0,-1-6 53,2-3 0,-1-3-185,5-2 0,1-4 171,-1-1 0,2-7-172,3-2 0,-4-11-248,4-8 1,-1-13 167,1-1 1,-4-13-585,4-6 0,-3-1 92,-2 0 0,1-2-1211,-1 3 1838,0 3 0,0-6 0,1 4 0</inkml:trace>
  <inkml:trace contextRef="#ctx0" brushRef="#br1">26730 6667 7880,'-8'-9'-474,"3"0"1,-1 4 459,1-5 1,-1 2 36,1-1 1,2-4-14,-7 4 1,6-4 28,-6-1 0,1 5 0,-6-1 0,1 2 67,0-1 1,5 1-14,-1 3 1,-4 3 78,-5-2 1,-2 2-102,2 2 0,4 2-3,-4 2 1,-3 3 3,-2 2 1,0 4-17,-4-4 0,2-1-21,-7 2 1,3-1-10,2 5 0,1 1 123,3-1 1,-3 2-91,4 3 0,1-2 183,-2 7 1,5 1-108,-5 8 0,7 3 44,-2 7 0,3 0-92,2-1 1,-2-2-101,-3 3 0,3-6-38,-3 6 1,8-7-263,2-7 0,4-7 28,-4-3 1,5-3-542,0-2 54,2-6 465,-4-2 0,-2-7-23,-6-4 0,0 2 330,-1-7 0,-5-6 0,-2-6 0</inkml:trace>
  <inkml:trace contextRef="#ctx0" brushRef="#br1">25663 7108 8340,'-14'-5'-1307,"0"1"1040,6-7 1026,-5 3-188,12 0-211,-5 2 0,6 12-224,0 3 0,0 6 12,0 4 0,0-2 5,0 7 0,0-5-9,0 4 1,4 1 81,1 4 1,5-4-48,-6 0 0,6-5-98,-5 4 1,6-5 16,-2 1 1,4-10-198,1-4 0,0-3 150,0-2 0,1-2-180,-1-3 0,5-7 74,0-7 1,4-8 96,-4-2 0,5-1-368,-5-8 0,5 1 75,-5-6 1,4 0-364,-4 1 0,0-1 614,-5 0 0,7-6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17972 1152 8304,'-8'0'563,"1"0"-417,7-7 0,8 4 77,7-6 1,5-1-115,9-4 1,-1 0-290,0-1 0,1 1 31,-1 0 89,1 0 61,5 0 0,-4-5-135,4 0 0,-4 0 122,-2 4 1,-4 6-143,0 0 0,-7 5 80,2 0 0,-3 4 10,-2 4 0,-6 4 51,-4 6 1,-2 7 7,-2 3 0,-6 4 5,-4 5 0,-2-1 14,-3 6 1,-5-2 1,-4 2 1,2 2 10,-2-7 1,5 5 7,-4-5 0,5 5 37,-1-5 1,4-5 99,0-4 195,1-7-203,0 4 102,6-13-172,2-8-89,6-14 1,0-8-118,0-7 0,0-6 64,0-3 0,4-7-190,1-3 0,5-5 130,-6 0 0,1 3 12,-5-2 0,0-5 56,0-5 0,0 2-23,0 8 0,0 9 256,0 10 43,0 3-256,0 8 1,0 6 306,0 7-105,-6 6-7,4-4-140,-4 7 1,6 4-30,0 5 1,2 2-12,2 13 1,-1-1 51,7 6 1,4 6-20,5 3 1,6 7 203,-1 3-1211,3-1 968,8 2 0,-1-5 4,4 4 1,2-4 2,-7-1 1,0-5 5,-4-1 0,-3-5 110,-2 1 0,-5-8 0,-9-1 0,1-11 130,-7 1-19,1-3 562,-5-3 0,-1-2 370,-4-6-743,-9 0-153,-9 0 1,-7-1-34,-3-4 1,-5-5-96,-9-8 1,-4 0-224,-5-6 0,-1-1-96,0-8 0,0-3 103,0-7 1,-8-1-327,30 20 0,-1 0-547,1 2 1,-1 0 851,-3-3 1,1 1-1,-22-12-362,3 3-409,16 3 387,0 8 1,14 3-984,3 9 1473,-3 4 0,5 6 0,-6 0 0</inkml:trace>
  <inkml:trace contextRef="#ctx0" brushRef="#br0">25678 455 8310,'-15'-14'0,"0"6"-129,-4 3 1,1 3-185,-5 2 0,5 0 686,-1 0-140,4 7 1,0-6-292,1 4-319,0 3 1,0-6 153,-1 2 0,8-8-54,2-6 1,-3-3 205,-2-1 0,-2-2 14,-2-2 0,-2 6 239,-3-2 0,-5 5-205,-9-1 1,-10 4 364,-9 6 0,-5 0-85,-4 0 1,7 2 62,-3 2 1,3 3-408,-3 2 1,1 4 139,-1-4 1,-5 2 17,1-1 1,-7 1 26,1-6 0,4 6-163,1-2 1,4-1-6,1 1 1,-6 1 21,-3 4 1,-10 0-171,36-7 0,-1 1 0,-38 7 185,39-5 0,0-1 0,-35 7 29,0 3 0,35-8 0,-1 0-4,-1 1 0,-1 0 0,-3-1 0,0 0-9,-4 1 0,1 0 0,0-1 0,1 1-189,3 2 1,0 1 0,-2-1 0,-1 0 200,6 0 1,-1 1 0,-2-1-1,-2 0-1,0 0 0,0 1 0,3 0 0,1 1 14,-3-2 0,2 1 0,3 0 0,3 1-137,-29 8 1,-2 3 132,2 1 1,30-13-1,-1-1-4,-3 0 1,1 0-1,1-2 1,1 0-1,-38 11 1,8 1-43,2 5 1,4 4-152,-4 0 0,-2 5 193,30-22 1,0 1-1,1 2 1,1 1-5,-2-1 1,0 0-1,3 4 1,1 0-43,-28 25 0,2 4 133,13-5 1,4-4-155,5-5 1,7 0 4,-3 4 1,4-4-12,2 0 1,1-5 431,3 5 1,4-6-386,6 1 0,4 2 228,1-2 0,6 6-171,-2-1 1,3-1 490,2 0 1,7-3-487,2 3 0,-1 0 132,1 1 0,6 1-132,4-6 1,6 2 11,-1-2 1,-1-3-93,6 4 1,-4-3 73,8 2 1,-1-1-167,1 6 1,-1-7 97,5 3 0,3-4-114,7-2 0,4-1 110,6-3 1,-5-2 4,0-3 0,0 1-36,5 4 0,-6 1 112,-4-6 0,-3 6 192,-1-1 1,0 4-75,-1 6 0,6-4 24,-1 3 0,7 3-56,-2 2 0,-2 3-153,3 2 0,-8-5 82,3 0 0,-4-7-113,-1 2 0,1-3 73,3-1 0,4-5-127,6-1 1,4-1 177,1 2 1,-1-2-78,-4-3 1,-1-2 160,-4 7 0,-2-5-83,-2 5 0,-2 4 69,6 5 1,0 1-72,5-6 0,4 5 8,1 0 0,-2 1-72,-8-6 1,2 0-19,-7 1 0,1-2-22,-6-4 0,4 4 65,6-3 0,-1-4 156,6-1 1,4-3-157,-4-2 0,-2 1 139,-3-1 0,-6-2-58,2-2 0,1 3 17,-2-4 0,13 4-62,2 1 0,1 0-110,3 0 1,1-4-549,4-1 0,-7-6 393,-2 2 0,3-3-182,1-2 0,5-5 132,5 0 1,-3-6 123,3 2 1,-15-4 64,-4-1 1,-10 0 218,1-1 1,1 1-7,-2 0 0,2 1 270,-1 4 0,2-5-129,7 0 1,0-2-40,0-8 1,-5 5-395,0-5 1,-1-6-169,1-8 1,9-9 246,-30 21 0,0 0 0,2-1 0,0 0-41,0 1 0,1 0 0,2-2 0,0 1-44,-2 1 1,-1 0 0,0-2 0,0 0 7,24-28 1,-7 3 195,-2 1 0,-4-5 203,-1-4 0,1-6-104,3 6 0,-7 1-20,2 8 0,-2-8 3,3 3 0,-7 0-27,-3 0 1,-3 2-110,-1-12 1,-3 1-263,-2-5 1,1 0 110,-6 0 1,2 1-155,-2 4 0,-5-7 326,0 7 1,-1-5-73,-8 9 1,-1 2 222,-4 8 0,0-2 26,0 7 1,-6 1 321,-3 8 1,-4-1-393,-1 6 0,-5-7-111,0 2 1,-5 2-49,5-2 0,-6-5-316,1-4 1,-3-5-84,-1 5 1,-2-2 151,-3 1 1,1 6 168,-6-1 1,0-3 159,-4 8 0,-1 0 361,0 10 0,1-1 3,-1 1 1,0 6 151,1 3 1,-3 3-323,-2 2 1,-5 4-107,-10 1 0,-1 6-470,-3-2 0,4-3 245,10-1 0,2-4-96,2-1 1,4-5 18,-4 0 0,0-6-115,0 1 1,-7 2 205,-2-2 0,-5 5 90,-4-5 1,3 7 87,6-2 0,0 3 340,0 2 0,-1 1-208,-4 4 1,2 3 88,-6 6-327,-1 0 0,-2 0 0,-1 0 0,-1 0 0,-3 0 0</inkml:trace>
  <inkml:trace contextRef="#ctx0" brushRef="#br0">29758 2730 8380,'-14'-29'0,"0"1"-643,0-1 401,6 7 1,-5 2 759,4 5 1,1 1-85,-2 0 0,1 0-710,-6 0 0,1 4 76,0 1 0,-7 1-184,-2-2 1,-6-1 189,-4 6 1,-3-1 160,-7 1 0,-4 4 64,-1-4 1,-4 3-44,5 2 1,-7 5 189,2 0 0,-3 6-316,-2-2 1,-6 4 316,-4 1 1,-1 1-63,2-1 0,0 2-18,9 2 1,3 0-57,11 6 0,-1 1-8,-3 8 0,1 2-40,-6 3 0,4 3-170,-4-3 1,0 0 7,-5 4 0,2-2 93,3 7 0,3-3 13,6-1 0,5 1 73,0 4 0,1 1 94,-6 3 0,5 3-95,0-3 0,5-3 20,-5-2 1,8-2 45,2-3 1,1 6 3,8-1 1,-5 2-55,5-2 0,2 4 20,7 6 0,-2 0-98,2 0 1,-1-1 47,2 1 0,1-1-13,3-4 1,3 5-15,-2-1 0,2 1-4,2 5 0,0-4 29,0-1 1,5-1 2,0-4 1,6 1 147,-2-5 0,8 1-87,2-2 1,5 4 129,-5 6 0,6 1-120,-1 4 0,3-4-219,1 4 0,1 1 193,-1-2 0,2-2-21,3-2 1,2 0-30,3 14 1,-2-10-161,-2 6 1,-3-6 31,7 1 0,0 1 76,5 3 0,1-7 28,3-7 0,4-2-37,6 3 1,-5 0 7,0-5 1,-6 2 103,1-7 1,-1 1 222,1-11 0,-1 0-156,6-4 1,0 4-33,5 0 1,2-4-202,2-6 0,-7-5 117,3 1 0,-5-5-16,0-5 1,-6 2 47,-3-6 1,-4 0-19,9-5 1,-3 0-8,3 0 0,2-2 43,7-2 0,0-6 47,0-9 0,-7 2-74,-2-7 0,1 0-26,-2-4 0,7-7 31,-2-3 1,3-3-214,2-1 0,0-3 229,0-2 1,-6 1 1,-4-6 1,-4 6-1,-6-1 0,0-4 11,-4-1 0,-3-3-23,3-2 0,-3-6 1,-1-3 1,-1-7-74,0 2 1,-15 31 0,-2 1 70,13-32 0,-5-5-77,5 0 1,-16 36-1,-1-1 33,1-3 1,-1-2 0,-1 1 0,0-1-7,-3-2 1,-1 1-1,1 3 1,-1 1 79,-2-37 0,-3 37 1,-1 0 2,0-1 1,-1-2 0,-2-1 0,0 0 50,-2 1 0,-1 1 1,-1 2-1,0 1 103,-3 1 1,-1 2 0,0 1 0,0 0-54,-1-2 1,-1-1 0,0 2-1,-1-1-64,-1 0 0,0 0 0,-1-1 0,1 0-75,2 2 1,1 2 0,-4 0-1,-1 1 28,-1 0 0,1 1 0,-1 1 0,0 0-100,-4-4 0,0 0 1,0 0-1,-1 0 12,-1-2 1,0 0-1,-3 0 1,0-1-71,0-3 1,0-2 0,3 2 0,1 0 25,3-1 0,1 0 1,1 2-1,1 0-40,2 1 0,0-1 1,-1-2-1,-1 0 181,2 2 1,0 1 0,-1 3 0,-1 0-55,0 3 0,-1 1 1,-16-25 240,1 3 1,3 7 10,-4 7 0,5 9-120,-5 5 0,2 9 173,-2 10-311,-9 10 0,7 6 0,-9 7 0,5 1 0,5 4 0</inkml:trace>
  <inkml:trace contextRef="#ctx0" brushRef="#br0">24370 5530 8509,'-29'-36'-50,"1"3"0,4 3 29,0 1 1,5 2-29,-4 4 1,4-4 139,-5 3 0,5-3-298,-5-1 0,1-1 33,-6 1 1,1 0 190,-1-1 1,-4-4-10,0 0 1,-6 0-19,1 4 1,-3 1 141,-2-1 0,0 1-61,1-1 0,-1 1 36,0 0 0,-7-1-45,-7 1 0,-8-1-272,28 15 0,-2 0 1,-33-15 257,34 15 1,0 0-1,-33-14 9,4-1 0,-7 1 31,3-1 1,31 17 0,-1 1-3,1-2 0,0 2 0,-36-7 62,5 0 0,-3 3 21,7 6 1,-4 3-416,10 6 1,-14 0 283,0 0 1,32 2-1,0 2-86,0 0 1,1 1 0,0 4 0,2 1-68,-31 14 1,-2 4-34,36-11 0,-2 0 0,-2-2 0,-1 1 59,-3 3 1,-1 0-1,-1 0 1,0 0-190,1 2 1,2 1 0,1-1 0,2 2 265,3 0 1,0 1 0,2-1 0,-1 0-40,2 3 1,-1 0-1,1 0 1,-1 0 78,0 2 1,1 1-1,3-1 1,1-1-45,-26 26 0,29-24 1,1 2 53,-21 25 0,7 0-72,8-4 1,8-5 72,1 5 0,7-3-15,-2 8 1,3-5-11,2 5 0,6 0 34,3-5 0,4 4 0,1 0 0,0 1 79,0 0 0,6 2-106,3 2 0,9 4 115,1 6 1,4-5-125,-4 1 0,8-6-7,2 6 1,7-7-14,11 1 0,-20-28 0,2-1-3,1 1 0,1 0 0,1 0 0,0-1-19,-2 2 1,1-2 0,28 24 31,-29-28 1,1 1 0,28 23 30,-2 0 1,-26-25-1,2 0-38,2-3 1,1-1 0,5 1 0,1-1-37,2-1 0,2-1 1,1 2-1,0 1 57,-1 0 0,-2 0 0,1 0 0,-1 1-2,0-1 1,2-1 0,3-3 0,3 0-18,7 1 1,1 0-1,-6-4 1,1-1-1,-3 1 0,0 0 1,-2-2-1,1 0-23,5-1 0,2 0 1,-3 0-1,0 1 34,4-1 1,1 0 0,-5-2 0,-1 0-20,-2 0 0,0-1 1,0-2-1,0 0 8,3 0 0,-1 1 0,-2-2 1,-1 1 6,4 1 1,-1-1-1,-5-3 1,0-1 7,-2 2 0,1 0 0,-3-1 0,1-1 5,4 3 1,0-1 0,-2-3 0,0-1-15,4 0 1,0-1 0,-4-1 0,-1 0 3,-2-1 0,0 0 1,-1 0-1,1 0 6,0 0 0,0 0 0,1-3 0,1-1-1,3 0 0,-1-1 0,-2-1 1,-2-2 85,-2-1 0,-1-1 0,33-8-54,-9-5 1,2-1-17,-30 10 0,0 0 0,33-15 34,0 1 0,-5-2 3,-4-3 0,-15-2-9,1-3 0,-14-3 20,0 3 0,-6-3 11,-4-2 0,-4 1-34,-5-1 0,-1 0 123,0 1 1,-6 2-137,-3-3 0,-4 4-174,-1-8 1,-1-2 24,-4 1 0,-3-7 29,-6-2 1,0 0 367,-1-4 1,-5 2-313,-4 2 0,0 0 7,-4 1 1,1-6 3,-11 0 0,0-6 213,-4 2 0,-6 3-145,1 1 0,20 31 1,0 1 38,-25-27 0,25 26 0,-1 2 56,-29-23 0,6 1-51,4-1 1,-5 1-61,-5-1 1,26 25-1,-1 1-10,-3 1 1,-1 2 0,0-1-1,0 1-3,1 1 0,-1 1 0,-28-21 1,2-1 0,5 5-132,5 0 0,-3 0 77,3-4 0,-4-6-374,-1 1 0,2-7-141,3 2 1,5-2 542,9 2 0,3 2 0,7 2 0,-1-4 0,1-3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7721 8843 8117,'-19'-38'0,"0"0"0,-5 11-707,5-1 0,-6 4 509,1 0 0,2 2 585,-2 3 0,-1 3-220,-8-3 0,-2 5 13,-3 5 1,-3-4-175,3 3 0,-4-2 6,-6-2 0,1 4 9,-10 1 0,2 1-223,-12-2 1,-5-2 277,31 7 1,1 0 0,-37-3-395,1-1 1,2 6 321,-2-2 0,35 4 1,0 0 20,-6 1 0,-1 0 0,1 0 0,1 0 4,-4 0 1,0 0-1,2 0 1,1 0 33,2 0 0,0 0 0,0 3 1,0 1-43,-4 0 0,-1 1 1,-1 1-1,1 1-31,-5 0 1,1 0 0,3 1 0,0 0 32,4 1 0,0 1 0,-3 0 0,-1 2-28,-4 2 0,1 0 0,-3 1 0,0-1-261,2 0 1,1 0 0,-2 1 0,1 0 257,5 2 1,1-1 0,-4 0 0,-2 0 16,-4 3 0,0 0 1,4-3-1,1 1-4,-1 2 1,1 0-1,2-3 1,1 1 77,1 2 0,1 0 0,-1 0 0,0 0-231,0 2 0,1 1 0,2-3 1,2-1 223,2 1 0,1 0 1,0 0-1,1 2-24,5 2 1,1 1-1,-2-1 1,2 2-51,3 3 0,2 1 0,-1-3 0,0 1 18,3 4 1,0 0 0,-1-2 0,1 0 18,-29 28 1,8 2-4,6 2 0,7-1-119,7 7 0,7-3 59,3 3 1,4 2 79,0-2 0,7-4-75,4-2 0,2-2 6,2-2 1,0 1 12,0 4 1,6 1 74,4 3 1,3 2 15,1-6 0,6 1-60,4-2 0,4-2 12,6 3 1,4 2-35,-15-30 0,1-1 0,20 31-11,-20-30 0,0-1 0,1-1 1,0 1-27,1 0 0,0 0 1,-1-1-1,1-1 54,26 26 0,-3 1-85,-21-27 1,1 0 0,0-1 0,2 0 133,4 3 0,1 0 0,1-3 0,2-1-98,-2 0 0,2-1 0,3 0 0,1-1 39,-3-3 1,0-1 0,2 1-1,-1 0 0,-4-2 0,1-2 1,5 0-1,1-2 63,5 2 0,2-2 0,-1-2 0,1 0-98,3 0 0,1 1 0,-5-2 0,1 0 75,3-1 0,1 0 0,-2 0 0,0-1-32,6 0 1,0-2 0,1 0 0,0-2-3,-1-1 0,1-1 1,3-1-1,0 0-14,1-1 1,0 0 0,-1-1 0,-1-2-3,0-1 0,-1-2 1,1-1-1,-1-2 9,-1 0 0,-1-2 1,1-2-1,0-3-5,4 0 1,0-1 0,-6 1 0,-1 0 4,-4-1 0,-1 0 1,1-2-1,1-1-7,0-1 0,1-1 1,0-2-1,1-1 11,-2 1 0,1 0 1,-3-1-1,-2 0-6,-4 2 1,-2-2-1,5-3 1,-1-1 67,-3 1 0,0-1 0,2-5 0,1-1-11,-1 0 1,0-1-1,-1-2 1,-2-1-15,-3 4 0,-1-1 0,1-4 1,-2-1-2,-3 3 0,0-1 0,1-1 0,0-1 48,-4 5 0,0 1 1,2-4-1,0 1-60,0 3 1,1-1-1,-1-5 1,-1 1 2,0 1 1,-1 1-1,-4 0 1,-2 0-75,21-24 1,-5 2 115,-6 3 0,0-4-325,-4 4 0,-3 2-52,3-3 1,-8 1-37,-1-5 1,-8-3 123,-2 4 0,-1-9-32,-8 8 0,-4-9 127,-10-1 1,-7-2 27,-13-2 0,15 33 1,-2 0 159,0 0 1,-1 0 0,2-1 0,-1 1-39,-3-1 1,0 2 0,-2 0 0,-1 1 145,-1-2 0,-1 0 0,-5 0 0,-1-1 6,2 1 1,-1 0 0,-5-2 0,-3 0 38,2 1 1,-1 2 0,-3-1 0,-1 0-66,2 2 0,0 1 1,2 0-1,1 0-37,2 2 0,0 0 0,0 1 0,0 1-53,-2 2 0,-2 1 0,-3 2 0,-2 1-79,0 1 1,-1 1 0,-3 3 0,0 2-477,4 0 0,-1 3 0,-2 5 0,-2 3 83,3 1 1,-2 2 391,-3 5 0,-1 1 0,-8 0 0,-1 1 0,-2 3 0,-1 2 0,-3 1 0,0 0 0</inkml:trace>
  <inkml:trace contextRef="#ctx0" brushRef="#br0">14090 10492 8144,'-14'-14'0,"0"1"252,0 3 55,6-2 0,1 9-4,7-7 1,8 7 29,6-2 1,7 5-287,7 5 16,7-3 0,3 9-145,9-7 0,-4 1 89,0-5 52,6 6 0,-11-4-103,9 3 1,-6-4 122,2-1 1,-2 0-114,11 0 1,2 2 162,7 3-1192,-2-4 1129,4 12 1,-5-5 191,4 6-194,-4 6 1,1 4 24,-7 9 1,-6-1 66,1 6-141,10 0 0,-3 1-89,12 4 0,-4-2 3,-28-16 0,-2 2 1,23 27 160,-26-24 1,-1 1 0,18 28 209,-3 2-1091,-1-8 863,-5-4 1,5-7 95,1 1-74,6-1 73,-5 1 1,10 3 44,-7 6 1,1 2-7,-6 12 0,1-1 67,0 1 0,-5-3-123,0-6 1,-5 0-6,5 0 1,0-6-58,4-4-25,7 3 1,-6-7 262,0 0-541,-1-1 357,-5-5-228,-1-1 1,-1 4-41,-7-7 1,-1-2 248,-3-7 0,1 3-348,-6-3 1,0 2 640,-5 3 0,-5-5-630,1-1 0,-7-1-295,2 2-3,-4-3 416,-1-1-1318,0-4 1049,-6-2 0,-3-8-1131,-10-6 1007,-3 0 0,-8-12 489,-4-7 0,-2-6 0,-7-4 0</inkml:trace>
  <inkml:trace contextRef="#ctx0" brushRef="#br0">16450 12525 7989,'7'14'0,"-4"-5"229,6 1 1,1-2 384,4 1 1,7 4 553,2-4-514,4 4-345,8 1 0,1 7 445,7 2-464,6 4 0,-5 2 14,3-1 1,-4 2 33,-5 3-234,3-3 1,-5 0 69,7-6 1,-5-7-11,0 2 0,-2-3-134,2-2 1,2-1 485,-7-4-374,0 4 0,-9-11 545,-1 2-462,-5-2 1,1-8-68,-10-4 1,-4-12 56,-10-11 0,-9-13-412,-10-20 0,-9-2 39,14 28 1,0-1-1,1 3 1,0 0-294,-1-2 0,0 0 0,3 3 1,0 0 85,0-1 0,-1 0-1584,-13-35 1231,8 15 0,2 7-112,5 13 830,1 13 0,3-10 0,-3 16 0,-4 4 0</inkml:trace>
  <inkml:trace contextRef="#ctx0" brushRef="#br0">16024 2383 8102,'-5'-9'-1645,"1"0"1653,-1 6 49,5-3-14,0 6 124,0 0-2,0-6 3,0 4 21,0-4 77,0 6 15,0 0 0,0 6-194,0 3 0,0 3-21,0 2 1,5 5-1,-1 4 0,2-2 8,-1 1 0,-2 2 11,6 7 1,-6-1 15,1 6 1,2-1-1,-1 1 1,-1 4 0,-4 0 0,2 1-13,2 4 1,-2 1 4,2-1 1,-2 6 13,-2-2 0,0-1-22,0 1 0,4 1 155,0 4 1,1-1-50,-5 1 1,0 5-169,0-1 0,4 6 10,1-1 1,-1 0 103,-4 4 1,5-8-208,-1 3 1,2-5 130,-1-3 0,-2 0-210,6 0 1,-2-5 219,2 1 0,2-7-160,-7 2 1,5-8 13,-4-1 0,1-4 59,-2 4 0,-2-7-115,2 3 0,-2-8 87,-2-2 0,0-5-64,0 1-304,0-3 256,0-8 0,-2-2-77,-2-10 0,2-5-460,-2-13 0,2-2 692,2-16 0,0-8 0,0-12 0</inkml:trace>
  <inkml:trace contextRef="#ctx0" brushRef="#br0">16145 2167 8387,'0'-7'-854,"1"1"882,4 6 0,2 0 269,7 0 0,1 4-287,3 1 1,1-1-154,4-4 0,2 0 154,-3 0 0,2 0 43,-1 0 1,1 2 40,-6 2 1,0 1-37,-5 8 0,-4-1-4,0 11 0,-6 1-18,2 7 0,-4 8-1,-1 6 0,-4 7-3,-1 2 0,1 1-302,4 8 0,0 3 430,0 10-483,0 1 0,2-29 0,2 2 346,0 0 1,1-1 0,-2 3-1,1 1 1,0 0 0,1 2 1,1 1-1,1 1-34,2 1 0,0 1 0,0 0 0,-1 0 26,-3 0 1,-1-1 0,1-2 0,0 0-58,-2-4 0,-1-1 0,1-1 1,0-1 52,-1-4 0,0 0 0,-1-5 0,0-1-114,3 28 1,-2-5 103,-2-8 1,0-8-23,0-6 0,-6-1-28,-3-7 1,-3-1 230,-2-4 0,1 0-228,-1 0 1,-5-8-321,-3-5 0,1-2-85,-2-8 0,5 1 590,-4-5 0,5-2-141,-1-2 54,3 2 186,2-10-141,5 11 1,4-10 231,8 7 0,5-2 322,9 1 1,-3-1-236,3-3 0,2-3-406,-2 3 1,4 2 69,-4-2-82,6 0 0,-3-10 0,6-2 0</inkml:trace>
  <inkml:trace contextRef="#ctx0" brushRef="#br0">16885 2167 8103,'0'-13'-269,"0"4"-300,0 0 397,0 0 0,2-3 460,2 3 0,5-1-18,9 5 1,3 1-127,6 4 1,2 6 80,2 3 0,2 9-129,3 4 1,1 11 156,-5 7 1,5 4-370,-1 9 1,7-2 137,2 8 0,-18-30 0,2 0 90,25 25 1,-24-26 0,2-1-148,0-4 1,-1-1 0,29 19 96,-2-6-5,-2-5 24,-8 3 1,4-10 193,-3-1 0,4 1-28,1 4-190,-1-7 0,-6 4 34,-7-6 0,-1 0-73,-7-4 1,-3-1-129,-6 1 1,-4-1 210,-5 1-101,-7 5 0,5-4 0,-4 4 0</inkml:trace>
  <inkml:trace contextRef="#ctx0" brushRef="#br0">17249 4510 8017,'15'0'-512,"3"0"471,3 0 1,7-6 79,4-3 0,7-9 403,5-4 1,9-10-58,1-4 0,-2-8-613,2-6 0,-2-2 956,-7-2-474,0 6 1,-9 2-97,0 5 0,-2 8-35,2 6-236,-3 1 1,-6 15-384,0-2 1,0 7 495,0-3 0,-6 12 0,-2-2 0</inkml:trace>
  <inkml:trace contextRef="#ctx0" brushRef="#br0">18367 2841 8096,'-5'9'-193,"1"0"0,-1 1 275,5 8 1,0 0 472,0 9 1,0 1-188,0 8 1,0 9-62,0 0 0,5 1 12,-1 4 1,2-5-1,-1 4 0,-4 0-164,4 5 0,-4 0-108,-1 0 1,2-6-129,2-3-322,-2-4 212,4-6 1,-6-2-660,0-6 176,0-6 124,0-2 0,0-13 98,0-6 1,0-7-158,0-11 0,0-9 609,0-9 0,-6-15 0,-2-4 0</inkml:trace>
  <inkml:trace contextRef="#ctx0" brushRef="#br0">18380 3002 8096,'8'-13'-203,"2"4"-51,-5 0 0,5 6 479,-1-2 0,3 4 499,1 1 0,1 0-396,-1 0 0,5 1-63,0 4 1,5 8-337,-5 10 1,0 2 26,-5 2 53,1 6 0,-3 6-184,-2 6 1,-3 6-156,-6-2 153,0 3 0,0 2 119,0 0-1700,0 0 1480,0 6 0,-6-6-91,-3-1 1,-2-2 56,-3-10 0,1 1 339,-1-11 0,1-6-131,-1-7 1,1-3 577,-1-1 119,1-7-111,-1-1 952,7-6-526,-5 0-364,10 0-346,-4-6 0,12 0-19,3-3 1,8-3-387,1 3 0,7-1 207,2 1 0,6-9 0,7 3 0</inkml:trace>
  <inkml:trace contextRef="#ctx0" brushRef="#br0">18932 2800 8162,'0'-13'34,"0"-1"-1,6 1 100,-4-1 0,10 1-9,-3-1 1,4-1 71,5-3 1,4-2-93,10-7 0,4-2 17,9-2 0,7 1-601,6-6 1,5-4 415,-4-5-1236,-1 0 1424,-4 4 1,0 1-39,-1 0 48,1 5-271,0 2 1,-6 11 109,-3-1 1,-5 7 43,-4-2 1,-4 8-218,-10 1 580,4 6-1038,-11-3 989,4 6-331,-12 6 0,-7 7 0,-7 8 0</inkml:trace>
  <inkml:trace contextRef="#ctx0" brushRef="#br0">18717 3877 7961,'0'-9'-432,"0"0"201,6 6 113,1-3 0,7 2 418,-1-1 9,7 1-195,0 4 1,6 0 39,-4 0 1,4 6-46,-4 3 0,4-2 6,1 2 0,0 2 22,-1 7 1,7-3 84,3 3 1,9-2 192,5 2-630,2 3 327,-4 6 0,9 1 243,-3 4-39,2-4-123,-8 11 1,9-6 90,-3 3 1,9-2-111,0-2 0,1-4 30,-1 4 1,-5-8-101,-8-2 1,-4 0-225,-6 5 0,-5-4-171,-4-1 239,-2-5 18,-8 2 1,2-10-161,-5 0 65,0 0-875,-4-1-161,-1 3 1165,-5-9 0,4 4 0,-5-6 0</inkml:trace>
  <inkml:trace contextRef="#ctx0" brushRef="#br0">20077 2127 8089,'-8'1'-302,"4"4"1,2-1-31,2 10 487,0-4 0,0 22 240,0-1 1,5 10-195,-1 8 0,5 3-41,-4 16 0,1-3-438,-4-27 1,0 1 440,6 31-81,-5-31 1,1 1 0,2 0-1,-1 1 30,-3 4 1,0 0-1,3-2 1,-1 1-176,-2-2 0,1 1 1,1 0-1,1-1 164,-3-1 1,0-1 0,1 4-1,-2 0 12,0-3 0,-2-1 0,1 1 1,0 0 37,0 36 1,0-38 0,0-1 413,0 34-360,0 0-26,0-11 1,2-1-62,2-6 0,-2-2-223,2-2 1,2-4-745,-1-5 479,5-7-207,-8-7 77,10-2 0,-9-11 953,6-1-867,-6-5 1,3-19 249,-6-2 1,4-13-942,1-5 1105,-1-3 0,-10-13 0,-1 7 0</inkml:trace>
  <inkml:trace contextRef="#ctx0" brushRef="#br0">20131 2154 7975,'13'-27'-115,"-5"6"1,8-3-156,-3 6 1,4-4 599,-4 4-55,1 0-109,5 10 1,-4-2-155,3 5-34,3 1 87,-6 4 0,5 0 22,-7 0 0,0 12 22,1 6 1,-5 6-2,0 3 0,-2 12-13,2 5 0,3 13-229,-4 11 1,-4-29-1,1 1 222,-1 2 0,1 1-1008,-1 5 0,1 1 953,1-1 0,1 0 0,-2 4 1,-1 1-65,1 1 1,-1 0 85,1-5 0,-1 0-48,0 4 1,0 1-1,1-5 1,0 0-234,-3 1 0,1-1 0,1-2 0,1 0 217,-3-1 1,0-2 0,1-5 0,-1 0-169,-2 37 1,1-7 148,4-6 1,-4-5-91,3-9 1,-1-2-551,2-7 313,-4 1 112,5-1 0,-6 0 42,0 1 1,0-7 200,0-2 0,-4 1 0,-1-2 0,2-1 0,2-2 0,1-1 0</inkml:trace>
  <inkml:trace contextRef="#ctx0" brushRef="#br0">20319 4349 7946,'5'-9'320,"-1"0"1,2 4 525,-1-4 1,-2 0 441,5-4-865,1 5 1,9-4 217,0 3-177,6-3-55,3 5-444,2-5 1,4 6-196,-6-3 0,1-2 317,3 7-87,-8-1 0,8-1 0,-10-1 0</inkml:trace>
  <inkml:trace contextRef="#ctx0" brushRef="#br0">16993 4645 8086,'-7'-2'125,"2"-2"6,4 2 1,2-4 183,4 6 0,4-4 340,9-1 1,3-5-316,5 1 0,6-8-241,-1-1 1,10-5-267,-5 0 127,11-2 0,-5-4 47,12-2 0,-1 2-183,-4-2 0,-3 4-2001,-5 5 2177,-13 2 0,4 7 0,-11-1 0</inkml:trace>
  <inkml:trace contextRef="#ctx0" brushRef="#br0">17141 3312 8142,'-7'6'626,"1"1"-440,6 7-61,0 5 1,0-2 152,0 5-125,0 1 0,4 8 191,1 0 0,4 7-100,-5-2 0,2 1 40,-1-1 0,-4 1 73,4-5-237,2-1 1,-4-4 70,6 0 0,-6-6-209,2-3 14,-4-3-241,-1-2 0,2-5 134,2-4-1520,-2-2 1631,4-2 0,-6-12 0,0-3 0</inkml:trace>
  <inkml:trace contextRef="#ctx0" brushRef="#br0">19471 2935 8148,'0'-14'56,"0"1"60,0 5 378,0 2-187,6 6 1,1 0-119,7 0 0,-5 2-135,0 2 0,0 4 130,4 5 1,1 5-109,-1 0 0,-4 2-13,0-2-132,0-3 133,-2 4 1,4-4-19,-7 3 1,1-3 37,-5 3 0,-5-2-152,1 2 0,-7-3 113,2 3 1,-3 2-177,-1-2 1,0 0 131,-1-5 3,1 0 275,-1 1-22,7-7-144,-5-1-27,10-6 1,4 0-65,11 0 1,4-6-88,10-3 0,4-3 219,14-1-154,3 6 0,12-11 0,1 3 0</inkml:trace>
  <inkml:trace contextRef="#ctx0" brushRef="#br0">18003 2087 8260,'0'-9'-258,"0"0"1,0 4-51,0-4 823,6 6-257,-4-3 1,5 6 54,-3 0 0,-1 0-141,6 0 1,-4 0-130,4 0 1,-5 5 107,5-1 1,-4 11 9,4-1 1,-5 2 6,5-2 0,-1 5-34,1 3 1,1-1-28,-5 2 0,4-1 0,-5 5 0,5 0-80,-4 0 1,5 0 84,-1 0 0,-1-2-66,1-2 1,-5 1 51,5-6 1,0-6-118,4-8 1,-4-2 101,0-2 1,0-12 110,5-6 1,-1-8-165,1-5 1,-1-5 10,1-9 0,-5 6-69,0-6 0,-2 2 105,2-6 1,2-2-72,-7 6 0,2-2 57,-1 2 0,-4 8-83,4-3 1,-4 10 53,-1 3 1,-1 6-271,-4 7 1,2 2-193,-6 4 0,5 2-255,-5 6 0,6 1 16,-2 4 1,4 2 17,1 6 649,0 1 0,0 5 0,0 2 0</inkml:trace>
  <inkml:trace contextRef="#ctx0" brushRef="#br0">18515 2221 8402,'-14'6'-1636,"2"-3"2082,3 6-147,-3-6 0,9 9-149,-6-3 0,5 3-65,-5 2 0,6 4 32,-2-1 0,2 6 22,-1-5 0,2 4 21,-2-4 0,2 5-3,2-5 1,6-2-189,3-7 1,8-3 21,1-6 0,7-3-207,2-6 1,2-1-1035,7-13 1250,-1 1 0,6-11 0,-1-2 0</inkml:trace>
  <inkml:trace contextRef="#ctx0" brushRef="#br0">19457 3743 7885,'0'-14'-897,"0"1"667,0-1 0,6 5-318,3 0 548,-3 6 0,6-9 0,-4 5 0</inkml:trace>
  <inkml:trace contextRef="#ctx0" brushRef="#br0">21800 2100 7317,'0'14'300,"0"-1"-185,0 6 1,2-2 26,2 5 1,-2-4-9,2 5 1,-2 4 82,-2 4 0,4 12-58,1 2 0,-1 6 26,-4 3 0,5 4-141,-1 1-1249,1 5 1302,-5-9 0,4 11 31,1-3 27,-1 9-23,-4-9 0,0 13-228,0-9 1,0 2 258,0-6 1,0-2 137,0-2 1,0 2-131,0 6 0,-4-5 44,-1-4 0,1-3 54,4-1-71,0 0-57,0-6 0,0 0-115,0-3-158,0-3 175,0 4 1,0-1-128,0 0 1,0-5 96,0-4 1,0-6-178,0 1 1,4-8 63,1-5 0,-1-3-346,-4-2 1172,0-5-907,0-2 507,0-6-1217,0 0 375,0-12 55,0 3 0,0-17-330,0 4 0,0-10 322,0-4 0,0-7 469,0-2 0,-6-12 0,-1 2 0</inkml:trace>
  <inkml:trace contextRef="#ctx0" brushRef="#br0">21948 1979 8015,'0'-8'-705,"0"-4"340,6 5 387,-4-1 0,5 2 320,-2 6 0,-2 0-143,6 0 1,0 0-49,4 0 1,1 2 10,-1 2 1,1-1 6,-1 6 1,2-4 59,3 4-96,-3 0-82,4-2 0,-1 4-178,0-7 268,0 7-120,-4-10 1,-1 11-100,1-3 0,-5-1 102,0 1 1,-6 0 21,1 4 1,-2 5-11,-2 0 1,0 6 10,0-2 1,0 10 69,0 4-73,0 3-4,0 1 0,-5 9-76,1 1 82,-1 5-72,-1-7 0,5 6 131,-4 0 0,4 0-3,1-1 0,0 7-4,0 3 0,4-2 19,1 2 1,-1 0 18,-4 4 0,5 1-1332,-1-1 1268,1-6 37,-5 5 0,4-1-214,1 2 1,-1 3 219,-4-7 0,5-3 3,-1-2 1,5-2-179,-4-3 0,1 3 130,-2 2 1,2-3-33,3 4 0,1-5-106,-5-5 0,4 2-334,-5-6 205,7-6-71,-10 0 0,10-13-190,-7 1-38,1-6 698,-5-13 0,0-4-585,0-8 0,-6-4 158,-3-5 0,-5-1-210,-4 1 1,-3-1 223,-5 1 0,-1 1 211,0 3 0,-6-3 0,-2 5 0</inkml:trace>
  <inkml:trace contextRef="#ctx0" brushRef="#br0">21854 4295 7928,'9'0'565,"0"0"1,0 4-178,5 1 1,0-1 190,4-4 0,5 0-162,8 0 1,4-1-148,5-4 0,-4 4-864,0-4 350,-6-2 261,3 5 1,-11-4-1130,1 6 1112,-13 0 0,8 6 0,-10 2 0</inkml:trace>
  <inkml:trace contextRef="#ctx0" brushRef="#br0">12078 1535 8527,'-12'-9'-500,"3"0"372,3 6 104,6-3 69,0 6-261,0 0 425,0-6 44,0 4-145,6-4 1,-3 2-7,6-1 22,-6 1-125,9 4 0,-9 0 6,6 0 1,-4 0-13,4 0-60,-6 0 82,9 0-5,-11 0 1,7 0 96,-4 0-76,-2 0 184,4 0-152,-6 0 620,0 0-656,6 0 58,-5 0-40,5 0 0,-4 0 13,2 0-36,-2 0 1,10 4-5,-3 1 1,-2 5 3,2-1 1,0-1-48,4 1 0,2 0 45,3 4 1,-3-1-30,3-3 1,2 3-22,-2-3 0,0 3-6,-5 1 0,1-4 24,-1 0 1,-4 0 8,0 5 1,-6-1 141,1 1 0,-2-1-86,-2 1 1,-6 1 9,-3 3 1,-3 1-31,-1 3 0,-7 4 8,-2-4 1,-4 4-37,-1 1 1,0-6 2,0-3 1,0-4 20,1 0 0,-1-5 1,1-2-1,4-1 0,4-3 1,3-1-1,1-2 1,1 0 293,-1 0-213,7-6 44,1 4-390,6-4 270,6 6 0,3 0-142,9 0 1,-2 0 132,7 0 0,-1 2-86,5 2 1,2-1 49,2 6 0,-3 0-100,4 5 0,-2-2 74,1-3 0,-7 3 53,3-3 0,-7 3 128,2 1 0,-7 1-95,-2-1 1,1 1-50,-5-1 1,-3 2-4,-2 3 1,-2-3 310,-2 3 1,0-2-66,0 2 1,-6-3 29,-3 3 1,-8-3-188,-1-1 1,-6-1 4,2 0 1,-8-4-147,-1 0 0,-7-6 88,2 2 1,-3 1-264,-1-2 1,4 1 92,0-5 1,6-2-97,-1-2 1,3-4 36,1-5 1,4-2-562,1-3 1,11-4 756,2-10 0,6-2 0,3-7 0</inkml:trace>
  <inkml:trace contextRef="#ctx0" brushRef="#br0">21396 2760 8323,'-7'-9'-51,"2"0"0,4 4 37,1-4 55,0 6 0,1-3-156,4 6 0,2 2 172,7 2 0,1-2 32,3 2 0,-3 2 61,3-1 1,1 4-5,-1-5 1,0 7-138,-5-2 105,1-3-124,-1 6 0,-4-6-37,0 3 0,-6 3 83,2-3 1,-4 4-4,-1 5 0,-1-3-16,-4 3 1,-2 3-34,-7 1 1,-4-1 20,0 2 11,0-7 1,5 4 1,0-7 237,-1 1-216,1-7 33,5-1 39,-4 0-85,11-5 1,-4 5 7,10-6 0,2 0-10,7 0 0,1 5-10,3-1 0,1 5-30,3-4 0,2 5-23,-6-1 1,5 3-75,-5 2 119,0-7-19,-5 11 0,1-9-1,-1 9 0,-4-3 116,0-1 0,-6-1 178,2 0 0,-5 1-74,-5-1 0,-2-4 152,-7 0 1,-7 0-127,-6 5 0,-6-5-51,-7 0 0,-6-2-240,-4 2 46,4 3 1,-1-10 250,7 2-418,6-2-1,1-2-11,12-6 0,3-2-305,9-5 0,3-2 167,6-3 330,12-3 0,3-6 0,12 0 0</inkml:trace>
  <inkml:trace contextRef="#ctx0" brushRef="#br0">21921 2262 8244,'0'-8'-803,"0"2"943,0 6 487,0 0-360,0 6 0,5 3-15,-1 9 0,8-1-178,2 5 124,-1 0-25,7 5 1,-5 0-355,3 0 122,-3 0-173,4-6 1,-1 0-504,0-3 602,0-3 0,-9 3-840,0-9 517,-6 3 456,3-11 0,0 5 0,1-6 0</inkml:trace>
  <inkml:trace contextRef="#ctx0" brushRef="#br0">22083 2289 7906,'0'-8'-310,"0"2"408,0 18 0,-1-1 225,-4 11 1,-4 0-267,-9 5 1,3 0-4,-3 0 1,-1 5-35,1-1 1,0-4-169,4-5 1,2-5-590,3 1 354,3-9 383,6 3 0,0-11 0,0 5 0</inkml:trace>
  <inkml:trace contextRef="#ctx0" brushRef="#br0">22164 2383 8244,'1'22'-14,"4"1"0,-4-1 64,4 5 1,-4 0 144,-1 0 1,-1 1-97,-4 4 1,2-4-217,-6 4 1,5-4 116,-5-1 0,0 6 0,-5 1 0</inkml:trace>
  <inkml:trace contextRef="#ctx0" brushRef="#br0">21881 2935 8344,'0'13'0,"5"1"-62,-1-1 0,7 1-133,-3-1 0,6 5 578,4 0-201,-3 6 0,6-8-144,-3 7 0,-2-7-90,7 2-93,-7-3 1,5-3-285,-3-3 1,-3-3 236,3-6 192,-9 0 0,3 0 0,-5 0 0</inkml:trace>
  <inkml:trace contextRef="#ctx0" brushRef="#br0">22029 2868 8241,'0'13'-144,"0"0"27,0 7 201,0-5 1,0 10 438,0-2-57,0 8-422,0-2 1,-6 3-135,-3-5 1,-3 5 61,-1-1 1,-1 1-139,1-5 0,-1-6-26,1-4 0,4 3-619,0-2 811,6-6 0,-9 0 0,5-5 0</inkml:trace>
  <inkml:trace contextRef="#ctx0" brushRef="#br0">22150 3043 8241,'18'1'-73,"0"4"1,0-2-81,-4 5 1,-7-3 307,-2 4 1,-4 0 301,-1 4 1,0 1-340,0-1 0,-10 5-257,-4 0 1,-4 5 5,0-5 233,3 0-24,-4 1 0,7-3-175,3 7-51,-3-13 66,10 8-138,-4-10 1,17-1 45,2-2 0,5-4-187,0-1 0,-1 0 153,5 0 210,1 0 0,-2 0 0,-2 0 0</inkml:trace>
  <inkml:trace contextRef="#ctx0" brushRef="#br0">21841 3729 8147,'13'0'-262,"1"0"0,-1 6 1265,1 3-416,-1 3-282,6 2 1,-2 4-556,5-1 88,-5 7-104,8-3 1,-10 5-182,3-4 0,-3 2 201,-1-6 1,-2 0-282,-3-4 527,-4-1 0,1 0 0,2 1 0</inkml:trace>
  <inkml:trace contextRef="#ctx0" brushRef="#br0">21962 3662 7901,'0'13'-885,"0"7"994,0-5 1,0 10 297,0-2 1,-2 2-264,-2 2 1,-4 0-119,-5 0 0,-1 0-46,1 0 0,4-2-11,0-2 1,2 1-407,-2-7 208,-3 1 0,10-10 229,-4 4 0,6-11 0,0 5 0</inkml:trace>
  <inkml:trace contextRef="#ctx0" brushRef="#br0">22096 3783 8147,'26'2'0,"-4"2"0,-2-2 131,-7 2 1,1 2 181,-1-2 0,-5 7-136,-4-2 1,-2 3 14,-2 1 1,0 1-313,0-1 0,-11 5-27,-2 0 1,-4 0-135,4-4 201,-7-7 104,5 5 0,0-6-197,6 3-109,6 3 122,-3-11 0,12 7 149,3-4 1,3-2 48,2 2 0,4-2 353,0-2-186,6 0-89,-9 6 1,9-3 171,-6 6 5,0-6-98,-11 9 1,4-9 582,-7 6-439,0 0 1,-5 4-66,-4 1 0,-3-1-202,-10 1 1,-5 5-235,-8 4 0,-5-3-758,-9 3 1,-1-1 919,-4 5 0,-8 6 0,2 2 0</inkml:trace>
  <inkml:trace contextRef="#ctx0" brushRef="#br0">23685 2854 8119,'-21'-27'0,"3"0"0,3 6 328,2 3 1,-5 5-31,0 4 1,0 3-158,5 6 0,-2 0 112,-3 0 1,1 6-255,-5 3 1,5 9 10,-1 4 0,3 4 140,2 1 0,6-5-44,2 0 0,4 1-188,1 4 0,1-6-268,4-3 1,3-3 201,10-2 1,-1-1-132,5-3 0,1 1 90,4-5 1,-2 4 120,-2-5 1,-4 7-10,-5-2 1,-1-2 23,0 2 1,-5 0-2,-4 5 0,-4-1 139,-4 1 0,-4-1-53,-5 1 1,-2-1-44,-3 1 1,-3-2-180,-6-3 0,2 1 108,2-6 1,-1 1-341,6-5 182,0 0 240,5 0 0,6-6 0,1-2 0</inkml:trace>
  <inkml:trace contextRef="#ctx0" brushRef="#br0">24035 3002 8052,'-13'0'0,"-1"-4"-72,1-1 0,-1 1 139,1 4 0,4 0 130,0 0 1,5 0 62,-5 0 1,6 1-152,-2 4 1,4 7-4,1 6 0,1 1-102,4-1 0,-2-3 60,6 3 0,0-3-201,4-2 1,5-1 23,0-3 1,0-3-15,-5-6-47,1 0 1,-2-6 24,-3-3 0,-3 2 29,-6-2 1,0 0 30,0-5 1,-6 1-121,-3-1 0,-3 5 121,-2 0 0,1 6-2,-1-1 1,5 2-372,0 2 245,6 0 216,-3 0 0,6 0 0,0 0 0</inkml:trace>
  <inkml:trace contextRef="#ctx0" brushRef="#br0">24332 2719 8111,'-6'-7'-479,"3"-4"576,-6 7 0,0-1 1154,-5 5-1136,1 0 0,-1 2 103,1 2 0,4 4-281,0 5 1,6 2 64,-2 3 1,4 5-4,1 8 1,6 4 124,3 5 1,-2 5-239,2 0 1,0 6 26,5-2 1,-2-3-107,-3-1 0,1-4-92,-5-6 1,-1-2-182,-4-6 0,0-6-288,0-3 438,0-3 0,-1-7 316,-4-4 0,-2-14 0,-7-5 0</inkml:trace>
  <inkml:trace contextRef="#ctx0" brushRef="#br0">24143 3002 8111,'2'-12'0,"2"3"0,4 3 405,5 6 1,2 0-26,3 0 0,3 5-267,6-1 1,0 1-12,0-5 0,4 4-124,1 1 1,-1-1-192,-4-4 0,0 0-1230,0 0 1443,-6-6 0,-2-1 0,-5-7 0</inkml:trace>
  <inkml:trace contextRef="#ctx0" brushRef="#br0">24507 2962 8157,'19'-14'0,"-2"1"-392,5-1 0,2-1 140,8-3 1,-4 3 485,3-3 0,-4 4-190,-4 0 1,-4 7-415,-5 2 171,-1-2-84,-5 5 1,-8-4 111,-9 6 0,-3 5 106,-2-1 0,-1 1 127,-3-5 1,3 1-85,-3 4 0,4-4 119,0 4 0,5-2 20,0 1 1,6-1 274,-1 6 1,-2 0-65,1 4 0,1 1 198,4-1 0,6 7-198,3 2 1,-2-1-116,2 2 0,-1-1-170,1 5 0,3-5 120,-4 1 0,0-7-755,1 2 0,0-3 59,4-1 0,-4-7-725,0-2 1258,-6-4 0,9-1 0,-4 0 0</inkml:trace>
  <inkml:trace contextRef="#ctx0" brushRef="#br0">24844 2773 8157,'13'-7'46,"1"2"126,-1 4 1,-1 7 293,-3 3 1,-2 4-98,-2 5 0,-4 3-419,4 6 1,-5 4 52,-5 1 1,2-5-8,-6-5 0,5-1 81,-5 2 1,5-4-215,-5-6-47,6-5 191,-3-2 1,6-8-570,0-2 0,0-5 294,0-9 0,0-3-406,0-6 1,4 0 268,1 0 0,5 0 405,-1 0 0,-2 6 0,2 4 0,-1 2 0,1 1-148,3 7 141,-5 1 1,2 12 852,0 3 0,-6 7-339,2 2 0,1 4 259,-2-4 1,1 5-326,-5-5 0,1 0-185,4-5-298,-4 1-353,11-7 1,-9-1-43,6-6 1,-6-6 227,2-3 0,-4 2-533,-1-2 0,0 4-240,0-4 370,0 6 441,0-3 332,0 6 0,0 6 7,0 3 0,0-1 17,0 1 288,0-6-244,6 9 0,2-12-416,5 0 1,1-2-109,-1-7 1,0 2 294,1-2 0,-1-3 0,1 4 0</inkml:trace>
  <inkml:trace contextRef="#ctx0" brushRef="#br0">25261 2698 8658,'-13'9'442,"-1"8"-259,1 1 1,-1 6-103,1-2 0,-1-1 120,1 2 0,5-7-134,4 2 1,2-3 62,2-2-481,0-5-66,0-2 1,5-8 177,-1-2 0,7-2-192,-2-3 0,-2-3 167,2 3 0,0-3 4,5-1 0,-5-1 155,0 1 0,0 4 6,4 0 0</inkml:trace>
  <inkml:trace contextRef="#ctx0" brushRef="#br0">23470 3635 8168,'-21'-8'321,"8"2"0,14 8-78,13 2 1,19-2 163,16 2 1,15-2-236,13-2 1,-32 0-1,2 0-631,4 0 0,2 0 1,9-5-1,3-1 582,4 0 0,1-1 1,2-4-1,0 0 34,-3 0 0,1-1 1,-20 3-1,0-2 1,1 1-252,1 0 1,1-1 0,-1 1 0,-1-1 0,0 1 0,0 1 317,21-3 1,-1 1-1,-3 1 1,-1 1-312,-1 1 1,-29 5 36</inkml:trace>
  <inkml:trace contextRef="#ctx0" brushRef="#br0">27719 4092 7630,'2'26'4,"7"40"-19,-5-8 0,5 1 45,-4-10 0,1-4-391,-2-5 1,-1-2 165,6-11 0,-6 1-961,2-10 1156,-4 0 0,-7-11 0,-1-1 0</inkml:trace>
  <inkml:trace contextRef="#ctx0" brushRef="#br0">25194 3446 8305,'-14'0'875,"7"0"24,1 0-436,24 0 1,3 0-265,15 0 0,7-1-19,-3-4 0,11 1-407,3-10 1,-4 4 186,3-8 1,-6 3-982,2 2 0,-4-1 212,4 1 809,-11 5 0,1-4 0,-12 5 0</inkml:trace>
  <inkml:trace contextRef="#ctx0" brushRef="#br0">25854 3258 8160,'27'-8'-169,"-1"4"0,1-2-344,0 1 0,0 1 1176,0 4 0,-6 4-229,-3 1 1,-4 5-90,-5-1 1,-3 8-152,-6 1 0,-3 4-89,-6-4 0,-6 9-58,-12-4 0,-6 5-131,-3-6 0,-2 2-91,3-1 1,3-5-798,10-9 972,8-3 0,8-12 0,6-2 0</inkml:trace>
  <inkml:trace contextRef="#ctx0" brushRef="#br0">26958 2288 8052,'-14'0'-1529,"2"2"1471,3 2 0,2-1 119,2 6 0,4 5 141,-4 4 1,4 6-18,1-2 0,0 4 243,0 1 1,4 5-30,1 4 1,10 3-147,-2 2 0,2 10 316,-6 2 0,2 13-511,-7 6 1,-1-32 0,-1 1 174,-2 5 0,0 2 0,0 1 0,0 1-354,0-1 0,0 1 0,-3 7 1,0 1 282,-1 0 0,-1 0 0,-1 2 0,0-1-77,-1-1 1,0 0 0,1-2 0,0-1-61,1 1 0,1 0 1,1-2-1,0-2 13,3-2 1,0-1 0,0-4 0,0-2-15,0 34 0,2-17-329,2-2 0,-1-13 205,6-5 0,-1-7-443,1-10 0,1-4-52,-5-6-280,-1-5 1,1-5 778,-1-12 0,1-8 96,-5-14 0,6-3 0,1-7 0</inkml:trace>
  <inkml:trace contextRef="#ctx0" brushRef="#br0">27173 2437 8142,'5'-33'-48,"-1"6"1,7 3-45,-2 10 0,3-2 211,1 7 1,1 3 183,-1 1 0,0 5-229,1 5 0,-1 4-192,1 9 0,-1-2 63,1 7 0,-1-1 84,1 5 1,-1 0 147,1 0 0,-5 6-30,0 3 0,-5 3 136,5 1 1,-6 8-140,2 6 1,1 3-176,-2 10 0,1-1 180,-5 10 1,4-1-263,-2-37 0,0 0 0,3 2 1,1-1 253,-2 0 0,1-1 1,1 3-1,0 2-55,1-1 0,-1 1 1,1 2-1,0 0 62,-1-3 1,1 1 0,2 0 0,0 1-94,0-2 0,0 1 1,1-1-1,0 0-18,-1 2 0,0 1 1,0 0-1,1-1-83,1 1 1,1-1 0,0-3 0,-1-1-328,7 32 0,5-5-393,-5-4 1,0 3-220,-5-3 0,-5-8-870,-4-1 1855,-2-9 0,-2 3 0,0-6 0,0-2 0,0-2 0</inkml:trace>
  <inkml:trace contextRef="#ctx0" brushRef="#br0">27065 4833 7955,'-13'0'437,"6"0"1,8 0 133,13 0 0,9-1-277,9-4 0,5-1-54,-1-3 1,3-3-532,1 3 1,1-3 186,-1-1 1,5-5-585,0 0 0,-5-1 144,-4 1 544,-6 3 0,3-11 0,-6 5 0</inkml:trace>
  <inkml:trace contextRef="#ctx0" brushRef="#br0">27052 2935 7303,'-7'-14'-424,"1"1"243,6-1 1,-5 5 374,1 0 540,-1 6-380,5-3 59,-6 6-124,5 6 1,-5 6-93,6 6 1,0 2-202,0-2 1,0-3 256,0 3-177,6-3 24,1-2 0,7-5-237,-1-4 1,-1-10-3,-3-7 0,1-2-41,-5-8 0,4 1 146,-5-5 0,1 1-89,-5 4 101,0-3 0,-5 10-5,1-3 1,-7 9-114,2 4 0,-3 5-74,-1 5 1,-5 2-266,0 7 1,5 4 478,4-1 0,0 1 0,-5-4 0</inkml:trace>
  <inkml:trace contextRef="#ctx0" brushRef="#br0">27187 2921 8011,'1'12'15,"4"-3"203,-4 3-435,11-4 0,-9-1-58,6-2-326,-6-4 1,8-2 600,-7-4 0,1-8 0,-5-8 0</inkml:trace>
  <inkml:trace contextRef="#ctx0" brushRef="#br0">27267 2719 8011,'8'9'0,"-4"0"191,-2 0 1,-2 9 7,0 0 1,1 2-237,4-2 0,-4 3 120,4 5 0,-4 3-603,-1 2 0,0-2 106,0 2 414,0-2 0,0 3 0,0 3 0</inkml:trace>
  <inkml:trace contextRef="#ctx0" brushRef="#br0">27092 3433 8030,'0'9'-659,"0"0"1,-1 0 590,-4 4 1,4 7 198,-4 2 0,4-1 256,1 2 0,0-1-109,0 5 1,0-5-144,0 1 0,1-7-144,4 2 1,-2-9 120,6-4 0,-5-4-96,5-1 0,-1-1 58,1-4 0,1-4 0,-5-9 0,1-3 11,-2-6 0,-2-4-46,2 0 0,-2-2-393,-2 1 1,-2 4 167,-2-4 1,-4 8-104,-5 2 0,4 7 94,0 2 0,0 5-3,-5 8 1,1 2-29,-1 2 226,1 4 0,0 11 0,-1 2 0</inkml:trace>
  <inkml:trace contextRef="#ctx0" brushRef="#br0">27227 3594 8030,'8'6'-256,"-4"3"0,-2 3 819,-2 2 1,0-5-121,0 0 0,0 0-370,0 4-423,0 1 1,0-5-1263,0 0 1206,6-6 406,-5 3 0,5-18 0,-6-3 0</inkml:trace>
  <inkml:trace contextRef="#ctx0" brushRef="#br0">27281 3339 7537,'7'13'-295,"-1"1"274,-6-1 0,2 5 14,2 0 1,-2 10 445,2-1 0,-2 5-228,-2-1 1,0-2-407,0 2 0,0 2 3,0-2 0,0 1-585,0-5 777,0 0 0,0 6 0,0 1 0</inkml:trace>
  <inkml:trace contextRef="#ctx0" brushRef="#br0">27173 4241 7914,'-6'12'0,"-3"-3"0,2 4 22,-2 1 1,4 1 157,-4 7 1,5-1 263,-5 1 1,6 2-138,-2-6 1,4 0-218,1-4 1,6-2 86,3-3 1,3-3-127,1-6 0,-1-2-175,-3-2 1,3-5 103,-3-9 0,3-3-91,2-6 1,-1-6 6,1-3 1,-5-1-91,-1 1 1,-5-3-8,2 3 0,-4 3-9,-1 2 1,-1 8 90,-4 5 1,-2 5 18,-6 4 0,-2 4 131,-3 10 1,3 4-111,-3 9 1,3 4-104,1 10 0,1-4 65,-1 3 1,7-7-324,2-1 0,4-5 440,1 4 0,6-5 0,1 2 0</inkml:trace>
  <inkml:trace contextRef="#ctx0" brushRef="#br0">27294 4308 7914,'0'14'1,"0"-1"0,0-4 82,0 0 1,0 0-442,0 4 1,2-4 175,2 0 1,-2-4 181,2 4 0,4-6 0,-1 3 0</inkml:trace>
  <inkml:trace contextRef="#ctx0" brushRef="#br0">27443 4147 7914,'-2'-27'46,"-2"0"0,-2 6 191,-3 3 0,-3 3 32,3 1 0,1 7 270,-1 2-489,0 4 1,0 7 50,0 3 1,6 4-216,-1 5 1,2 3 66,2 6 1,0 2 23,0 2 0,5-3 37,-1 4 1,7 1-260,-2-2 0,4 1-7,5-6 0,-3 6-161,3-1 1,-5-1 113,-4-7 1,2 1 12,-7-6 0,1 4 296,-5-4 1,0 0-125,0-5 0,-2 1 117,-2-1 48,-4-5 0,-5-2 439,0-6-295,5 0 0,-2-6 118,5-3 0,1-3-241,4-2 1,1-1 11,4-3 1,-2 3-348,6-2 1,-2-3 56,2 2 0,-3-1 153,-6 1 0,0 3 64,0-3 0,0-2 104,0 2 1,0-4-50,0 4 1,0-1 254,0 1 0,1 1 120,4-5 1,-4 5-152,4-1 0,1-1-117,-2 1 1,1-5 62,-5 6 0,0-3-434,0 2 1,0 8-125,0-4 39,0 4 0,-6-2 60,-3 3 1,-3 4-149,-1 10 0,-1-2 371,1 6 0,-1 6 0,1 6 0</inkml:trace>
  <inkml:trace contextRef="#ctx0" brushRef="#br0">9682 15887 8432,'-35'0'-247,"4"-4"-247,9-1 247,2 1 2055,13 4-1188,1 0 1,7 0-756,4 0 1,4 1 7,9 4 0,8 1-108,10 3 0,3 1 205,2-5 1,4 4-91,-1-5 1,6 5 90,-5-4 1,0 1 44,-5-2 1,0-2-187,1 2 1,7-3 144,5-1 0,3-1-112,7-3 1,0 1 181,4-6 1,-1 4 107,-3-4 0,4 2-343,0-2 1,6-2 231,-32 9 1,-1 0 0,0-3 0,0 1-14,-2 1 1,0 1 0,1-2 0,0-1 9,32 1 1,-32 1 0,0 1-21,38 2 1,-34-2-1,2 0 10,0 0 0,0-1 0,-2 1 0,-1 0-101,34 2 0,-4 0 44,4 0 1,-35-1-1,1 0-2,2-1 0,1 0 0,0 1 1,-1 0 25,1-1 0,-1 0 1,-4-1-1,-2 0-6,0 1 0,1-1 1,1-1-1,2-1 95,0 3 1,1 0 0,2-1-1,0 1-54,0 2 1,0 0 0,-2 0 0,-1 0 113,34 0 0,-36 0 0,1 0-87,-1 0 0,1 0 1,2 1-1,1 0-16,3 1 1,0 0 0,-3 0 0,0-1-41,-1 4 1,-1-1 0,0-1-1,-1-1-189,-1 2 1,0 1 0,4-1-1,-1-1 191,2 2 0,0-1 0,1 0 1,-1-2-14,0-2 1,0 0-1,1 2 1,1 1-55,-2-1 0,0 0 0,0 1 0,1-1 33,3-2 0,1 0 1,-5-2-1,1-1 55,3 1 1,1 0 0,-3-1-1,0 0-30,-5 0 0,1 1 0,5 1 1,0 1 130,-1-2 1,0-1-1,2 2 1,-1 1-7,0 0 1,-1 0 0,-3 0 0,0 0-66,-1-1 0,-1 2 0,0 1 0,0 2 0,1 0 1,-1 1 0,2-2 0,-1 1-8,2 1 0,0-1 0,2 0 0,0 1-77,-4 2 0,-1 0 0,3-1 0,0 1 80,-4 0 0,-1 0 1,3-3-1,2 1-89,4-1 1,1 1 0,-2-2-1,0 1 32,1 0 0,0 1 0,-4 0 0,-1 0-55,0-2 0,1-1 0,3 2 0,0 1 49,6-3 0,0 0 0,1 1 0,-1-1-252,-4-2 0,-1 0 0,4 0 0,0 1 252,1 2 0,0-1 1,-1-1-1,0-1 2,6 3 0,-1-1 0,-7-1 0,0-1 37,2 0 0,1 0 0,4 0 0,-1 0-27,2 1 1,-1-2 0,1-1 0,-1 0 87,-2 0 0,0-1 0,-1 1 0,1 0-48,0 2 1,0 0-1,1 0 1,1 0 70,3 0 0,-1 0 0,-4 0 1,-1 0-46,-1 0 1,0 0 0,-1 0 0,0 1-25,3 2 1,0-1-1,-1-1 1,-1 1-24,3 2 1,-1 1 0,-6-3 0,0 0-13,-1 3 1,1-1 0,1-1 0,2-1-44,6 2 0,-1 1 1,-3-2-1,-1 1 44,1 1 1,-2-1-1,-4 2 1,-1-1-26,4-3 0,0 0 0,-1 3 1,2-1 21,5-1 0,1-1 1,-5 1-1,0 0-21,-5-1 0,0 0 0,-1-1 0,0 0 6,4 1 0,-1 0 0,-1 0 0,-1-1 3,7 1 1,0 1 0,-3-3 0,-2 1 12,-4 1 0,0 1 0,3-2 0,0-1 0,2 0 1,-1 0-1,0 0 1,0 0 29,1 0 0,-1 0 0,-5 0 0,0 0-107,-2 0 0,1 0 0,1 0 1,0 0 123,1 0 0,0 0 1,-1 0-1,1 0-44,0 0 0,0 0 0,-5 2 0,0 1 26,-4-1 0,0 0 0,28 3 2,1-5 1,-3 1-5,4 4 1,-5-4 115,-1 3 1,-9-2-155,1-2 1,-6 0-167,-4 0 0,0 0 444,-13 0 0,2-2-453,-1-2 0,-3-3 641,7-7 1,-6 1-504,2-1 0,1-4 375,-2 0 0,-1-4-263,-8 4 1,-2-6 10,-7 1 1,1 3-54,-1-3 1,-4 1-257,0-5 0,-6 0 142,2 0 0,1 0-37,-2 0 1,1 0 67,-5 0 0,0-4-103,0-1 1,0-4 114,0 5 0,0-6 145,0 1 0,0-3-113,0-2 0,-6 0 194,-3-4 0,-3 4-112,-2 1 0,2-1-44,3 6 0,-3-4-2,3-2 0,-3 1 5,-1-1 1,4 0-186,0-4 1,2-3 35,-2-6 1,1 5-37,4-1 1,2-2 93,-2-2 0,1-3-130,-2 8 0,4-8 238,-4-1 0,4-5-97,1 4 1,0-8 114,0 4 1,-5-1-92,1 6 0,-1 2 164,5-2 1,0-8-123,0-1 0,0-4 9,0 4 1,5 0-6,-1-1 0,1 1-276,-5 0 0,0 0 290,0-1 1,0-4-21,0 1 0,0-1 76,0 4 0,-2 1-87,-2 0 1,2 5 4,-2 4 1,1-8 59,-2-1 0,4 0 6,-4 8 0,-1 1-131,2 9 0,-7-2 93,2 1 1,-3 4-2,-1 6 0,-2 4 3,-3 0 0,1 1-166,-5 0 0,0 2 298,-5 6 1,-6 0-352,-3 0 1,-5 6 95,-3 3 1,-6 3 203,-8 1 0,-2 1-102,-3 0 1,-1 1-54,5 3 1,-3-3 38,3 3 0,-7 1-31,-1-1 0,-8 5-85,33-1 1,-1 1-1,5 2 1,0-1 113,0-1 1,-1-1 0,1 2 0,0-1 9,0-1 1,0 1-1,-4-2 1,-1 1 16,-2 3 0,0 0 0,-3-3 1,0 1 1,1 2 0,0-1 0,1-1 1,0-1-27,6 3 0,0 0 1,-7-1-1,-1 0 2,-3 0 1,-1 1-1,2 2 1,0-1-12,-2-1 0,1-1 0,2 2 1,0 1 13,3 0 1,-2 0-1,-6 0 1,-1 0-347,-1 0 1,0 0-1,-1 0 1,0 1 311,5 2 1,1-1-1,-2-1 1,0-1-61,1 3 0,0-1 0,-4-1 0,-1-1 69,1 1 0,-1-2 0,0 1 1,-1 0-10,6 0 0,1 0 0,-3 0 0,-1 0 11,-3 0 0,-1 0 0,2 0 0,-1 0-2,-2 0 1,-1 0-1,0 0 1,1 0 46,1 0 1,1 0 0,-5 1-1,0 0-47,-2 1 0,0 0 0,5-1 0,0 0-228,0 1 1,-1 0 0,1 1 0,-1 0 247,-6-1 0,-1 1 0,6 1 0,0 1 30,2-3 1,-1 0-1,-1 3 1,0 1-26,-3-2 1,0 1 0,1 0 0,2 0 1,1 0 1,1-1 0,-2 2-1,1 0-6,1-1 0,-1-1 0,-2 1 0,0 1-1,-2-2 1,0 1 0,3 1 0,0 0-43,1-2 1,1 1 0,-2 0 0,-1 2 39,-4-1 0,0 1 0,3-1 0,1 0-70,-3-2 1,1 1 0,4 1 0,0 0 56,-7-1 0,1-1 1,7 0-1,0-1 8,2 2 0,0-1 0,-3 0 1,-1 0-4,-1 0 1,0 1-1,1 0 1,0 0-7,1-2 1,1-1 0,3 3 0,0 0-4,1 0 1,0-1-1,0 0 1,-2 0 0,-7 0 1,0 1 0,8-2 0,1 1-160,-1 0 0,1 1 0,0 1 0,-1 0 164,-4-1 0,0-1 0,2 2 0,0 0-7,1 1 0,0 0 0,-1-1 0,1 1-10,2 0 1,0-1 0,0 1 0,-1 0-3,-6 0 1,1-1 0,7 1 0,0 0-1,-1-1 0,0 1 0,0 1 1,0-1-5,-2 2 0,-1 0 0,0-1 0,0 1-18,1 2 0,-1 0 1,4-2-1,0 0-5,1 2 0,0 1 1,1-2-1,0 0 2,-6 1 0,1 1 0,6 0 0,1 0 19,1-3 1,1 0-1,1 2 1,0 0 54,3-2 0,1 0 0,-3 2 0,1 1-40,-1-3 1,0 0-1,2 0 1,1 1 27,1-1 1,1 0 0,3-1 0,2 0 2,-35 15 0,5-7 409,4 2 1,-3 2-349,3-2 0,8 1 158,1-1 1,10-3-55,4 3 1,6 1 509,7-1 1,1 2-624,4-2 0,2-2 540,7 7 0,4-1-608,0 5 0,2 1 316,-2 4 1,-2-2-348,7 6 1,-1 1 16,5 8 0,0 3-1,0 6 0,-1 1 306,-4 3 1,4 1-194,-4 8 0,4-3 2,1 8 0,-5 3 63,3-37 0,0 0 0,-3 6 0,1 1-220,1-1 0,1 1 0,0 1 0,0 0 135,1-4 1,2 1 0,-1-1 0,0 0 0,0 2 0,0 1 0,0 2 0,0 1-5,-1 1 1,2 0 0,1-1 0,0-1-79,0-2 1,1-1-1,1-1 1,1 0-6,-3 1 0,0 1 0,3 0 1,-1 0 33,-1 3 1,-1-2 0,0-3 0,0-2-7,-2 0 0,0-1 0,0-1 0,0 0-161,0 1 1,0 1-1,0 35 49,0 0 0,5-7-221,-1-2 0,1-5-354,-5-9 0,4 1 672,1 0 0,2-4 0,-1-4 0,3-4 0,0-5 0</inkml:trace>
  <inkml:trace contextRef="#ctx0" brushRef="#br0">21720 8738 8077,'0'-8'-1266,"0"2"1607,0 6 0,0 6-143,0 3 1,0-1-133,0 1 1,0 0 246,0 4 1,4 1-86,1-1 1,4 1 54,-5-1 1,5 5-112,-4 0 0,1 6 1,-2-2 1,-2 4-100,2 1 0,-2 6 96,-2 2 1,0 9-59,0 1 1,0 6 39,0-2 0,0-1-131,0 1 0,0-1 10,0 1 1,1 4 49,4-4 1,-4 4 75,4 0 1,-4 4-184,-1-3 1,0 3 155,0-8 0,0-2-18,0-2 0,5-4-25,-1 0 1,1-1 31,-5 1 0,1-1-84,4 0 1,-4 1 16,4-1 0,-4-4-18,-1 0 1,0-2 64,0 2 1,0 2-44,0-7 0,0 2-19,0-2 1,0-2 15,0 2 1,0-1-96,0 2 0,-4-4 31,-1 3 0,-1-4-133,2-4 1,2 1 9,-2-6 1,2 0-582,2-5-20,0-5 159,0 4-140,0-11 0,0 4 226,0-10 1,0-7 489,0-6 0,6-12 0,2 2 0</inkml:trace>
  <inkml:trace contextRef="#ctx0" brushRef="#br0">21747 8670 8077,'0'-7'-289,"6"1"506,1 6 0,7 0-152,-1 0 0,1 1 89,-1 4 0,5-2-218,0 6 1,1-6 63,-1 1 1,-3-1-75,3 2 1,2-4 21,-2 4 0,0 1-45,-5-2 1,-1 7 71,-3-2 0,1 3 27,-5 1 0,-1 1 32,-4-1 1,5 1-20,-1-1 1,1 1 142,-5-1 1,0 0-125,0 1 1,0 4 133,0 0 0,0 6-95,0-2 0,0-1-1,0 2 0,0 1-37,0 7 1,0-1 8,0 6 0,0-2-130,0 2 1,0 3 132,0-3 1,0 0-61,0 4 1,4-7 35,1 7 0,-1 2 85,-4 3 0,2 6-59,2-2 0,-2 5 2,2 5 0,-2 1-151,-2 2 1,0-2 196,0-6 1,0 1 94,0 4 1,0-4-126,0 3 1,0-2 155,0-2 1,4-6-93,1-4 0,-1-6-175,-4-2 1,2-6 61,2 1 1,-2-7-59,2-2 1,2-5-18,-1 1 0,-1-2-238,-4 2 1,0-1-87,0 5 0,0-4 55,0 5 1,-6-1-517,-3 5 1,2 0 841,-2 0 0,-6 0 0,-6 0 0</inkml:trace>
  <inkml:trace contextRef="#ctx0" brushRef="#br0">21841 10825 7963,'6'7'-494,"1"1"1102,7-4 1,4-2-158,0 2 1,4-4-1436,-4-4 984,12-4 0,-7-5 0,9-1 0</inkml:trace>
  <inkml:trace contextRef="#ctx0" brushRef="#br0">18959 9088 7683,'9'0'8,"0"0"0,5 6 103,4 3 1,1 3 25,-1 1 1,-3 1-208,3-1 1,-3 1 83,-2-1 1,1 1-46,-1-1 0,-5-4 70,-4 0 1,-2 0 56,-2 4 0,-2 1-53,-2-1 0,-4 5-62,-5 0 1,-2 6 15,-3-1 0,2 1 4,-7-2 1,7-1-40,-2-3 0,3-5 64,1 1 0,7-1-214,2-4 188,4-3 0,4 5-32,6-7 0,1 1 17,13-5 1,-1 4 25,5 1 0,-1-1 34,-4-4 0,2 5 11,-6-1 1,0 5 129,-5-4 0,1 5-96,-1-1 1,-5-1 143,-4 0 1,-2 1-96,-2 5 1,-2-1 118,-2 1 1,-4-1-88,-5 1 0,-7-1-155,-2 1 0,-4-2-282,-1-3 0,-4 1 160,0-5 0,-1-1 119,5-4 1,6-7-14,3-7 0,3-11 0,2-10 0</inkml:trace>
  <inkml:trace contextRef="#ctx0" brushRef="#br0">19619 8307 8107,'-13'6'-1788,"-1"-5"2050,1 11 0,4-9-31,0 6 1,4-6-58,-4 2 0,5 1-87,-5-2 0,4 7-2,-4-2 0,5-2-33,-5 2 0,6 0 32,-2 5 0,4-1-141,1 1 0,0-1 132,0 0 1,6 1-167,3-1 1,4-5 133,5-4 1,3 2-112,6-1 1,0-2 37,0-8 1,0 2-17,0-6 1,0 0-222,0-4 0,-6 1 83,-3 3 1,-3-1 183,-2 5 0,-5-11 0,-2 1 0</inkml:trace>
  <inkml:trace contextRef="#ctx0" brushRef="#br0">19700 8347 7946,'0'15'88,"0"3"1,0 5 523,0 8 0,0 6-583,0 13 0,-5-5 121,1 9 0,-1-5-150,5 0 0,0 4 0,1-5 0</inkml:trace>
  <inkml:trace contextRef="#ctx0" brushRef="#br0">22716 9438 8071,'0'-8'-910,"-1"-2"1901,-4 5-598,4 1 0,-5 5-344,6 4 1,0-2 58,0 6 0,0-5-174,0 5 0,0-4 164,0 4-319,6-6-236,-5 9 351,5-5 1,-6 7-26,0-1 1,-1 1 41,-4-1 0,-2 1-113,-7-1 1,1 2 120,-1 3 1,1-3 43,-1 3 0,2-3-7,3-2 153,-3 1 1,11-5-16,-3 0 1,4-6-105,4 1 0,3-2 188,7-2 1,-1 0-33,1 0 1,4 0-95,0 0 0,4 0-74,-4 0 0,0 0-42,-4 0 54,-1 0-19,1 6 1,-7-3 74,-3 6 1,-2-5-52,-2 5 0,-6 0 51,-3 5 1,-3-1-42,-1 0 1,-5 1-60,0-1 1,0 1-46,4-1 0,1-5-456,-1-4 287,1 4 0,4-13-570,0 1 838,6-7 0,3-8 0,7-2 0</inkml:trace>
  <inkml:trace contextRef="#ctx0" brushRef="#br0">22837 9559 8071,'14'6'0,"-1"0"0,1 3 0,1 3-170,3-3 0,-3-2 137,3 2 0,-3 0 42,-2 5 1,5-7-247,0-2-145,0 2 1,-5-5 176,1 2 205,-7-2 0,5-2 0,-4 0 0</inkml:trace>
  <inkml:trace contextRef="#ctx0" brushRef="#br0">22945 9451 8071,'14'0'919,"-7"0"-750,5 6 1,-10 2 13,2 5 1,-3 2-83,-1 3 0,-7 2-254,-6 2 1,-1 4-184,-4-4 0,3 2 253,2-2 0,1 2-482,3-6 1,1-1 11,4-8 553,2 3 0,-4-11 0,6 5 0</inkml:trace>
  <inkml:trace contextRef="#ctx0" brushRef="#br0">23147 9397 8071,'-4'14'0,"-1"-1"0,-5-1-328,1-3 0,-3 8-74,-2-4 583,1 4 0,5-4 21,4 1-101,2-1 1,10-1-67,5-3 1,2-3 4,8-6 1,-1 0-181,5 0 0,-2 0 117,-2 0 1,1-1-284,-6-4 1,0 2 116,-5-6 0,-4 6 189,0-1 0,-6-4 0,3 1 0</inkml:trace>
  <inkml:trace contextRef="#ctx0" brushRef="#br0">23228 9438 8071,'0'13'-453,"4"1"350,1-1 0,-1 8 709,-4 6 1,0 2-180,0 6 1,-4 1-365,-1 5 1,1-5 51,4 0 1,0-5-116,0 5 0,-6-6 0,-2 3 0</inkml:trace>
  <inkml:trace contextRef="#ctx0" brushRef="#br0">22689 8644 7889,'14'5'371,"-1"3"-402,1 5 0,5 1 108,4-1 1,3 2-1,6 2 39,4 1 1,4 6-10,5-2 0,-2-1-6,7 1 0,-1-1-4,5 2 0,-6 1-287,-3-6 1,3 6 264,1-2 0,3 2 17,2-1 0,5 2-2,-1-3 1,2 8 148,-2 2 0,-8 4-139,-1-5 0,-1 6 52,-3-1 1,0-1-46,-5 1 1,0-5 10,1 5 1,2-6-42,-2 1 0,0-7 45,-9-1 0,2-7 49,-7 2 1,2-3-67,-11-1 0,4-1-377,-4 0 1,-5-4 153,-4 0 0,-6-4-1949,2 4 2067,-4-6 0,-1 9 0,0-5 0</inkml:trace>
  <inkml:trace contextRef="#ctx0" brushRef="#br0">22689 10959 7948,'2'-7'246,"2"2"0,1 2-116,8-1 0,-1 1 91,11-6 0,5 0-63,8-5 0,9 1 80,4 0 1,8-2-9,1-3 1,7 3-109,-2-3 1,-1-2 169,6 2 1,-31 6 0,2 0-364,5 1 0,2 0 0,0-1 0,1 0 193,0 1 1,0 0 0,-5 0 0,-2 1-59,-1 0 0,-2 2 0,32-7-29,-6-3 0,-3 4-307,-6 5 1,-12-1 235,-6 5 0,-12 1-2053,-7 4 420,-2 0 1669,-7 0 0,-2-6 0,-6-2 0</inkml:trace>
  <inkml:trace contextRef="#ctx0" brushRef="#br0">24319 9317 7936,'-6'-8'-599,"4"2"1184,-4 6-257,6 6 1,5 3-12,-1 9 0,5 3-53,-4 6 1,4 6 66,-5 3 1,2 7-98,-2 2 0,-2 10 45,2-1 0,2 14-368,-1-1 0,-1 2 172,-4-6 0,5-1 100,-1-8 0,1 3-218,-5-7 0,0 0 95,0 0 0,0-10-206,0-8 0,0-4 40,0-1 110,0-6-1122,0-2 0,0-13 799,0-6 0,0-12-564,0-10 0,0-7 883,0-6 0,6-7 0,1-12 0</inkml:trace>
  <inkml:trace contextRef="#ctx0" brushRef="#br0">24440 9357 7936,'6'-21'-289,"-3"2"240,6 5 1,-5 2 620,5 3 0,-4 3-122,4 6 1,0 6-460,4 3 1,1 9 35,-1 5 1,0 8 11,1 5 1,-1 0-19,1 4 0,-4-1-119,4 11 0,-8 3-261,7 6 0,-4-1 194,0-4 1,-3-5-508,-6 1 0,0-7 273,0 2 1,-1-3 398,-4-2 0,-8 1 0,-8-1 0</inkml:trace>
  <inkml:trace contextRef="#ctx0" brushRef="#br0">24386 10407 7936,'-6'14'246,"4"-7"0,4-1 794,11-6 1,2 0-855,8 0 1,5-7-651,8-7 1,6-1 463,7-7 0,-5-1 0,8-3 0</inkml:trace>
  <inkml:trace contextRef="#ctx0" brushRef="#br0">24844 9330 8059,'-6'-7'-323,"4"-5"-40,-2 3 0,-2 1 412,1-1 0,1 5 436,4-5 0,6 4-190,3-4 0,9 0 24,4-4 0,4-2-3,1-3-155,5-9 1,0-3-18,8-6 0,7-1-82,-17 15 1,2-1 0,0 0 0,1 0-254,5-2 1,0 0 0,-2-1 0,0 0 196,2 1 0,0 1 0,-2-3 0,-1 0-233,1-2 1,-1-1 0,0 3 0,-1-1 208,0-2 1,-1 2 0,3 2 0,0 2 36,0 1 1,0 1 0,-1 2 0,-1 0-6,24-16 0,-2 5 91,-16 8 1,-3-1 27,-10 6 0,-1 2 50,-4 7 57,-2-3 0,-7 6-175,1-3 78,-7 3-553,5 6 1,-10 6-144,2 3 0,-4 3 122,-4 1 431,-4 7 0,-11 1 0,-2 6 0</inkml:trace>
  <inkml:trace contextRef="#ctx0" brushRef="#br0">24992 10138 7987,'0'7'-143,"1"1"207,4-4 0,-2-1 41,6 6 0,0 2 138,4 7 0,2-6 12,3 6 0,5-6-12,8 6 1,3-3 0,7-2 0,5 5 19,4 0 0,6 0-134,3-5 0,-1 2 297,-4 3 0,0-3-89,0 3 0,7 2-285,6-2 1,1 0 153,4-5 0,-5 5-14,-4 0 0,-5 0-72,-9-5 1,-2 1-179,-7-1 1,-5-1-423,-4-3 0,-9 3 98,-4-3-773,-9 3 0,-6 2 634,-12-1 0,-1-5 521,-13-4 0,1-2 0,-5-2 0</inkml:trace>
  <inkml:trace contextRef="#ctx0" brushRef="#br0">25490 9330 7937,'-9'0'-538,"0"0"1,2 2 104,-2 2 276,-3-2 0,4 11 171,-5 1 0,-1-1 240,1 5 0,-1 1-84,1-1 1,-1 2-136,1-2 1,5-3 230,4 3 1,2-3-74,2-2 0,2 1 5,2-1 1,8-1-154,6-3 0,6-3 16,-1-6 0,2 0-37,2 0 0,-4 0-187,-1 0 0,-1-6-94,1-3 1,-2-3-16,-7-1 272,-5 5 0,4-10 0,-5 3 0</inkml:trace>
  <inkml:trace contextRef="#ctx0" brushRef="#br0">25477 9384 7937,'7'6'259,"4"3"139,-7 9 1,5 3-87,-5 6 1,5 4-47,-4 1 0,-1 4-391,-4-5 0,0 5 126,0-5 0,0 1-268,0-5 0,2-2 75,2-2-1149,-2-4 1341,10-12 0,-5-7 0,7-7 0</inkml:trace>
  <inkml:trace contextRef="#ctx0" brushRef="#br0">25692 9424 7937,'8'14'-105,"2"-5"-53,-6 0 0,7 0 106,-2 4 0,-2-1 36,2-3 1,-4 2-427,4-7 127,-6 7-221,9-10 536,-11 5 0,5 0 0,-6 2 0</inkml:trace>
  <inkml:trace contextRef="#ctx0" brushRef="#br0">25773 9330 7937,'0'-9'-875,"0"0"1445,0 6-1,0-3-271,0 6 1,0 2-116,0 2 1,0 4-77,0 5 0,-2 2 10,-2 3 1,-4 3-95,-5 6 1,-1-5 42,1 1 0,-1-1-158,1 5 1,4 0-311,0 0 1,2-4 201,-2-1 1,3-6-1024,6 2 1223,0-9 0,-6 3 0,-2-4 0</inkml:trace>
  <inkml:trace contextRef="#ctx0" brushRef="#br0">25988 9263 7937,'8'6'-21,"-4"3"1,-2-2 215,-2 2 1,0 0-75,0 5 1,-6 4-78,-3 0 1,-3 0 42,-2-5 1,1 5-211,-1 0 0,5-5 10,0-4 1,6 0 8,-1 5 0,2-1 67,2 1 1,2-5-113,2 0 0,5-2 194,9 2 1,-3-1-93,3-4 1,2-2 157,-2 2 1,1 2 70,-1-1 0,-7 1 181,2-2 1,-4-1 256,0 6-213,3 0 1,-11 4-193,4 1 1,-5-2-185,-5-3 0,-2 3-528,-6-3 0,-5 3 271,0 1 0,-5-1-247,5-3 0,0-3 473,5-6 0,5 0 0,2 0 0</inkml:trace>
  <inkml:trace contextRef="#ctx0" brushRef="#br0">26406 8361 7993,'0'9'0,"0"0"0,0 0-232,0 4 1,4 2 139,1 3 1,1 5 480,-2 8 0,-2 3-94,2 7 0,4-5-146,1 0 1,-2-1-6,2 6 0,-1 4 4,0 0 1,4 5-51,-3 0 0,2 4-195,-2 4 0,1 8 174,-5 6 1,4 2 68,-5-6 1,2 7-17,-1-8 0,-2 8 4,6-3 0,-5-1 0,5-3 1,-4-1 108,4 0 1,-2-5 62,2-4 0,2-3-229,-7-1 1,2 5 86,-1-1 1,-4 0-184,4-4 1,1-6 109,-2-3 0,1 0-100,-5-5 1,1 2-33,4-11 0,-4 4-107,3-8 1,2 3-96,-1-8 0,-1-7 95,-4-2 0,5-7 79,-1 3 0,1-7-153,-5-2 1,0-6-466,0-7 0,0-7 240,0-2 0,0-4-559,0-1 1006,0-12 0,0 3 0,0-10 0</inkml:trace>
  <inkml:trace contextRef="#ctx0" brushRef="#br0">26567 8576 7943,'0'-13'-157,"0"-1"-27,0 1 1,2 5 238,2 4 1,4-2 74,5 1 0,1 1-207,-1 4 1,5-2 127,0-2 1,1 2 59,-1-2 1,-3 4-33,3 4 1,-3 4 4,-1 5 0,-1 5-48,1 0 1,-5 8-12,0 1 1,-6 1 74,1 8 1,-2 0-33,-2 4 1,0 1 106,0-1 1,0 5-107,0 0 0,0 7 61,0 2 0,0 6-317,0 7 0,4 0 431,1 1 1,1 4-94,-2-1 0,-3-31 0,0 0-73,1 0 0,0 0 0,1 1 0,0 1-45,-1 3 1,1 0 0,0-6 0,0-1 19,-1 1 0,0-1 0,6 32-61,5-3 0,0-1 73,1-3 0,1-8-599,3-5 1,-3-9 121,3 0 1,-5-2-51,-4-8 0,-3 1 29,-6-5 0,0-7-414,0-2 847,-6-3 0,5-1 0,-5-1 0</inkml:trace>
  <inkml:trace contextRef="#ctx0" brushRef="#br0">26742 10663 7943,'2'-9'874,"2"0"0,-1 6-373,6-1 1,5-2-160,4 1 1,10-4-175,-1 5 1,9-1 162,0 5-331,3 0 0,1-6 0,1-1 0</inkml:trace>
  <inkml:trace contextRef="#ctx0" brushRef="#br0">19579 9640 7913,'0'13'-909,"0"2"861,0 3 1,0 3 396,0 6 0,0-4-295,0-1 0,1-1-6,4 1 0,-4 2-153,4-6 161,2-6 1,-4-1-228,6-7 1,-4 1 78,4-5 1,-5 0-170,5 0 0,-4-8 261,4-5 0,-6-7 0,3-7 0</inkml:trace>
  <inkml:trace contextRef="#ctx0" brushRef="#br0">19673 9613 8317,'8'-6'-873,"8"4"655,-3-2 0,8-2 399,-3 1 0,8-3-109,1 3 0,1-4-72,8 5 1,7-7 23,11 2 0,2-3-9,6-1 0,1 1-129,5 3 1,-7-2 163,-3 7 0,-4-5 88,-4 4 1,6 1-86,-2 4 1,-1 1 99,-4 4 0,-6-2-87,2 6 0,-4-2 13,-5 2 0,-3 3-20,-7-3 1,1-1-14,0 1 0,0-6-105,0 1 1,-4-2 293,-1-2 1,0-6-330,5-3 1,0-2 118,0 2 1,-1-1-117,-4 5 1,-2-4 72,-7 5 6,-5-1 1,-2 7-12,-6 2 0,-2 4 4,-2 5 1,-4 1 100,-5-1 0,4 2-83,0 3 1,1-3-162,-1 3 0,2 1 159,2-1 1,4 5-384,-4-5 1,4 1-138,1-1 523,0-3 0,-6 11 0,-2-6 0</inkml:trace>
  <inkml:trace contextRef="#ctx0" brushRef="#br0">19835 9896 8357,'0'-8'-829,"1"-2"569,4 5 0,2 1 481,7 4 1,1 1-92,2 4 0,6-4-50,8 4 1,4 1-9,5-2 1,2 1-11,3-5 0,-3 0 134,3 0 0,1-2-70,-1-2 1,0 1 41,-5-6 0,1 0-73,-1-5 0,6 5 162,4 0 1,2 5-136,2-5 1,-6 4 17,-3-4 0,-8 6 22,-1-1 1,-10 2-17,0 2 0,-8 0-381,0 0 1,-7 2-12,-2 2 43,-6-2 140,3 4-185,-6-6 0,-2 0-233,-2 0 1,-10 0-820,-8 0 1300,-4 0 0,-6 0 0,-3 0 0</inkml:trace>
  <inkml:trace contextRef="#ctx0" brushRef="#br0">20117 9680 8213,'-9'2'-853,"0"2"0,6-1 892,-1 6 1,-2 0 35,1 5 0,1 1 13,4 3 0,0-3-1,0 2 1,0-2 82,0-1-328,0-7 245,0 5-37,6-10-33,1 4 0,5-12-19,-3-3 0,3-3-22,-3-2 0,-1-5-103,1-3 0,-6-2 77,1 1 1,-2 2-100,-2 3 117,0 3-2,0-4 73,-6 11-61,-2 2 0,-4 8-112,3 2 0,2 2 111,2 3 1,4 3-304,-4-3 326,10-3 0,2 0 0,7-6 0</inkml:trace>
  <inkml:trace contextRef="#ctx0" brushRef="#br0">20266 9599 8213,'0'14'-814,"0"-1"1,0 1 1016,0-1 1,0 2-79,0 3 0,0-3-54,0 3 8,0-3-8,0-1-208,0-1 167,0-5 0,-2-3-40,-2-5 1,2-1-44,-2-3 0,1-2-162,-2-3 1,4-3 39,-4 3 1,4-8-117,1-1 0,1-1 291,4 1 0,-2 4 0,6 1 0,-2-1-100,2 5 100,3 3 0,-5 0 68,7 6 1,-5 2 87,0 2 1,-5 5 200,5 9 1,-6-1-124,2 5 1,-4-4 35,-1 5 1,0-5-280,0 4 0,0-5 173,0 0-847,0-2 370,0-1-157,0-7 470,0-1 0,6-18 0,2-3 0</inkml:trace>
  <inkml:trace contextRef="#ctx0" brushRef="#br0">20441 9694 8213,'9'0'-275,"0"0"0,-5 0-375,5 0 1,-2-2 471,2-2 0,3 1 391,-3-6 1,-1 0-279,1-5 0,-6 1 51,1-1 1,-2 1-35,-2-1 1,0 1 29,0 0 0,-5 4 9,1 0 1,-7 6 13,2-2 0,2 4 14,-2 1 52,0 0 1,-5 10 138,1 4 1,4 8 6,0 0 0,2 8-163,-2 2 1,3-1 85,6-4 1,0 0-45,0 0 1,0-6-170,0-3 0,1-5-118,4-4-56,2-3 1,11-7-150,0-4 1,0-4 395,-5-9 0,1-3 0,-1-6 0</inkml:trace>
  <inkml:trace contextRef="#ctx0" brushRef="#br0">21989 11202 8095,'-7'0'-218,"-5"0"354,10 0 0,-10 1 78,3 4 1,2-2-281,-2 6 0,0 0 1,-5 4 0,1 1 14,-1-1 0,-4 0 145,0 1 1,-4 5-25,4 4 0,-6 4-132,2 4 1,-5 4 136,-5 5 0,4 3-101,-4 7 1,0-4-173,0 12 1,-5-5 137,1 5 1,-2-1 6,3 1 1,-1-4 21,9 0 0,-2-6-101,11-8 0,0-7-554,5-6 686,5 0 0,2-9 0,6 0 0,0-6 0</inkml:trace>
  <inkml:trace contextRef="#ctx0" brushRef="#br0">21141 11929 8095,'0'13'0,"0"5"-94,0 0 0,0 6-143,0-2 1,0 10 396,0 4 1,0 3 377,0 1 0,-5 0-88,1 1 0,-2-2-120,1-3 1,4 1 187,-4-6 1,4-4 336,1-4-642,6-7 1,3-2-78,9-10 0,3-5-135,6-8 0,6-12 36,2-15 0,10-7-200,5-2 1,1-6-3230,-2 1 3392,3 4 0,-10-6 0,5 4 0</inkml:trace>
  <inkml:trace contextRef="#ctx0" brushRef="#br0">24521 12817 8091,'0'-13'0,"0"5"168,0 2 2,0 6 0,0 6-140,0 3 0,0 5 81,0 4 1,1 0 64,4 9 0,-4-3 53,4 7 1,0 3-30,0 2 1,1 3 25,-2 2 1,-1-2-137,6-4 1,-4-2-117,4-6 1,0-1 79,4-4 0,-4-4 12,0-9 0,0-3 207,5-6 1,-1 0-155,1 0 1,-1-7-20,1-7 0,4-5 10,-1-8 1,6-6-221,-5-3 1,1-7 0,-1-2 1,-3-5-137,3 5 0,-3 1-2,-1 3 0,-2 7-192,-3 2 0,1 10-447,-5 4 581,-1 3 1,-5 9-968,-4 6 1272,-2 6 0,-7 13 0,1 2 0</inkml:trace>
  <inkml:trace contextRef="#ctx0" brushRef="#br0">24992 13114 8000,'-9'1'-127,"0"4"1,4 2 524,-4 7 0,0 5-80,-4 3 1,4 4 108,0 1 1,2 0-65,-2 0 1,3-5-132,6 0 0,4-4-82,1 5 0,10-11-109,-2 1 0,3-8-398,-2-1 1,1-2 242,3-2 0,-3-6-429,3-3 1,-3-8 258,-2-1 1,-1-4-389,-3 4 0,-3-4 143,-6 4 0,0 0 529,0 4 0,-12-5 0,-3-2 0</inkml:trace>
  <inkml:trace contextRef="#ctx0" brushRef="#br0">24399 12548 8000,'-9'0'809,"0"0"-514,6 6 1,-1 0-278,8 3 1,5 1 81,9-5 0,3-1-103,6-4 1,8 0 19,5 0 0,6-6-171,8-2 1,-4-4-398,-1-2 1,-7 5 550,-2 0 0,-5 0 0,-8-4 0</inkml:trace>
  <inkml:trace contextRef="#ctx0" brushRef="#br0">24763 12440 8000,'15'0'-6,"3"0"1,-3 0 45,3 0 0,3 5 163,1-1 0,-1 7 28,2-2 1,-7 3 17,2 1 1,1 1-24,-1-1 1,0 1 154,-4-1 0,-2 1-112,-3-1 0,-3 2-48,-6 3 1,0-2-94,0 7 0,-8-1-234,-5 5 0,-7 0-160,-7 0 1,-4 0 265,0 0 0,-13 0 0,2 0 0</inkml:trace>
  <inkml:trace contextRef="#ctx0" brushRef="#br0">24413 12669 7941,'0'-9'-159,"0"0"0,0 5 185,0-5 1,0 4 311,0-4 0,-2 6 200,-2-1 104,2-4-74,-4 7 201,6-5-423,0 6 240,0 0-365,6 0 0,-3 4-114,6 1 1,0-1 112,5-4 0,-1 0-103,1 0 0,-1 0 19,1 0 0,1 0-94,3 0 1,-2 0 57,6 0 1,1 5-92,4-1 0,0 1-52,0-5 0,1 4 43,4 1 0,-4-1-30,3-4 0,-2 0 83,-2 0 1,-2 0-145,-2 0-1,1 0-3,-7 0 0,-3-1-342,-5-4 120,0 4 0,-2-7-984,-2 4-53,-4 2 695,-1-10 659,0 11 0,-12-11 0,-3 4 0</inkml:trace>
  <inkml:trace contextRef="#ctx0" brushRef="#br0">24776 12413 9206,'14'2'990,"-1"2"0,7-1-536,2 6 0,-1-4-174,2 4 1,-1-5-125,5 5 1,-2 0 6,-2 5 1,-2-2-162,-3-3 1,-3 3 132,3-3 1,-8 3-56,-1 1 1,-6 1-348,2-1 0,-5 0 169,-5 1 1,-5 5-362,-13 4 0,1-2 210,-10 1 1,-7 1-1529,-1 4 1777,-9 5 0,1-3 0,-6 4 0</inkml:trace>
  <inkml:trace contextRef="#ctx0" brushRef="#br0">24534 10569 8824,'0'18'114,"0"0"1,0 0-6,0-5 1,0 2 8,0 3 1,0-1-20,0 5 0,2 0-99,2 5 1,-3 0 117,4 0 1,-2 2 153,1 2 1,-2 3-92,2 7 0,-2-1 170,-2 1 0,0 4-137,0-1 1,0 6-35,0-5 1,0 9-7,0-5 1,-5 11-209,1-6 1,-1-4-21,5-5 0,0-4 77,0-5 0,6 1-300,3-6 1,-1-1 142,1-7 0,-5 2-226,5-2 1,-6-2 96,2 1 0,-4-5-52,-1 0 1,0-2 99,0-1 1,-4-1-335,-1 1 0,-5-5-197,1 0 0,1-6 354,-1 1 1,0-4 391,-4-4 0,0-4 0,-1-5 0</inkml:trace>
  <inkml:trace contextRef="#ctx0" brushRef="#br0">24480 11767 8816,'0'9'538,"0"0"1,0-4-232,0 4 0,2 1 77,2 8 1,-1 3 69,6 6 0,-6 0-78,2 0 1,2 4 96,2 1 1,-1-1-128,0-4 0,1-5-107,5 1 1,-1-7-36,1 2 0,-1-9-50,1-4 0,1-4 127,3-1 1,-3-12-27,3-6 0,1-13-294,-1-10 0,4-5 49,-4-8 0,0 5-858,-4-1 1,-1 3 472,1-3 1,-5 2-565,0 3 0,-6 8 939,1-3 0,-2-4 0,-2-4 0</inkml:trace>
  <inkml:trace contextRef="#ctx0" brushRef="#br0">26810 12252 8420,'0'-8'-555,"0"2"1,0 8 741,0 2 1,4-1-46,1 6 1,4 0-20,-5 5 1,7 4 2,-2 0 0,-3 1 6,-2-1 1,2 2 58,-2 2 0,5 5-3,-4 0 1,-1 4-13,-4 5 0,5 5 42,-1-1 1,1-3-89,-5 8 1,1-4 13,4 8 1,-4-4 11,4 4 0,2 1-26,2 3 1,-1 3-5,1 2 0,-6-5 27,1 5 1,2-10-7,-1 6 1,-1-5-51,-4 0 0,0 2 3,0-6 1,0 4-82,0-4 1,-4 5 108,-1-5 1,-1-2-219,2-7 0,2 1-40,-2-5 0,2 4-48,2-5 0,0-1 67,0-8 0,0 2-137,0-6 1,0 0-37,0-4 1,0-5-237,0 0 0,2-6-2,2 1 0,-1-4 96,6-4 0,-4-5 426,4-9 0,0-9 0,4-8 0</inkml:trace>
  <inkml:trace contextRef="#ctx0" brushRef="#br0">27160 12131 8095,'1'-8'-535,"4"4"1,-2 2 266,6 2 1,1 0 467,8 0 1,3 0-7,6 0 1,0-4-165,0-1 1,0 1 46,0 4 1,7 0-11,7 0 1,0 0 22,9 0 0,-1 0-9,5 0 0,0 0 29,0 0 1,-6 0-27,-3 0 1,-2 0 1,2 0 0,4 0 59,10 0 0,2 0-161,6 0 1,-2 0 126,2 0 1,-13 0 2,4 0 0,-6 0-56,-11 0-14</inkml:trace>
  <inkml:trace contextRef="#ctx0" brushRef="#br0">27039 14016 8065,'6'-8'-997,"3"4"0,4 2 1556,5 2-311,3 6 0,6 0-60,0 3 0,1 2-122,4-7 0,2 5 237,6-4 1,-2 5-87,2-1 1,10-2 53,12 2 0,9-6-277,1 2 1,-34-2 0,0 0 321,34 1 1,-1 1-176,-3-5 0,-30 0 0,2 0-19,0 0 1,0 0-1,3 0 1,0 0-4,0 0 1,-1 0-1,-3 0 1,0 0 41,1 0 0,1 0 1,32-6-36,-35 2 0,0-1 0,34-3 11,-34 4 0,0-1 0,36 3-75,-31-1-25</inkml:trace>
  <inkml:trace contextRef="#ctx0" brushRef="#br0">26540 12817 8236,'-1'-9'-562,"-4"0"-882,4 6 2035,-5-3-346,6 6 0,-5 2-54,1 2 0,-7 4-128,2 5-1,-3 5-26,-1 0 1,0 5 8,-1-5 1,1 4 43,-1-4 1,1 4-66,-1-4 1,2 0 185,3-4 0,3-5-155,6 0 0,0-5-15,0 5 0,8-6 68,5 2 1,7-4 5,7-1 1,1 0-113,3 0 0,4 0 75,5 0 1,-4 0-259,0 0 1,-6-4 65,1-1 0,-7 1-474,-1 4 1,-7-5 588,2 1 0,-9-7 0,-3 4 0</inkml:trace>
  <inkml:trace contextRef="#ctx0" brushRef="#br0">26581 12871 8236,'0'9'0,"0"0"0,4 5-429,1 4 0,-1 7 185,-4 2 1,0 6 600,0 7 1,0 1-120,0-1 1,0 0-205,0 1 0,-1-2 2,-4-3 0,4-3-17,-4-7 0,5-2-449,5-6 1,2-1 429,7-13 0,5-5 0,2-7 0</inkml:trace>
  <inkml:trace contextRef="#ctx0" brushRef="#br0">27981 11269 8301,'9'0'-190,"0"0"1,-4 6 257,4 3 0,-6 4-53,1 5 0,-2 3 1,-2 6 0,-5 0-85,1 0 1,-7-1-178,2-4 0,-3-1 232,-1-3 0,4-8-11,0 4 0,6-8 268,-2 3-297,4-6 78,1 3 1,1-6 23,4 0 1,2 1 155,7 4 0,1-2-76,3 6 0,-3-2 101,2 2 0,3 3-101,-2-3 0,0 2-42,-5-2 1,-4 1 11,0-5 4,-6 5 1,3-7-79,-6 6 0,-6-6-61,-3 1 0,-9-1-186,-4 2 0,-4-2-95,0 6 1,-1 0 317,0 4 0,-6 1 0,-2-1 0</inkml:trace>
  <inkml:trace contextRef="#ctx0" brushRef="#br0">27119 12427 8148,'0'9'-646,"0"0"1,0-5 424,0 5 1,5 0 289,-1 5 1,1 1 0,-5 3 0,4-2 1,1 7 1,-1-1 27,-4 5 1,0 0 14,0 0 1,0 1 64,0 4-128,0-4 1,0 9 36,0-5 0,0 5 8,0-1 1,0 5 30,0 3 1,0 0 15,0 5 0,0-1-32,0 1 1,0 2-16,0-6 1,0 0-134,0-5 0,0 4 83,0-4 0,5 4 32,-1-8 1,1 2 28,-5 3 0,1-1 2,4 1 1,-4-3 1,4-2 0,-4 3 24,-1-3 0,0 2-201,0-2 1,5-2 152,-1-3 0,1-4-289,-5 0 1,0-1-31,0-8-107,0 0-253,0-5 196,0-6 0,4-7 78,1-9 1,-1-8 317,-4-6 0,6-8 0,2-4 0</inkml:trace>
  <inkml:trace contextRef="#ctx0" brushRef="#br0">27200 12508 8128,'14'-6'-1044,"-5"-2"783,0-5 0,0 4 349,4 0 1,0 6 69,1-2 0,-1 4 211,1 1 1,1 0-220,3 0 0,-3 1-162,3 4 0,-3-2 74,-2 6 0,-4-2-94,0 2 1,-1 3 32,1-3 1,1 8 76,-6 1 1,5 6-39,-4-2 0,-1 3-7,-4 2 0,0 8-62,0 5 0,0 2 116,0 7 1,0 2-2,0 8 1,-4 3-375,-1 10 1,1 2 339,4 2 0,0-6-86,0-3 1,1-8 81,4 4 1,-4-8-265,4-6 1,1-1-14,-2-3 1,1-7-8,-5 2 1,0-10 37,0-3 1,0-2-49,0-7 0,0-4-106,0-5 386,0-6 1,-6 3-35,-3-6 0,-3 0 8,-1 0 1,4-2-9,0-2 0,0 2 31,-5-2 0,5 2 10,0 2 0,5 0 71,-5 0 0,6 2 716,-2 2-294,4-2-368,1 10 1,6-11-150,3 4 0,3-5 102,1-5-119,7-2 0,-5-13 0,4-1 0</inkml:trace>
  <inkml:trace contextRef="#ctx0" brushRef="#br0">27833 12373 6935,'0'14'368,"0"-1"1,2 6-248,2 4 1,-3 4 44,4 4 0,-4 2 9,-1 3 0,0 3-47,0-3 1,0 3 12,0 1 1,0 2-144,0 3 0,0 1 72,0 4 1,0 6-5,0-2 0,0 5 2,0-1 0,0-3-158,0 4 1,0-4 178,0-1 0,-1 0-18,-4 0 1,4-1-115,-3 1 0,2-1 117,2-4 0,0-3-151,0-5 1,0-2-22,0-3 0,0-5-133,0-8 1,2-4 132,2-6 1,-3-4-268,4 0 42,-4-6 1,-1 2 196,0-10 0,2-4-272,2-9 0,-2-3-254,2-5 652,-2-7 0,4-8 0,1-7 0</inkml:trace>
  <inkml:trace contextRef="#ctx0" brushRef="#br0">27873 12642 8040,'5'-27'0,"-1"0"0,5 5-136,-4 0 0,5 10-584,-1-2 842,3 10 1,2-1 7,-1 10 1,1 8-131,-1 10 0,-4 2-5,0 2 1,-1 1-1,1 4 0,1 2 30,-5 7 0,3 5 1,-3 3 0,5 5-72,-1 5 1,2 2 65,-2 6 0,3 1-258,-3-1 1,1 3 271,-1-3 0,-1 2-53,-4-10 1,-2 3-50,2-3 0,-2-2-219,-2-8 0,0-3 137,0-5 1,-6-2-77,-3-3 0,-3-5 35,-2-9 0,1-2 97,-1-7 1,1-1 93,-1-3 144,1-3 0,-6 0 0,-2 2 0</inkml:trace>
  <inkml:trace contextRef="#ctx0" brushRef="#br0">27941 13975 8040,'-12'-9'9,"3"0"374,3 6-153,6-3 0,4 8 1,1 2 0,10-2-215,-2 2 1,10-2 65,-1-2 0,10 0-967,3 0 885,-2-6 0,12-2 0,-3-5 0</inkml:trace>
  <inkml:trace contextRef="#ctx0" brushRef="#br0">28538 13140 10871,'-3'34'75,"0"4"-93,-2 34 0,4-2 35,-4-7 0,-1-3-114,2-6 0,-1-2 109,5-2 1,0-4-58,0-6 1,0-5-22,0-4 0,0-4-440,0-4 9,0-4 1,2-7 201,2-3 1,-2-4-207,2-10 0,-2 1 241,-2-10 0,0 2-158,0-10 1,0-7 417,0-7 0,0-9 0,0-2 0</inkml:trace>
  <inkml:trace contextRef="#ctx0" brushRef="#br0">28796 13194 8105,'2'36'-53,"3"36"-37,-5-5 0,1-5 48,3-4 1,-2-3-126,2-1 1,-2-6 146</inkml:trace>
  <inkml:trace contextRef="#ctx0" brushRef="#br0">28816 13758 7254,'-2'29'-102,"-2"-2"1,-3-6-129,-7-3 0,-4-3 11,0-2 0,-6-4 129,2 0 1,-4-6 89,-1 1 0,0-2 0,1-2 0</inkml:trace>
  <inkml:trace contextRef="#ctx0" brushRef="#br0">28506 13841 8064,'14'6'265,"-1"-3"115,1 6 1,5-5-218,4 5 0,3-6 20,6 2 1,1-4-772,3-1 1,1 0 587,-5 0 0,-1-5 0</inkml:trace>
  <inkml:trace contextRef="#ctx0" brushRef="#br0">26998 14285 7978,'0'-8'-612,"-6"2"760,5 6 93,-5 0 0,6 6-166,0 3 0,-5 3 39,1 2 1,-1 1 80,5 3 0,-1 3-35,-4 6 1,4 1 4,-4 3 1,4-2 10,1 2 1,0 2-12,0-1 1,0-1-160,0-4 0,6-2 155,3-2 1,3-5-167,1-9 0,1-3 122,-1-6 1,1-3-126,-1-6 0,5-6 94,0-12 0,4-6-208,-4-3 1,0-3-60,-4-1 1,-1-1-170,1 1 1,-2 0-154,-3-1 0,-3 7 184,-6 2 1,0 10-217,0 4 0,-2 5 535,-2 4 0,-10 9 0,-7 7 0</inkml:trace>
  <inkml:trace contextRef="#ctx0" brushRef="#br0">27281 14608 7978,'-14'0'383,"1"0"-196,0 0-83,-1 0 1,2 2 243,3 2-297,-3 4 1,6 9 71,-3 1 1,-3 2 71,3-2 0,3 3-2,2 6 1,-2-2-39,1-2 0,1 1-212,4-7 0,6 1 105,3-4 1,3-7-153,1-2 0,1-4 77,-1-1 1,5-1-570,0-4 1,0-7 30,-5-6 1,-4 1-687,0 3 1251,-6-5 0,9-2 0,-4-6 0</inkml:trace>
  <inkml:trace contextRef="#ctx0" brushRef="#br0">27214 14756 7978,'9'-7'-43,"0"2"1,0-1-86,4 2 1,0-5 233,1 4 0,1-4-79,3 5 1,-3-7-104,3 2 0,1-1 0,-1 1 0,-4-2-164,-5 7 1,-5-1-150,5 5-175,-6 0 564,3 0 0,-12-6 0,-1-1 0</inkml:trace>
  <inkml:trace contextRef="#ctx0" brushRef="#br0">27281 14608 7978,'6'-13'-514,"-3"5"213,6 4 708,-6 2 1,7 8-147,-5 3 0,-1 5-284,-4 4 1,0 4 79,0 9 1,0-2-18,0 2 1,0-2-395,0-2 1,0-2 89,0-3 264,0-2 0,6-7 0,2 1 0</inkml:trace>
  <inkml:trace contextRef="#ctx0" brushRef="#br0">27577 14366 8099,'0'-14'-1240,"0"5"1933,0 0-289,0 6 1,0-1 55,0 8 0,0-1-370,0 6 0,0-4-237,0 4 0,-4 0-239,-1 4 1,-1 1 245,2-1 1,-2 1-162,-3-1 0,-3 4 151,3-4 0,1 3 150,-1-7 0,0 3 0,-4 2 0</inkml:trace>
  <inkml:trace contextRef="#ctx0" brushRef="#br0">27469 14541 8099,'2'7'-390,"2"-2"1,-1-4 171,6-1 119,0 0 1,5 0 140,-1 0 0,1-4-35,-1-1 1,1-4 124,-1 5-72,1-7 1,-1 10 10,1-4 1,-5 4 4,0 1 1,-6 6 67,1 3 0,-3 9 1,-1 4 0,0 10 60,0 4 0,0 4-107,0 5 0,0-2 179,0 7 1,5-12-134,-1 3 1,5-7-51,-4-2 1,1-1-26,-2-9 1,-2-2-171,2-2 147,-2-9 1,-4-3-38,-2-6 1,-4 0-174,-5 0 0,-2-6 47,-3-3 0,-1-3-539,-4-2 0,-2 5 58,2 1 598,-2-1 0,-2-11 0,0-1 0</inkml:trace>
  <inkml:trace contextRef="#ctx0" brushRef="#br0">27981 14541 6608,'0'-8'2629,"0"-4"-2530,0 11-964,6-5 628,2 6 1,5-2 3,1-2 0,-1 2-196,0-2 429,1 2 0,5-4 0,2-1 0</inkml:trace>
  <inkml:trace contextRef="#ctx0" brushRef="#br0">28412 14500 8022,'13'2'78,"1"2"0,-1-2 172,1 2 0,-1-2-129,1-2 0,-1 0-133,1 0 1,-1 0-602,1 0 0,-1-5 179,1 1 434,5-7 0,-4 4 0,4-7 0</inkml:trace>
  <inkml:trace contextRef="#ctx0" brushRef="#br0">25140 12387 7962,'0'-9'-691,"0"0"0,0-2 601,0-7 1,0 2 306,0-7 0,1 5-97,4-4 1,2 1 128,7-2 0,-1-2-97,1 3 1,1-4-43,3-1 1,3 0-36,6 0 1,0-1-22,-1-3 1,6-2-107,-1-3 0,2 1 110,-1 4 0,-4 7-138,3-3 0,-2 3 133,-2-3 1,0 6-10,0 3 0,0 5 142,0 4 0,1-3-139,3 3 0,4-2 63,5 2 1,-4-3-32,0 3 0,0-1-25,4 1 0,-4-3 32,0 3 1,-6 2-23,1-2 1,-2 6 10,-2-2 0,0-1 2,0 2 0,-2-1 39,-2 5 0,2 0-46,-3 0 0,4 5 2,1-1 0,-5 7 10,1-2 0,-2-2-3,1 2 0,4 0 13,-4 5 0,-1-1-14,1 0 1,-1 5-54,2 0 0,2 2 22,-2-2 0,-2-2-69,1 7 0,-4-7 81,4 2 0,-5 2-125,1-3 1,-3 7 76,-2-1 1,1 2 23,-1 2 0,-4 0 40,0 0 1,0 1 98,5 4 1,-1-4-121,1 4 0,-1-4 9,0-1 1,-4-4-43,0-1 1,0-6 54,5 2 1,-1-3-192,1-1 0,-5-2-444,0-3-404,-6 3 79,3-5 0,-8 2 391,-2 0 1,-4-6-112,-5 2 0,-5 1 604,0-2 0,-6 7 0,3-4 0</inkml:trace>
  <inkml:trace contextRef="#ctx0" brushRef="#br0">26715 12306 8075,'6'7'-404,"-4"5"648,2-3 0,2 3 554,-1 2 1,5-1-296,-1 1 0,-1 0-55,1 4 1,4-1-70,5 5 0,6-5-87,-1 1 1,2-3-36,2-2 1,4-1-10,1-3 1,-1 2-35,-4-7 0,0 1 19,0-5 0,-2-2 14,-2-2 1,1-8-36,-6-6 0,0-11-90,-5 2 0,-1-9-404,-3 0 1,2-2 178,-7-3 1,1-1-888,-5-3 1,0 2 497,0-6 0,0 4-965,0-5 1,-6 3 1456,-3-3 0,3 4 0,0 5 0</inkml:trace>
  <inkml:trace contextRef="#ctx0" brushRef="#br0">28493 12615 7992,'0'-7'-304,"1"1"-379,4 6 603,-4 0 1,5 1 124,-6 4 0,0 2-11,0 7 0,0 1-13,0 3 0,0-2 211,0 7 0,-1-1-123,-4 5 1,4 4 339,-4 1 1,4 1-97,1-2 1,0-1-173,0 6 1,0-2-70,0 2 1,0 3-4,0-3 0,0-3-600,0-2 0,0-4 107,0-4-277,-6 2 1,3-11 45,-6-1 615,6-5 0,-15-14 0,3-2 0</inkml:trace>
  <inkml:trace contextRef="#ctx0" brushRef="#br0">28574 12562 7992,'13'0'-509,"1"0"0,3-5 254,1 1 1,6-1 64,-1 5 0,2 0 155,2 0 1,-4 6 108,-1 3 1,-5-1-35,0 0 0,-3 3 113,-5 7 1,1-2-99,-5 7 0,-1-1 88,-4 5 1,0 5 120,0-1 0,-4 6-112,-1-1 1,-4 8 80,5 1 0,-1 4-56,5-4 0,-4 3-291,-1-8 1,2 2-68,8-11 1,-2-1 180,6-7 0,6-4 0,6-5 0</inkml:trace>
  <inkml:trace contextRef="#ctx0" brushRef="#br0">28452 12131 8079,'-7'0'118,"13"0"1,4 1-58,13 4 1,-1-4-202,5 4 0,2 1 96,2-2 0,3 1 29,7-5 0,-1 4 14,1 1 0,-1-1-64,0-4 0,-5 0 56,-4 0 1,-2 0 86,-2 0 0,-6 2-49,-3 2 0,-4 2 5,0 3 1,-2 4 2,-3 1 0,1-1 18,-5 5 0,-1 3-108,-4 2 0,0 2 70,0 2 0,0 0-10,0 0 1,0 4 47,0 1 0,2 4 16,2-5 1,-2 5 70,2-5 0,2 1-100,-1-5 1,4 1 41,-5 4 0,5-4-13,-4 3 1,4-1 78,-5 2 1,5 2-91,-4 7 1,1 1 1,-2 2 0,-2 4 74,2 6 1,2 1-255,-1 4 0,-1-2 271,-4 5 0,0-3-71,0 4 1,0-1-66,0 6 1,0-1 67,0 0 0,0-5-173,0-4 0,0-3 53,0-1 1,0-1-44,0-4 1,0-1 19,0-3 0,0-9-13,0 0 0,0-8-144,0-6 0,0-2-115,0-7-344,0-5 1,-1-2 227,-4-6 0,-4-5 541,-9 1 0,-3-13 1,-6 2-1</inkml:trace>
  <inkml:trace contextRef="#ctx0" brushRef="#br0">28816 14312 7948,'-8'1'-309,"4"4"339,3-4 0,6 5 247,4-6 0,5-1-163,4-4 1,3-2 12,6-7 0,1-1-228,4-3 1,-4 4 100,3-4 0,4-3 0,-1 0 0</inkml:trace>
  <inkml:trace contextRef="#ctx0" brushRef="#br0">29368 12952 7883,'-13'-6'-71,"-1"5"-140,1-4 384,5-2 411,2 5-477,6-4 1,12 8-70,6 2 1,6 2-131,3 3 140,0 3 1,1-11-32,4 4 0,-2-4-99,6-1 1,-8 0-194,-1 0 1,-2-1 84,-7-4 1,5 4 189,-5-3 0,0-4 0,-5 1 0</inkml:trace>
  <inkml:trace contextRef="#ctx0" brushRef="#br0">29691 12858 7922,'14'0'0,"-1"1"-7,1 4 1,1-2-1,3 6 0,-4-5 320,4 5 0,-1 0-76,1 5 0,-5-1-478,1 1 1,-7 1-25,-7 2 1,-7 4-221,-7 6 485,-11 6 0,-10 2 0,-5 5 0</inkml:trace>
  <inkml:trace contextRef="#ctx0" brushRef="#br0">30364 11848 8044,'0'9'-116,"0"0"-25,0-6-73,0 9 164,0-5 84,0 7 0,0-1-78,0 1 1,0-5 138,0 0 0,0 0-4,0 4 1,2 2 89,2 3 0,-2-2-112,2 7 1,-2-1 32,-2 5 0,0 0-48,0 0 1,4 6 1,1 3 1,4 1-12,-5-1 1,7 8-117,-2-4 0,-2 5 95,2 0 0,-1-2-121,1 7 0,1-6-24,-5 6 1,-1-5 66,-4 4 0,0-4 104,0 4 1,-1-4 45,-4 5 0,2-1 179,-6 5 1,2 3-141,-2-4 0,1 4 93,4-7 1,2 1-25,-2-2 0,1 2-57,-2-6 0,4 4-213,-4-4 0,4 6 125,1-2 0,0-2-133,0-3 0,0 4 153,0 2 0,0-4 45,0-1 0,0 1-6,0-1 1,-5 5 6,1-6 1,-1 6 24,5-5 0,0 3 172,0-8 0,0 8-133,0-8 1,0 4-22,0-4 0,0-1-221,0-3 1,-1 7-4,-4-2 1,2 2 103,-6-3 1,6 5 60,-1 0 1,-2 4-19,2-4 0,-5 5 127,4-5 1,1 1-19,4-1 0,-5-2 82,1 7 1,-1-1-46,5 5 0,0-2-235,0-2 1,0-1 45,0-9 0,-4 4-68,-1-8 0,1-8-91,4-1 1,-5-9-340,1 0 0,-2-5-1210,1-4 1220,4-3 0,-10-12-602,7-3 1,-1-9 421,5-4 0,0-11 620,0-7 0,0-13 0,0-8 0</inkml:trace>
  <inkml:trace contextRef="#ctx0" brushRef="#br0">30459 11713 8039,'0'-9'0,"0"0"0,1 5-181,4-5 1,2 4-249,7-4 0,5 6 607,4-1 59,2 2 1,2 2-48,0 0 0,0 5-103,0-1 0,0 7 38,0-2 0,0 3-29,-1 1 1,1 1-33,0-1 0,0-1 56,0-3 0,2 2-182,2-7 0,2 5 28,3-4 0,1 4-98,-5-5 0,-1 7 124,-4-2 1,-6-2-98,-3 2 1,-3 0 72,-2 4 0,1 5 5,-1 0 1,-4 0 16,0-4 0,-1-1-12,1 1 0,3-5 24,-3 0 0,-2-2-21,2 2 11,-6 3-3,9-4 1,-10 5-4,2 0 0,-2 1 11,-2-1-8,0 1 0,0-1 119,0 1 0,0-1-66,0 1-1,0-1 27,0 1-78,0-1 0,1 1 1,4-1 0,-2 0-46,5 1 1,-5 1-13,2 3 1,1-3 45,-2 3 0,2 1 0,-1-1 1,-4 6 61,4-1 0,-4 0 19,-1 0 1,0 7 139,0-3 0,0 3-95,0-3 1,0 1-15,0 3 1,0-2-44,0 2 1,2-2 22,2-2 0,-2 0-46,2 0 0,-2 5 37,-2 4 0,1-1-111,4 1 1,-4 0 74,4 4 1,-4 0 11,-1 1 1,0-1 80,0 1 0,0-1 141,0 0 0,0-1-112,0-3 1,0 1 84,0-5 1,0 4-107,0-5 0,0 2-24,0-1 0,0-4-161,0 3 0,0 2 102,0-1 1,0 5-32,0-1 1,0-2 40,0 2 1,0 0-30,0 5 0,0-4-16,0 3 1,0-7 10,0 8 0,0-4-99,0 4 0,0-1 122,0 0 0,0 5-133,0 0 1,0 0 54,0-5 0,0 1 66,0-1 1,0 1-6,0-1 1,-1-3 1,-4 4 0,2-5 29,-6 4 0,6 2 34,-1-2 0,1-2 20,-2 7 0,4-11-67,-4 6 0,4-4-47,1 0 0,0-1 49,0-4 0,0-1-47,0 6 1,0 0 60,0 4 1,0-2-9,0 2 1,0-3 11,0 8 0,-5 2 96,1-3 0,-5-3-216,4-5 1,-3-2 103,3 2 0,-5-3-124,1-6 0,3-2 155,1-2-388,4 2 0,1-10-228,0 3 194,0-9 1,0-1-478,0-4 94,0-2 0,-2 4-34,-2-6 1,1 0 44,-6 0 715,6-6 0,-15-2 0,3-5 0</inkml:trace>
  <inkml:trace contextRef="#ctx0" brushRef="#br0">30445 15685 7791,'8'-13'-4,"-4"-1"4,4 7 0,-1 1 113,7 6 0,1 0 91,3 0 1,3 1 271,5 4 1,3 2-46,2 7 1,-1-1-114,6 1 1,-6-5-140,1 0 1,4-2 26,1 2 0,9 2-102,4-7 0,5 1-54,4-5 1,-2-6-194,2-3 0,-9 1-382,-4-1 0,-3 6 525,-1-1 0,-7-4 0,-1 1 0</inkml:trace>
  <inkml:trace contextRef="#ctx0" brushRef="#br0">30593 12225 8126,'-6'-14'-491,"5"1"276,-4 0 1,4-1 226,1 1 0,0 4 62,0 0 0,0 0 59,0-5 11,-6 7 40,4-5 19,-4 10-47,6-4 0,0 8-77,0 2 0,0 4 210,0 5 1,0 2-65,0 3 1,0-1-47,0 5 0,0 0-32,0 5 1,0-4-14,0-1 1,2 5-22,2 5 1,-1 1 2,6-2 0,-4-1-101,4 6 0,-5-6 65,5 1 1,-4-4-7,4-5 0,-2-2 16,2-7 0,3-5 8,-3-4 0,-1-8 42,1-5 1,0-11-1,4-6 0,-4-7-129,0-8 1,-1 1-147,1-1 0,2 3-534,-2 2 1,-3 4 323,-1 10 0,-2 2-1352,1 7 1201,-2 5 0,4 4-457,-6 8 953,0 4 0,0 11 0,0 2 0</inkml:trace>
  <inkml:trace contextRef="#ctx0" brushRef="#br0">30863 12467 8011,'-6'8'-335,"3"-2"773,-6-6 1,1 6-76,-1 3 0,-1 3-132,5 1 0,-4 2-47,5 3 1,-1-1 154,5 5 0,0-4-148,0 4 0,0-5-211,0 1 11,6-3 0,6-3-296,6-3 0,5-5-367,-5-8 1,4-4 344,-4-5 1,3-2-99,-8-3 0,7-2 63,-11-2 1,0-4 361,-9 4 0,-6-3 0,-2-2 0</inkml:trace>
  <inkml:trace contextRef="#ctx0" brushRef="#br0">30513 12211 8126,'-8'-6'109,"2"5"0,6-6 107,0 2 0,8 4-21,5-4 0,2 4 59,7 1 1,-4-5-227,5 1 0,-2-5 65,1 4 1,4 1-472,-4 4 0,-1-5-23,2 1 0,-7-1-740,2 5 1141,-9-6 0,3 5 0,-5-5 0</inkml:trace>
  <inkml:trace contextRef="#ctx0" brushRef="#br0">30742 12063 8126,'13'-7'72,"0"2"1,1 4 181,-1 1 1,1 0-142,-1 0 0,5 4 63,0 1 1,0 5-118,-4-1 1,-2-1-6,-3 1 1,1 0-112,-5 4 1,-1 1 139,-4-1 1,0 1-180,0-1 0,-6 1-523,-3-1 1,-3 0 618,-1 1 0,-1-1 0,1 1 0</inkml:trace>
  <inkml:trace contextRef="#ctx0" brushRef="#br0">31119 12333 8259,'-8'0'1653,"2"0"0,5 0-1623,-4 0-380,4 0 1,-4 0 301,10 0 48,2 0 0,7-6 0,-1-2 0</inkml:trace>
  <inkml:trace contextRef="#ctx0" brushRef="#br0">27308 13019 7756,'-6'-7'-297,"4"1"1,-2 10 514,8 1 1,-2 7-91,2 1 0,2 5-37,-1 5 0,4 4-9,-5 0 0,1-5-249,-5 5 1,0-5-23,0 1 189,0 2 0,0-4 0,0 6 0</inkml:trace>
  <inkml:trace contextRef="#ctx0" brushRef="#br0">31644 12090 8087,'0'-13'-296,"0"-1"1,-2 5 290,-2 0 322,2 6 147,-10-3-299,5 0 0,-2 5 183,0-4 56,6 4-15,-3 1-326,6 0 1,0 1 111,0 4 0,4 2 214,1 7 1,4-1-61,-5 1 0,1 5-199,-5 4 1,0 2-22,0 2 1,0 5-142,0-1 0,0 5 108,0-5 1,0 7 13,0-2 0,0 1-1,0-1 0,0 0-170,0-9 1,0 3-116,0-8 206,0-3-353,0 1 212,0-13 0,0-8-91,0-13 1,0-1 93,0-7 0,0-2-130,0-7 0,0 1-65,0-6 0,0 6 39,0-1 0,0 2 180,0 2 0,0 0-92,0 0 0,0 6 348,0 3 36,0 3 54,0 2-140,0 6 1,-5 11 195,1 9 1,-7 11-117,2 3 0,-1 5-115,1 4 0,-2 7-599,7-3 1,-1 5 98,5 0 433,0-9 0,0 9 0,0-11 0</inkml:trace>
  <inkml:trace contextRef="#ctx0" brushRef="#br0">27846 13114 8002,'0'9'0,"0"0"0,0 0 47,0 4 161,0 0 0,6 1-221,3-1 1,-1 1 61,1-1 1,0-4-193,4 0 1,-4-4 44,0 4 102,-6-6 0,3 4 76,-6-2 0,0-2-14,0 6 0,-1 0-139,-4 4 0,-2 2 99,-7 3 1,1-2 105,-1 7 0,5-5-80,0 4 1,6-4 230,-1 5 0,2-7-128,2 2 1,6-7-213,3-2 0,9-6 68,5 1 1,10-8-147,7-5 0,7-8 135,6-1 0,1-6 0,0 3 0</inkml:trace>
  <inkml:trace contextRef="#ctx0" brushRef="#br0">30418 13437 8100,'-7'0'76,"1"6"100,6 3 0,0 4 1,0 5 0,0 3 33,0 6 0,4 6-22,1 3 0,1 4-11,-2 5 1,-2-5-6,2 1 1,2-2-180,-1-8 1,1-1 40,-2-7 0,-1-4-30,6-6 1,-4-5 85,4-4 1,-5-4 36,5-4 0,-1-10-121,1-8 1,7-9-175,-2-5 0,2-3 82,-3-2 1,1 1-137,-1 0 0,1 5-450,-1 4 1,-1 4 306,-3 4 1,3 5-851,-3 9 1215,-3-2 0,6 9 0,-4-4 0</inkml:trace>
  <inkml:trace contextRef="#ctx0" brushRef="#br0">30795 13558 8100,'0'9'-55,"0"0"1,-1 0-1,-4 4 1,-2 1 86,-7-1 0,1 7 11,0 2 1,-2 4 243,-3 0 1,3 1-60,-3 0 0,3 0 35,1 0 0,1-1-114,-1-4 1,7 2-33,2-6 1,5-2-68,5-7 0,4 2 7,9-7 0,-2-1-16,7-7 0,1-5-218,7-9 1,-3-3-317,4-6 0,-4 0 249,-1 0 0,-4 0-968,-1 0 1212,-5 0 0,-4 0 0,-7 1 0</inkml:trace>
  <inkml:trace contextRef="#ctx0" brushRef="#br0">30364 13369 8100,'-7'0'353,"1"0"-453,18 0 1,9-4 340,15-1 1,3-10-133,1 2 1,1-3-145,-1 2 1,-6 1-137,-2-1 0,-4 1-267,-1-1 0,-6 7 438,-3 2 0,-3-2 0,-2-1 0</inkml:trace>
  <inkml:trace contextRef="#ctx0" brushRef="#br0">30634 13248 8119,'6'-7'-30,"3"2"0,3 4-457,1 1 1,1 0 345,-1 0 0,5 0 611,0 0 1,0 0-231,-5 0 0,-4 0 27,0 0 0,-6 6-216,2 3 0,-4 3 2,-1 1 1,0 1-421,0-1 0,0 2 84,0 3 283,0-3 0,-6 10 0,-1-4 0</inkml:trace>
  <inkml:trace contextRef="#ctx0" brushRef="#br0">31092 13585 9619,'-8'9'-784,"4"0"1,4-5-391,4 5 1174,4-6 0,5 9 0,1-4 0</inkml:trace>
  <inkml:trace contextRef="#ctx0" brushRef="#br0">31361 13302 8171,'-8'2'0,"4"2"0,2-1 277,2 6-145,0-6 1,2 4 224,2-2-198,4 2 1,10 5-128,0-3 0,6 2-37,-2-7 0,2 5 20,-1-4 0,1 5-7,-7-1 1,0-1-22,-8 1 1,1 1 45,-5 8 0,-2-1-41,-8 5 1,-4 2-19,-9 7 1,-2-1-134,-7 6 0,-2 0 151,-2 5 1,2-3 1,-2-2 0,2-4 91,3-10 1,5 2 382,3-6-51,-3 0 1,10-9 144,-2 0-250,8-6 0,5 1-35,9-8 0,5 1-49,4-6 1,7 0-69,7-4 1,0-1 12,0 1 1,2-1-186,7 1 1,-1 1-288,0 3 0,1 3-1081,-1 6 0,-5 0 1380,-4 0 0,-8 0 0,-4 0 0</inkml:trace>
  <inkml:trace contextRef="#ctx0" brushRef="#br0">28506 13019 7894,'14'0'29,"-5"2"297,0 2 0,0-2-192,4 2 1,-1-1-12,-3 2-41,3-4-330,-4 11 197,-1-4 1,-1 5 110,-6 1 1,0-5-128,0 0 1,0 0 76,0 4 1,-1 1 125,-4-1 0,4 2-84,-4 3 1,4-3 23,1 3 0,0-8-35,0-1 0,1-4 5,4 4 0,2-6-65,6 1 1,1-2 37,-1-2 1,1 0 4,-1 0 0,1-5 45,-1 1 362,1-1-113,-1 5-195,-5 0 1,-2 2-55,-6 2 1,-6 4 6,-3 5 1,-8 1-218,-1-1 0,-6 1 90,2-1 1,-4-4-702,0 0 1,3-5 751,1 5 0,5-6 0,-2 3 0</inkml:trace>
  <inkml:trace contextRef="#ctx0" brushRef="#br0">30445 14877 7495,'-13'0'-87,"5"0"72,-4 0 1,9 0-8,-6 0 569,6 0-349,-3 6 0,11 6 84,-1 6 1,7 6-36,-2-1 1,3 4-107,1 4 1,5-3-39,0 4 0,0-4 41,-4-1 1,-1-6-180,1-3 1,0-4 75,4-5 1,-7-3 1,2-6 1,-2-8 27,2-5 0,-4-7-89,0-7 1,-6-6-33,2-3 0,1-3-183,-2-1 0,1 4 104,-5 0 1,0 8-133,0 1 1,0 1-854,0 9 784,0 5 1,1 6-212,4 6 0,-2 6 541,6 3 0,0 3 0,4 1 0</inkml:trace>
  <inkml:trace contextRef="#ctx0" brushRef="#br0">30863 14918 8106,'-6'9'0,"-3"0"0,-3 4 31,-2 5 0,-1 6 192,-3-2 1,3 2 74,-3-1 0,4 5-61,0-5 1,2 4 228,3-9-336,-3 6 1,12-9-211,0 2 0,6-8 136,8-4 0,5-10-99,3-4 0,4-2-238,1-3 0,-2-4-204,-2 0 0,2-4-955,-2 4 1440,-4 0 0,0 4 0,-5 1 0</inkml:trace>
  <inkml:trace contextRef="#ctx0" brushRef="#br0">30338 14689 8085,'-8'0'278,"2"0"0,9-2-115,6-2 1,6 1-115,12-6 0,6 4-24,3-4 0,1 0-6,-1-4 0,3 0-440,-3-1 1,-3 1-36,-2-1 1,-7 5 455,-1 0 0,-7 0 0,4-4 0</inkml:trace>
  <inkml:trace contextRef="#ctx0" brushRef="#br0">30701 14554 8208,'14'0'-463,"5"0"298,3 0 1,2 0 280,-1 0 0,1 0-61,-6 0 1,0 0 51,-5 0 0,-5 6-95,-4 3 0,-2 3 14,-2 2 1,-2-1-126,-2 1 1,1-1-152,-6 0 0,0 1 250,-5-1 0,-5 1 0,-2-1 0</inkml:trace>
  <inkml:trace contextRef="#ctx0" brushRef="#br0">31119 14797 8173,'-6'7'1641,"3"1"-1068,-6-4 1,6-1-1046,-2 6 0,4-5-62,1 5 0,6-6-353,3 2 0,3-4 887,1-1 0,0 0 0,1 0 0</inkml:trace>
  <inkml:trace contextRef="#ctx0" brushRef="#br0">31307 14635 8112,'0'7'-2081,"-1"-1"2540,-4-6 1,4 2 340,-4 2-359,4-2-121,-5 4-10,4-6-129,-4 0 0,8 0-28,2 0 1,-1 0 111,6 0 0,0 0-64,5 0 1,-1 0-139,0 0 1,1 0 79,-1 0 0,2 4-47,3 1-46,-3 5 0,5-7-174,-7 6 0,-1-4 85,-3 4 0,-1-2-113,-4 2 0,-2 3-70,2-3 1,-8 5 134,-5 4 1,-3-2-153,-2 7 1,-1-1 7,-3 5 0,3 0 113,-3 0 0,3-5 105,2 1 0,-1-5 167,1 4 0,6-10-12,2 1 1,4-7-59,1 3 1,1-6 14,4 2 1,3-4-71,10-1 1,-1-1 102,5-4 0,1 4-54,4-4 1,0-1 0,0 2 0,-5-2 8,0 1 0,-5 4 248,1-4-259,-3 4-28,-8 1 0,-4 6-168,-12 3 0,-6 4 127,-12 5 0,-5-3-202,-4 3 1,1 2-196,-1-2 0,5-2-221,-5-7 1,5-3 116,-5-6 1,6-1 493,-2-4 0,4-8 0,1-8 0</inkml:trace>
  <inkml:trace contextRef="#ctx0" brushRef="#br0">31213 14473 8122,'-8'0'-28,"-4"0"-1,11 0 116,1 0 1,7 0 71,7 0 0,4 0 88,0 0 0,6-4-191,-2-1 1,5 1 86,4 4 0,-2-5-536,2 1 1,2 0 4,-1 4 0,4-5-193,-5 1 0,-1-1 581,-8 5 0,-2-6 0,-7-1 0</inkml:trace>
  <inkml:trace contextRef="#ctx0" brushRef="#br0">31509 14325 8116,'14'0'0,"-1"0"-279,0 0 0,2 5 121,3-1 0,2 2 413,2-1 0,4-4 36,-4 4 0,2-4 60,-1-1 1,0 5-146,-5-1-85,-6 7 0,-6-2-443,-6 9 0,-7 3 322,-7 6 0,-17 11 0,-11 4 0</inkml:trace>
  <inkml:trace contextRef="#ctx0" brushRef="#br0">31145 13208 8428,'-20'-26'-652,"2"4"937,9 3 1,4 7 507,10 3 0,4 3-748,9 6 1,2 1 69,7 4 1,2 1-191,2 3 1,-2 1-175,2-6 0,2 1-199,-2-5 0,2 0 85,-1 0 0,2-2-192,7-2 0,-6-3 140,1-7 415,0 1 0,-1-7 0,-2-1 0</inkml:trace>
  <inkml:trace contextRef="#ctx0" brushRef="#br0">31751 12912 8428,'-7'13'-220,"2"1"1,8-1 108,2 0 0,5 1 434,-1-1 0,8-4-230,1 0 0,0-1-86,-5 1 1,-4-2 69,0-2-57,0-4 1,-1 7-251,-4-4 0,-4 1 96,-4 8 0,-10-2-296,-8 7 1,-13 3 134,-10 1 1,-4 3-278,-14 2 250,6-6 0,-2 5 0,5-5 0</inkml:trace>
  <inkml:trace contextRef="#ctx0" brushRef="#br0">31388 11740 13535,'-14'-13'-530,"1"-1"1,4 5 367,0 0 409,6 6 152,-3-3-186,6 6 1,6 2 120,3 2 0,9-2 49,4 2 1,10-2-220,4-2 1,9 0 296,4 0 1,6-6 32,-1-3 0,2-3-4102,-12-2 3723,1 1 0,-4-6 0,-1-2 0</inkml:trace>
  <inkml:trace contextRef="#ctx0" brushRef="#br0">31940 11471 11312,'-6'7'1418,"4"1"-1503,-2-4 1,4-1-789,4 6 1,-1-4 1219,6 4 1,-4 0 319,4 4-440,0 1 0,-2-1-74,-2 1 0,-4-1 158,-1 1 0,-1 1-465,-4 3 0,-10 2-137,-12 7 1,-5 6 628,-9 3-246,-11 3 0,22-16 0,-2 0 0,-5 1 0,0 0 0</inkml:trace>
  <inkml:trace contextRef="#ctx0" brushRef="#br0">31832 11229 16951,'-7'-6'-3363,"-4"3"3724,7-6-819,-7 0 0,4-5-57,-7 1 1,1 4 164,-1 0 0,-4 1 298,1-1 1,-7-3 191,1 3 1,-2-1-256,-2 1 1,0-2 538,0 7 0,0-5-340,0 5 1,2-7 106,2 2 0,-2 2-23,2-2 0,2 6-31,-1-2 0,4 4-151,-4 1 1,-1 0 100,-4 0 1,-1 0-220,-4 0 0,-1 6 53,-3 3 1,-2 4 97,2 5 0,-2-3 131,2 3 1,-1-2 14,6 2 0,1-1 61,7 5 0,-1-5 28,6 1 0,0 3-23,5 1 1,-5 3-31,0 2 0,-5 6-57,6 3 0,-6 3-76,5 1 0,-4 1 137,4-1 0,-5 2-186,5 3 1,-6-3-48,2 3 0,1-2-112,-1 2 1,4-3 145,-5 3 1,5-6-13,-4 1 0,5-7 32,-1 7 1,3-7 63,2 3 0,-1-6-15,1 2 1,1 1-8,3-2 0,-3 6-7,3-1 1,2 0-9,-2 5 0,1 3-107,-1 15 1,-3-4-14,3 3 1,-1-2-99,1-2 0,-3-5 155,3 0 0,1-1-110,-1 2 0,0 2 91,-4-3 1,1 2-27,3-1 1,-3 0-1,3-5 0,2 2 118,-2-2 1,1-4-160,-1 4 0,-3-3 157,3-1 1,-3 5-116,-1 3 1,-1 8-52,1 2 1,1-1 179,3-4 1,-2-2-184,7-2 1,-1 0 58,5-5 1,0 5 24,0-6 1,6 7-28,3-1 1,3 1-24,2-2 1,-1 3-130,1-2 1,-1-2 32,1 1 0,-2-4 85,-3 4 0,1 7-166,-5 6 1,-1 0 222,-4 1 1,0-1-110,0 6 1,0-2 167,0-4 0,5 0 158,-1-4 0,2 3-91,-1 7 1,-2-5 56,6-1 0,0-8-14,4 5 1,0-9-49,1 4 1,-1 0-106,1-5 0,5 2 122,4-1 1,8 1-220,5-7 1,4-5 56,5-7 0,8 1-268,5-2 0,-4-1 250,-5-8 1,-1 2-30,2-6 1,-4 5 6,-6-5 0,7 4 49,2-4 1,3-4-21,2-5 0,0-6-40,0 1 0,-5-2 3,1-2 0,-7-3 110,2-6 0,-2-2-71,2-11 1,5-5-19,8-5 1,2-5-91,3 1 0,1-3-31,-6-1 0,-5-5 137,-8 0 1,-9 2-194,-5 7 1,-3-3 68,-1 3 1,0-3-70,0-1 1,-4-1 116,-1 1 1,-1-11-14,1-3 0,-1-10-46,-3-4 1,-1 0 104,-6 30 1,0-1 0,7-32-30,-7 32 1,1 1 0,10-32 95,-8 34 0,-1 0 0,9-33 330,1 2 0,-7 6 43,2 2 1,0 5-126,-4 5 0,2-2-219,-7 6 0,-3-1 10,-1 1 0,-4 0-74,-1-9 0,0-3 99,0-10 0,-6-2-266,-3-2 0,2-3 187,2 36 1,1 0 0,0-1 0,0 0 122,-5-33 0,-1 2 142,5 7 1,-5-1-7,1 6 0,1 4-35,-1 4 0,6 2-82,-1-1 0,-2-9-100,1-1 1,1-6-186,4-7 1,6 0 159,-2 32 0,1-1 0,-1 2 0,-1 0 36,2-3 1,-1-1 0,0-2 0,0 0-60,0 3 0,1-1 0,0-3 1,0 1 90,-2 6 1,-1 1-1,2-36 8,-4 11 1,-1 5 249,-4 8 0,-4 4-124,-9 5 1,-3 1-126,-6 0 0,1-1-11,-1 1 0,-5-1-102,1 1 1,-1-5 121,5 0 1,2-6-70,3 2 1,-1-3 65,10-2 1,-4 0-12,8 0 1,3 6 4,2 3 0,1 5 339,-2 4 0,4 5-141,-4 8 1,2 4-33,-1 5 0,1 5-243,-6 0 0,-2 6 503,-7-1 0,-3 10-1059,-5 7 0,-7 4 154,-3 10 1,-9-3-48,-5 7 1,0-3-136,0-1 1,4-1-435,5-4 1,13-4 1041,6-9 0,-1-3 0,2-6 0</inkml:trace>
  <inkml:trace contextRef="#ctx0" brushRef="#br0">29637 15537 8319,'0'-13'-346,"-6"-1"-601,5 1 1630,-5 5-364,6 2 0,0 8 7,0 2 0,0 4-127,0 5 0,0 1-163,0-1 1,0-4 93,0 0 0,-2 0-84,-2 4 0,2-4 76,-2 0 1,2-4 341,2 4-247,-6-6-120,-1 9 1,-11-5-44,0 7 1,-1-2-129,1-3 1,-3 3 65,-6-3 1,-2 3 91,-2 1 1,1 5-187,-6 0 0,-1 0-4,-8-5 0,3 5-95,-3 0 0,-1 2 170,1-2 1,-6-2-164,2 7 1,-10-5 220,-4 4 1,-8-5-186,32-9 0,1 1 0,-35 11 204,1-2 1,8 0-49,1-5 0,-1 2 33,-8 3 1,1-7-3,33-5 1,0 1 0,-29 4-383,-5 2 1,12-4 297,-3 0 1,0-6-23,1 1 1,-6-2 54,-3-2 1,2 0-19,-3 0 0,9 0 127,5 0 1,2-5-116,2 1 0,-4-6 218,0 1 1,-7-3-11,3-2 1,2 2-115,1 3 0,6-6-30,3 6 1,-2-10 13,2 5 0,-3-2-13,-6 2 1,-2-1-6,-6-2 0,-1 0-135,1-5 1,10 5 126,3-1 0,-1-1-111,-4 1 1,0-5 141,0 5 1,2-4 95,-5 4 0,2-4-78,1 4 0,3-5 136,11 5 0,-5-4-152,5 4 1,-5-5 18,0 5 0,-7-5-123,-1 0 0,-6 2 126,1-1 0,7 4-55,3-5 0,2 1 65,-3-5 0,-2 0-18,-2 0 0,0 5-152,-10-1 1,6 2 138,-6-1 1,7 2 4,7 7 0,-4-5 3,-1 0 1,-3 0-7,3 5 1,-5-1 3,1 1 1,8-5-112,1 0 0,10-2 369,4 2 0,1 2-334,8-7 0,1 2 280,7-1 1,-1-2-237,6 6 1,-1 0 129,1 5 1,8-1-131,-4 1 0,4 1 271,-4 3-287,1-3 0,4 10-1100,0-2 755,6 2 1,-5 2-1737,4 0 1306,2 0 1,-2 2-410,8 2 1168,4-2 0,11 4 0,2-6 0</inkml:trace>
  <inkml:trace contextRef="#ctx0" brushRef="#br0">23982 14675 8369,'7'0'-32,"-1"0"0,-7 0-38,-4 0 1,2 5 411,-6-1 0,-4 2 334,-5-1 0,-6 1-241,2 3 0,-4 7-162,-1-2 1,-6 2-1,-3-2 1,-1 1-15,1 3 1,3-3-182,6 2 0,5-2 65,-1-1 1,8-1 13,2 1 1,1-1-1,8 1 0,-1-1-29,5 1 1,6-1-44,3 1 1,4 4 85,5 0 0,3 1-260,6-1 1,0-2 64,0 7 1,-1-7-209,-4 2 0,2 3-442,-6 2 1,4-2 673,-4 1 0,0 6 0,-4 7 0</inkml:trace>
  <inkml:trace contextRef="#ctx0" brushRef="#br0">22164 13894 8301,'-13'0'0,"-1"0"0,1 0 0,4 0-1030,0 0 848,0 0 0,0 0 593,0 0-405,6-5 0,-3-3 5,6-5 0,0-1-18,0 1 0,0-1 12,0 1 1,-2-1 43,-2 1 0,1-1-21,-6 1 0,0-1 167,-5 1 1,0 4-115,-4 0 0,-5 6-37,-8-2 0,-2 4-16,-3 1 1,-3 0 10,3 0 1,-1 0-104,1 0 0,-2 0 105,7 0 1,-5 0-48,5 0 1,-1 0 13,5 0 1,-1 0 157,-4 0 0,2 0-97,-5 0 1,-1 0-39,-5 0 0,-1 6-4,-3 3 1,2 3 8,-6 1 0,5 7-123,-1 2 0,4 4 76,0 1 1,-4 0-118,0-1 0,-1 1 111,1 0 1,2 5-174,-7-1 0,7 1 165,-2-5 1,5 2 10,4-2 0,-2 9 49,7-4 1,0-1 14,4 1 1,0 0 220,0 0 0,0 4-82,0-5 0,0 7 101,0-3 0,5 0-52,-1 1 1,2 0-229,-1 4 0,4 0 72,9 1 0,-2 4-20,7 0 0,-1 4-69,5-4 0,0 0-252,0-5 0,0 1 40,0-1 1,5-4 124,-1 0 1,7-5 176,-2 5 0,3-2-139,1 2 1,1-1 233,-1-4 1,7-2-64,2 2 0,4-3 82,0-1 0,1-4-64,0-1 0,2-4 148,2 5 1,1-7-172,8 2 1,3-3 5,11-2 1,5 1-332,-1-1 1,6-1 254,-1-3 0,-8 2-106,-1-7 1,3 5 58,6-4 0,3-1-137,1-4 0,5 0-210,0 0 1,0 0 313,-5 0 0,-4-6 29,0-3 0,5-3 4,-30 6 1,1-1 0,0-2 0,0 0-60,-1 0 1,0 0 0,-1-3-1,1 0 15,33-10 0,-8-5-1,0-5 0,0-2 10,0-7 1,-30 21-1,0-1-5,1-2 0,-1 1 0,28-22 40,-31 20 1,-1-1 0,19-23-2,-8-1 1,-6-5 93,-7 0 1,-6-3-117,-3-10 1,-4 2 97,-5-6 0,-3 6-66,-6 3 0,-6-1 52,-3-5 1,-6 1 38,-8 0 1,-2-1 28,6 34 0,-3 1 0,-1 2 1,-3 1-57,-4-1 0,-3 3 0,-5 3 1,-2 3-130,-1 0 1,-3 3 0,-1 3 0,-3 4 50,-4 1 1,-3 4 0,-8 2 0,-3 2-354,13 2 0,-3 0 1,-1 3-1,-5 4 0,0 3 1,-3 2 245,-7 2 0,-2 1 0,0 4 0,18-3 0,1 2 0,-2 1 0,0 0 119,-9 4 0,-2 2 0,0 0 0,0 1 0,1 0 0,1 0 0</inkml:trace>
  <inkml:trace contextRef="#ctx0" brushRef="#br0">4727 13773 8375,'0'-16'-693,"0"2"330,0 4 1122,0 2-191,0 2-349,0 6-77,0 0 1,1 5 12,4-1 0,-4 11-148,4-1 1,0 8 126,0 1 1,1 4-158,-2 4 0,-2 3 136,2 7 0,-2 1 20,-2 3 0,0 9 3,0 8 1,4 4-318,1 1 0,-1 5 304,-4 0 0,0-33 0,0 0-45,0 37 0,2-36 0,1 1-31,-1 1 0,0 1 1,1 0-1,-1 1 20,-2 1 1,0 0 0,0-4 0,0 0-42,0 35 0,0-36 0,1 1 33,2 2 1,-1-1-1,-1 2 1,-1-1-22,3 0 1,-1-1-1,-1-3 1,-1 0-24,0 2 0,0-1 0,0 36-18,0 1 0,2-36 1,1 1 1,-1-1 1,0-1-1,1-1 1,-1 0-126,-2 33 1,0 1 34,0-1 1,0-2 62,0-7 1,4 3-148,1-3 1,-1 0 172,-4-5 0,0 0-14,0-8 0,0-10-85,0-4 1,5-3-141,-1-6 0,1 1-75,-5-10 1,0-4-912,0-5 574,0-6 0,0 1 653,0-8 0,0-10 0,0-7 0</inkml:trace>
  <inkml:trace contextRef="#ctx0" brushRef="#br0">4982 13612 9796,'-7'-6'-97,"-5"4"0,9-4-81,-6 6 653,6 0 24,-9 0-160,11 0 42,-5 0-85,6 0-122,0 0 1,6 0 46,2 0 0,6 0 20,4 0 1,3 0-189,6 0 0,1 0-29,4 0 0,-2 0-175,5 0 1,-3 2 50,4 2 0,-6-2-158,1 2 1,2-2 78,-2-2 0,-1 0-182,-7 0 0,2-2 74,-2-2 0,-2 2 31,1-2 0,-5 2 78,1 2 0,-4 0 1,0 0 1,-5 0 207,0 0 1,-5 6-85,5 3 1,-6 9 273,2 5 0,-4 2-16,-1 2 0,0 4-187,0 1 0,0-1 4,0-4 1,0 2 9,0 2 0,0-3 10,0 4 1,5 2-140,-1 2 1,5 3 48,-4 1 0,4 11 23,-5 3 1,1 8-179,-5-4 1,0 0 151,0-4 0,0 0 95,0 0 0,0 1 10,0 3 1,1 2 12,4 3 0,-4 3 84,4-3 0,-4 3-77,-1 1 0,5 8-95,-3-35 1,0 1 0,1 1-1,-1 1 109,-2 1 0,0 2 0,0 2 0,0 1-172,0-2 1,0 0 0,0 2 0,0-1 178,0-1 1,0 1 0,0 0-1,1 1-102,1-2 1,1 0 0,-2 1-1,1 0 22,2-5 0,1-1 0,-1-2 0,1-1-346,8 33 0,5 1 227,0-1 0,0-1-208,-5-9 1,1-2-170,-1-6 1,-4 0 195,0 0 1,-4-5-417,4 1 1,-6-9-10,1 0 710,-2-1 0,-7-7 0,1 3 0,1-5 0,1-2 0</inkml:trace>
  <inkml:trace contextRef="#ctx0" brushRef="#br0">4821 16951 8048,'-26'0'473,"4"0"160,2 0 0,14 6-473,6 3 0,6 4 86,8 5 0,1-1-130,3 5 1,3-5 22,6 1 1,7-4-161,7 0 0,6-7-35,12-2 0,2-16-405,6-7 0,-7-10 461,-6-3 0,0-13 0,-6 2 0</inkml:trace>
  <inkml:trace contextRef="#ctx0" brushRef="#br0">5009 13935 8445,'-6'-8'0,"5"4"-469,-4 8 0,-2 4 236,-2 5 0,-2 8 588,2 6-155,-3 0 1,11 11-8,-4-7 1,4 5-28,1-5 0,0-4-145,0-4 0,1-7 58,4 2 0,-2-9-20,6-4 0,-5 1 68,5-2 1,-4-6 15,4-6 1,-5-6-108,5-4 0,-6-3-104,2-6 1,-4 0 86,-1 0 0,0 5 12,0-1 1,0 7-76,0-2 34,-6 3-230,-1 8 29,-7 1 0,2 7-367,3 4 0,2 1 578,2 3 0,4 3 0,-5-5 0</inkml:trace>
  <inkml:trace contextRef="#ctx0" brushRef="#br0">5090 14177 8447,'12'14'-37,"-3"-1"120,3-5 106,-10 4 188,9-5-106,-9 7-200,10-1 0,-9-4-237,6 0 0,-6-5-74,1 5 1,2-4-1025,-1 4 1264,5-6 0,-8 9 0,4-5 0</inkml:trace>
  <inkml:trace contextRef="#ctx0" brushRef="#br0">5292 13962 8447,'0'13'-379,"0"1"1,0 1 432,0 3 1,0 9 99,0 8 1,0 6-176,0 4 1,-4 3 20,-1 5 0,-5 1 0,2 0 0</inkml:trace>
  <inkml:trace contextRef="#ctx0" brushRef="#br0">5036 14662 11339,'-6'19'521,"5"-2"-702,-4 5 0,2 1 135,-1 4 1,2 4-202,-2 0 0,1 5-64,-2-4 77,4 5 259,-5-8 0,6-1-433,0-6 61,0-5 192,6 2 0,-5-10 65,4 0 0,-2-6 114,1 2 1,-2-11-22,2-8 1,4-2-104,1-11 1,-2 2-170,2-11 1,0 0-474,5-5 415,-7 1 181,5 0 1,-9 5-172,6 4 1,-6 4-57,2 4 234,-4 4 0,-7 11 139,-3 4 0,-3 5 0,-1 8 0,-1 0 0,-5 17 0,-2-5 0</inkml:trace>
  <inkml:trace contextRef="#ctx0" brushRef="#br0">5157 14904 8548,'0'8'-1007,"6"-2"840,-4-6 0,4 6 598,-6 3-27,0 3-238,0 1 1,0 1 221,0-1 1,4 5-408,1 0 1,-1 4-349,-4-4 0,2 2 367,2-2 0,4-3 0,5 4 0</inkml:trace>
  <inkml:trace contextRef="#ctx0" brushRef="#br0">5373 14702 8136,'0'18'803,"0"0"1,4 2-484,1-2-230,5 3 0,-8 1-72,2 0 1,2-1 63,-1 2 0,-1 1-171,-4-6 1,0 4 16,0-4-10,0 6 148,0-9 1,0 4-43,0-5 0,-4-1 96,-1 1 1,-1-2 167,2-3-160,2 3 0,-5-9 454,2 6-544,4-6 91,-5 3 1,12-6-482,3 0 181,3 0 98,1 0 1,5-2-323,0-2 0,5-4 12,-5-5 383,6 5 0,-4-4 0,7 5 0</inkml:trace>
  <inkml:trace contextRef="#ctx0" brushRef="#br0">5077 15537 8386,'-14'0'-587,"2"2"-178,3 2 0,-1 4 765,5 5 502,-5 0 27,8 7-224,-10-5 0,11 10 158,-4-2 0,4 1-227,1-2 1,0 2-50,0-6 1,0 0-133,0-5 1,1-1 63,4-3-252,2 3-19,7-16 99,-1 2 0,1-17-360,-1-4 156,1-2 178,-1-8 1,1 3-212,-1-6 0,-5 6 182,-4-1 1,-2 3 37,-2 1 0,0 1 23,0 4 1,-6 2-3,-3 7 0,-5 5 177,-4 4 77,3 2-158,-4 8 1,4 8 21,-3 8 0,4 4-161,1 1 1,1 1-148,7 3 0,1-2 239,4 2 0,0-2 0,0-2 0</inkml:trace>
  <inkml:trace contextRef="#ctx0" brushRef="#br0">5225 15631 8386,'0'14'-602,"0"-1"0,1 1 321,4-1 0,-2 1 348,6-1 1,-2 1-247,2-1 1,3-4 178,-3 0 0,3-6 0,2 3 0</inkml:trace>
  <inkml:trace contextRef="#ctx0" brushRef="#br0">5373 15470 8386,'0'-8'-137,"0"2"1,4 8-260,1 2 1,4-1 918,-5 6 556,1 0 1,-1 5-709,1-1 1,-1 1-180,-4-1 1,0 1-316,0-1 0,0-4 101,0 0 1,-1 0-259,-4 4 141,4-5-42,-5 4 46,6-11 14,0 11 98,0-10 0,1 8 70,4-5 1,-2 1 179,6-2 0,-2-1 136,2 6 0,2 0-105,-7 5 0,7-5 127,-2 0-41,-3 0-113,0 4 1,-2-4 171,1 0 0,-1-4-208,-4 3 1,-6 1-137,-3 5 1,-4 1-231,-5 3 0,-3-2-558,-6 7 1,0-2-1832,0 1 2560,0 4 0,0-11 0,0 4 0</inkml:trace>
  <inkml:trace contextRef="#ctx0" brushRef="#br0">5090 16480 8386,'-1'-9'0,"-4"0"239,4 6 225,-5-9-140,0 10 1,3-2-1,-6 8 1,4 1-410,-4 8 72,6-2 13,-9 14 0,6-4 71,-3 6 1,-1 4 199,5 1 1,1-1-29,4-4 1,0 0-105,0 0 1,0-6-78,0-3 0,0-3-106,6-8 180,1-1 1,2-7-205,0-4 20,0-2-130,5-13 1,-2-2-153,-3-10 0,1 3 103,-5-7 0,4 6-91,-5-2 1,1 1 132,-5 4 0,-2-1 13,-2 10 0,1 4-228,-6 5 37,0 6 246,-5-3 1,1 14-564,-1 5 306,7 1-1,1 11 375,6-4 0,-6 0 0,-2-2 0</inkml:trace>
  <inkml:trace contextRef="#ctx0" brushRef="#br0">5265 16655 8362,'0'7'1826,"0"5"-1153,0-3-163,0-3-473,0 6 0,0-5-158,0 7 1,0 4 67,0 0 1,2 0 52,2-5 0,-2 1 0,4-1 0</inkml:trace>
  <inkml:trace contextRef="#ctx0" brushRef="#br0">5413 16210 8386,'-13'6'0,"4"2"-375,0 5 1,4 2 481,-4 3 0,0 9 612,-4 9 0,5-2 0,2 1-290,0-2 0,5 0-336,-3-2 0,7-9-145,1 1 0,8-7 100,1-2 1,1-7-63,4-2 0,1-5-19,-1-5 1,6-7-262,-1-6 1,-2-6-455,1 2 1,-6-2 337,2 2 1,-4 1-320,-5 3 1,-3 7 728,-6-2 0,0 2 0,0-2 0</inkml:trace>
  <inkml:trace contextRef="#ctx0" brushRef="#br0">5440 16345 8269,'-7'-6'-214,"1"3"362,6-6 293,0 6-68,6 15 1,-5 10 211,4 19 1,1 8 2,-2 10 1,1 5-380,-5-24 0,0 1 1,0 0-1,0 1-1528,0 5 0,0 1 1319,0 2 0,0 0 0,-3 1 0,0 0 0,-1 2 0,0 1 0</inkml:trace>
  <inkml:trace contextRef="#ctx0" brushRef="#br0">4753 12817 8104,'-7'-9'-436,"3"0"517,2 6 411,2-3 0,2 6-112,2 0-460,-3 0 269,11-6-79,-4 5-173,5-5 166,1 6-64,-1 0 1,-1 1 2,-3 4 0,-3 2-125,-6 7 1,0 1 306,0 3-161,0 3-44,-6 12 0,0-3 300,-3 5-10,-3-5-235,11 9 0,-5-10 31,6 2 0,0-4-36,0-4 1,1-10-105,4-9 1,4-4 53,9-4 1,-3-6-171,3-13 0,3-1-555,1-12 493,-2 0 0,3 2-258,-5 3 280,6 2 0,-9 2 60,3 0 0,-3 6 37,-1 3 0,-1 5-14,1 4 279,-7 3 1,4 7-55,-7 4 1,1 4 182,-5 9 1,0 3 390,0 6-356,0 0-126,0 6 1,0 2 76,0 10 0,-5-1-35,1 5 0,-1-6-47,5 2 1,-1-3 18,-4-1 0,2-2-38,-6-4 1,0 3 44,-4-7 1,-1-1 15,1-7 1,-1 1-174,1-7 103,-1-5-43,1 0 0,4-10-41,0 2-130,0-2-105,-4-14 0,1 1-344,3-11 1,-2-6-35,7-8 0,-2 0-541,1-5 0,4 4 302,-4-8 0,-1-1-212,2 1 0,-1-5 972,5 6 0,-6-7 0,-1 3 0</inkml:trace>
  <inkml:trace contextRef="#ctx0" brushRef="#br0">4807 12575 8104,'12'-21'45,"-3"3"0,3 3 177,-3 2 1,3-1 102,2 1 1,-1 4-75,1 0 1,-1 6-18,1-2 17,-1-2 1,-1 4-160,-3-6 125,3 6-117,-5-3 0,2 7-82,0 4 1,-4 8 152,4 10-119,-6 2 1,3 8-35,-6 3-58,0 3 0,0 0 225,0-3-185,0 3 0,6-11 0,1 5 0</inkml:trace>
  <inkml:trace contextRef="#ctx0" brushRef="#br0">6571 12831 8096,'-7'0'-197,"1"0"197,6 0 0,1 0 804,4 0-316,-4-6-298,11-2 0,-3-5-46,9-1 0,-1 2-41,5 3 1,-5-1-110,1 6 93,2-1 0,-5 5-120,3 0 1,-9 6 78,-4 3 1,-4 7-163,-1 2 1,-6 8 50,-3 1 12,-3 0 1,-1 6 184,-1-6-114,1 5 0,1-3 38,3 2 1,-1-4 251,5-4-279,1 2-7,4-10 0,1-1-127,4-10-14,2-14 152,13 1 1,-4-21-220,6 3-21,1-3 103,4 3 0,0 0-161,0 0 1,-5 5 140,1-1 0,-7 7 50,2-2 0,-3 4 61,-2 5 0,-4-1 353,0 5-64,-6 1-68,9 4-186,-10 0 198,4 0-206,-6 6 140,6 1 0,-5 13 107,4 2 0,-4 10-80,-1 3 0,0 7-33,0 8 0,0 1-14,0 11 1,0-5-141,0 2 0,0-4 361,0-1-260,0-6 0,0-3 100,0-9 121,0-4 17,-6-5-72,5-6 1,-7-6 227,4-6 1,-4-6-109,-5 2 0,-2-5 83,-3-5 1,-3-4-409,-6-9 0,-1-1-225,-4-4 1,4-1-38,-4 7 8,10-7-215,-4 3 1,13-6-530,0 0 1,1 0 82,7 0 0,2 0 859,8 0 0,2-6 0,7-1 0</inkml:trace>
  <inkml:trace contextRef="#ctx0" brushRef="#br0">6625 13800 8210,'0'-7'0,"0"-1"34,0 4 125,0 2-47,0-4-93,0 12 1,0-3 101,0 6 1,0 0-170,0 5 1,2 4 152,2 0 0,-2 7-25,2 2 1,2 1 49,-1 8 1,4 2-49,-5 7 1,5 8 131,-4 10-1597,-1 3 1480,2 7 1,-3-2-12,1-33 1,1 0-1,-2 35-247,-1-33 0,0 1 0,-1-2 1,0 1 192,-1 5 0,0 0 1,0-1-1,0 0-1,0 1 1,0 0 0,0 2 0,0-1-64,0-1 1,0 0-1,0 2 1,0 0 36,0 2 0,0 1-498,0-2 0,0-1 515,0 1 1,0-1-1,0-1 1,0 0 108,0-1 1,0 0-17,0 1 0,0 1-44,3 0 0,0 0 0,-2-1 0,1-1 77,2-2 1,1 0 0,-1 0 0,1-1-214,1-4 1,1 0 0,0 2 0,0 0 121,0 0 0,-1 0 0,3 35 27,0-3 0,-4-9 1,4-5 1,-5-4 527,5-5 0,-6-7-722,2-6 0,-4-6-213,-1 1 189,0-2-86,0-2 1,0-6 228,0-3-460,0-9 1,0-5 354,0-8 1,0-10 94,0-8 0,-6-22 0,-1-5 0</inkml:trace>
  <inkml:trace contextRef="#ctx0" brushRef="#br0">6760 13827 8143,'0'-19'-66,"0"8"-37,0-2-62,0 8 333,0-7 0,10 11 320,4-4 0,13 4-17,0 1-341,9 0-33,-2 0 0,6 0-190,1 0-64,-1 6 166,-5-5 1,2 10-158,-6-7 1,1 7 145,-5-2 1,0 3-17,0 1 0,-6 2-44,-4 3 0,3-1-121,-2 5 0,-2 0 123,-7 5 1,2 6 13,-7 3 0,5 3 132,-4 1-115,-1 13 61,-4-4 1,0 13 8,0-4 1,0 2-198,0 3 1,0 2 378,0-2 0,5 10-133,-3-32 0,0-1 0,1 3 0,0 0-161,0 1 0,-1 1 1,-2 2-1,1-1 183,1-1 0,1 0 0,-2 2 1,-1 0 30,0 2 0,0 1 1,0-2-1,0 1-1,0 3 0,0-1-957,3-2 0,0 0 856,-3 1 0,2 0 0,3-7 0,2 1 4,-3 1 0,1-1 0,0-5 0,2-1-214,-1 4 0,1 1 1,6 29-205,1-5 1,-2-6 72,-3-7 0,1 0-231,-5 0 0,4-5-778,-5 1 668,1-7 304,-11 9 1,-2-10-449,-5 3 785,-7-3 0,4 0 0,-9 0 0,-5-2 0,-5-5 0,-1-5 0</inkml:trace>
  <inkml:trace contextRef="#ctx0" brushRef="#br0">6948 16884 8208,'-6'-14'1116,"5"7"1,1 1-733,9 6 1,7 4-199,2 1 0,6 4-376,-1-5 0,2 1-543,2-5 1,4-12 732,1-6 0,-1-12 0,-4-5 0</inkml:trace>
  <inkml:trace contextRef="#ctx0" brushRef="#br0">7016 14002 8208,'-14'0'-1075,"1"0"1988,-1 6-350,1 2-273,5 5 1,-2 7 311,5 2-306,1 3 1,-1 2-120,1 0 8,-1 0 1,11-1-17,3-4 0,3-2-209,2-7 0,-1-6 147,1-2 1,4-5-46,0-5 1,4-3-252,-4-10 66,0-3 59,-5-12 0,-1 4-241,-3-2 134,-3 2 20,-6 3 0,0 3-57,0 1 1,-1 5 44,-4-1 0,-8 9-199,-10 5 0,3 2 99,-3 2 1,1 6-89,-5 3 1,6 5-315,3 4 258,3 3-1,1 6 408,7-7 0,-5 12 0,4-4 0</inkml:trace>
  <inkml:trace contextRef="#ctx0" brushRef="#br0">6908 14608 8208,'-6'8'-147,"0"4"-75,-3-3 1,3 2 940,6 3-269,0 5-180,0 2 0,1 6-32,4 0-46,-4 0-100,11 0 0,0 0-63,6 0 0,5-6 27,-5-3 1,4-5-237,-4-4 0,6-3 109,-1-6 0,-4-7-138,-1-7 0,-3-7-137,-2-10 80,1-3 209,-7-7 1,-1 5 182,-6 0-73,0 6 1,0-3 142,0 7-88,-6 5 0,-3 1-61,-9 7 0,2 5 117,-7 4 0,3 2-77,-3 2 1,-2 8 35,2 5 0,2 2 42,-1 8 1,7 1 65,1 7 1,2-3-45,8 4 0,-1-2-187,5 1 0,6-2 0,2 3 0</inkml:trace>
  <inkml:trace contextRef="#ctx0" brushRef="#br0">7002 15201 8208,'0'13'0,"0"0"-112,0 1 1,0-5-389,0 0 1247,0 0-204,0 4 155,0-5-489,6-2 39,2-6-128,5 0 1,-4-6-61,0-3 1,0-9 32,5-5 1,-1-4-258,0-4 0,1 1 101,-1-6 0,-5 8-191,-4 1 0,-2 1-127,-2 8 153,0 1 72,-6 9 1,-3 2-304,-9 6 188,-3 6 2,-6 2 0,0 11-134,0 3 0,5 5 230,-1 5 0,7-4 173,-2 4 0,3-4 0,1-1 0</inkml:trace>
  <inkml:trace contextRef="#ctx0" brushRef="#br0">7002 15672 8364,'-13'-8'365,"5"2"-511,2 6 1412,6 0-508,0 6-507,0 2 0,0 1-288,0 0 1,0 0-249,0 4-297,6 1 1,0-1 230,3 1 351,-3-1 0,0 0 0,2 1 0</inkml:trace>
  <inkml:trace contextRef="#ctx0" brushRef="#br0">7016 16156 8208,'-12'6'-149,"3"3"1,3-1-277,6 1 1,0 4 1395,0 5-329,0 0-472,0-4 1,6-1-155,3 1 77,3-1-103,1-5 1,1-2-138,-1-6 1,-4 0 160,0 0 1,-2-2-10,2-2 1,2-5 92,-7-9 0,1 1-11,-5-5 0,0 1 176,0-2-220,0-2 35,-6 10 0,3-3 27,-6 9 0,0-1-52,-4 5 0,4 2 11,0 8 0,4 2-141,-4 7 1,6 5-272,-1 3 1,-2-1 63,1 2 284,1-7 0,10 10 0,1-5 0</inkml:trace>
  <inkml:trace contextRef="#ctx0" brushRef="#br0">7070 16587 8208,'-8'6'-22,"-2"2"-8,5 5 0,1 2 267,4 3 0,0-1 414,0 5 1,1-4-374,4 4-72,2-5-83,7 2 1,-3-1-185,-2 0 212,3-6-151,-4 0 1,5-10-313,1 2 310,-1-2 1,-1-10-78,-3-5 0,-1-2 101,-4-8 1,-2 1 1,2-5 0,-4 0-369,-4 0 174,2 6 68,-16 2 1,9 7-316,-9 3 197,3-3 221,2 10 0,-7-4 0,0 6 0</inkml:trace>
  <inkml:trace contextRef="#ctx0" brushRef="#br0">7258 15685 8277,'-6'-7'-200,"5"-5"496,-11 10 0,4-4 409,-5 6 0,-1-4-525,1-1 0,-1-4-15,1 5 0,-2-7 16,-3 2 0,1-1-24,-5 1 1,1-5-108,-1 1 1,-10 0 90,1-5 1,-7 3-178,-2 1 1,-6 1 40,-4-1 1,-1 1-96,2-1 0,-5-1-13,0-3 0,-6 3-326,-7-3 1,-8 8 368,35 5 0,-1 1 0,3 0 0,0-1 111,-3-2 0,1 1 0,-27-3-17,0 0 1,4 4 44,0-4 0,-4 6 153,-1-1 0,-5-2-275,33 3 0,-1 1 0,1 0 1,-1 1-126,1 3 0,0 1 0,-2 0 0,0 1 127,-3 3 1,0 0 0,1-1 0,0 0 53,-4-2 1,2 1 0,4 2 0,3 2 302,-29 5 0,1 2-46,4-3 1,2 7-43,-2 2 1,5 5-101,-5 5 1,12-4 151,2 4 0,13-4-101,9-1 0,6 4 93,7 1 1,7 1-275,2-2 1,11 3 129,8 7 1,5-5 44,8 0 0,11-5-469,2 5 1,14-8-120,0-1 0,9-6 211,0-7 1,5-7 144,-30-4 0,1-1 1,7-2-1,2 0-246,8-2 1,0-1 0,-2 0-1,0-1 320,0-3 1,0 0 0,1 0-1,2-1 127,3-1 0,1 0 0,-2 4 0,0 0 8,0-2 1,-1 0 0,-1 4 0,-2 0 6,-6-1 1,1-1 0,5 4 0,1-1-79,0 0 1,0 0 0,-1-1 0,0 0-10,0 1 0,-2 0 0,-1-3 0,-1-1-53,-1 2 0,-1-1 0,1-1 0,0 0-313,2 0 1,0-1 0,-3-2 0,0 0 271,-3 0 1,-2 0-1,0-3 1,-1 0 8,-3 0 0,1 1 0,-1 1 0,0-1-115,1 0 1,-1 0 0,-3 0-1,0 0 101,30-16 0,-12 4 296,-10 1 0,-10 1-242,-9-2 0,-11-1 532,-10 6 0,-11-5-802,-8 0 1,-17-7-354,-14-1 0,-18-7 344,28 21 0,-1-2 0,-3-2 1,1-2 253,0-2 0,0 0 0,-2-1 0,1 0 0,0-1 0,1 0 0,-1 0 0,-1 0 0</inkml:trace>
  <inkml:trace contextRef="#ctx0" brushRef="#br0">30701 12346 7542,'0'8'-1372,"2"-2"1372,2-6 0,-2 0 0,10 0 0,-11 0 0,11-6 0,-4-2 0</inkml:trace>
  <inkml:trace contextRef="#ctx0" brushRef="#br0">30768 13666 8129,'-7'-14'0,"2"1"17,4 5 150,1 2-174,0 6 1,0 2 64,0 2 0,0 4-482,0 5 1,0 1 95,0-1 328,0 1 0,6 5 0,1 2 0</inkml:trace>
  <inkml:trace contextRef="#ctx0" brushRef="#br0">30688 15120 7944,'0'-9'0,"0"0"0,6 0 0,1-11 0,7-1 0</inkml:trace>
  <inkml:trace contextRef="#ctx0" brushRef="#br0">30876 12360 8463,'-12'-2'-438,"3"-2"1,2 2-976,2-2 1413,4 2 0,-5 8 0,6 2 0,0 5 0,0 1 0,0-1 0</inkml:trace>
  <inkml:trace contextRef="#ctx0" brushRef="#br0">30661 13396 8064,'0'-9'-232,"0"0"1,1 6 83,4-1 1,-2 2 129,6 2 0,-5 0-11,5 0-580,0 0 609,5 0 0,5 6 0,2 2 0</inkml:trace>
  <inkml:trace contextRef="#ctx0" brushRef="#br0">30701 14972 7961,'2'-12'-1231,"2"3"1231,4-3 0,5 4 0,1-5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16123 7364,'-30'0,"10"-6,13 4,7-10,0 4,7 0,13 1,17 7,7 0,3 0,-15 7,14-6,-15 12,18-11,3 4,1-6,3 0,-8 0,6 0,-9 0,7 0,-6 0,16-6,-4-2,6-2,-8 1,-11 6,-4-10,-11 11,23-4,-13 6,22 0,-25 0,11 0,-24 0,9 6,-17-4,-2 4,-2-6,-10 0,-21 13,13-10,-20 10,26-13,26-13,-20 10,26-10,-31 13,5 0,-6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16251 8061,'-36'0,"8"0,13 0,9-7,19-7,-4-2,18-4,-11 12,17-5,-16 5,23 1,-16-6,17 11,-5-4,7 6,6 0,1-6,7 4,0-4,-13 6,-3 0,0 0,-3-7,11 6,-6-5,6 6,0-5,-20 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16337 8587,'-24'8,"-1"4,17-10,0 4,27-25,-7 8,34-16,-28 19,21-4,-3 10,13-4,4 6,-9 0,-6 0,0 0,4 0,1 0,12 0,-9-6,5 2,-13-5,-5-1,5-4,0 5,4-1,1 6,-1-6,-4 7,0-2,-12 4,13 1,-15 0,4 6,-1-5,-5 12,13-5,-5 0,5-2,-13-6,-2-6,-5 4,-8-10,0 10,-39 2,-7 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16393 9042,'-23'0,"-2"0,17 0,-7 0,1 0,0 0,6 6,2 2,25 0,-8-2,35-12,-5 3,16-7,-2 7,-8-2,-1-1,6 1,0-6,-1 10,-4-4,-3-3,-1 6,0-10,-1 9,1-7,0 5,-1-4,3 4,2-4,-3 5,4 0,-4-4,5 0,1 0,-12 2,-5-1,-12 6,-12-6,4 7,-32 19,8-14,-16 14,13-13,-6-4,4 11,-5-12,1 6,-15-1,-8-3,-9 7,3-7,-3 8,0-7,6 8,11-11,1 12,-9-12,5 6,-5-7,10 0,3 0,-24 0,9 0,-19 0,14 0,-5 6,23-4,-1 10,6-4,16 0,-14 5,10-5,6 6,-4-6,13 4,19-10,-1 4,23-7,-3-4,9 2,5-7,3 7,-2-3,-1 6,-7 0,4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16976 7904,'57'-14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18156 2943,'-23'-8,"4"2,19 6,25 0,7 0,23 0,-3 0,2 0,-7 0,1-2,-6-3,7 4,8-12,-5 11,4-4,-26 6,-4 0,-18 0,-1 6,-26 9,1-6,-23-3,11-13,-17-8,3 7,-20 2,0 6,-7 13,6-4,8 12,14-7,15-6,7 5,13-12,2-1,19-14,15-2,20-3,8 10,-2 2,3 7,0 0,0 0,-5 5,0 0,-6 0,1 1,-9-5,5 6,-8-7,-7-7,-12 6,-4-12,-12 5,-19 0,-9 2,-19 6,2 2,3 2,2 3,-7 2,-2 4,1-4,-1-1,2 2,9-1,-16 5,17-6,0-1,17-7,13 0,42-2,13-3,13 2,1-6,1 6,3-2,-3-2,-6 3,-5-1,1 5,-12-5,1 1,-8-1,13 5,-9 0,4 0,-13 0,-15 0,-45-7,5 4,-31-6,12 6,-8-2,6 3,-5 2,1 0,-1 0,3 0,7 0,5 0,3 0,5 0,13 7,48-6,6 10,38-6,-12-2,3-8,7-2,-32 0,1-1,3 1,1-1,5-2,1 1,0 1,1 0,1-4,-1 0,2 3,0 1,4-1,0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1294 853 8053,'0'-14'-86,"-6"6"260,4-5 1,-6 10 694,4-6-146,2 5 28,-4-2-456,6 6 1,6 0 89,4 0 0,4 0-361,5 0 0,3-1 153,6-4 1,6 2-615,-1-7 0,1 5 333,0-4 1,-4 1-927,3-1 0,-8-2 538,-1 6 1,-12-2-777,3 3 1268,-11 2 0,3 2 0,-7 8 0</inkml:trace>
  <inkml:trace contextRef="#ctx0" brushRef="#br0">1280 1080 8064,'-14'15'567,"0"-1"-305,6-6 0,5-8 127,12-10 1,8-7-181,17-2 1,3-2-138,11 2 1,-2 4-201,6-4 0,-6 0 155,1 5 1,-9-4-5,-5 9 1,-4 2 41,-6 3 0,-2 2-726,-7 2 1,0 5-599,0 0 1259,-6 6 0,-1 3 0,-7 8 0</inkml:trace>
  <inkml:trace contextRef="#ctx0" brushRef="#br0">1579 825 8064,'-7'14'0,"4"6"0,-6 4 0,5 9-211,0 5 1,1 5 105,-2 4 1,3-1 307,-2 6 0,2-5-65,2 6 0,0-8-178,0 3 1,0-6 161,0-4 0,0-3-43,0-6 0,0-7 112,0-3 1,0-8-27,0-2 204,-6-6 1,-2 2-96,-6-10 0,-1-7-113,1-7 1,0-5 32,0 5 0,4-6-139,1 1 0,6 2-192,-2-2 0,5 5 89,5-4 0,2 5-185,8-1 0,4-1 57,0 1 1,6 0-635,-1 5 0,-2-7 336,1-3 0,-4-1-516,5 1 990,-7-2 0,4 3 0,-7-5 0</inkml:trace>
  <inkml:trace contextRef="#ctx0" brushRef="#br0">1607 640 8039,'0'-14'432,"0"6"0,5 12-252,0 11 1,6 10 66,-2 3 1,2 9 71,-1 10 0,2 10-86,-2 9 0,2 4-449,3 1 0,4 3 11,-1-3 1,1 2-372,-4-12 0,4-1 319,0-7 1,4-9-3,-4-6 1,5-13-125,-5-1 0,0-9 80,-5-5 1,0-4-87,0-6 1,-1-6 388,-3-4 0,-4-15 0,-6-5 0</inkml:trace>
  <inkml:trace contextRef="#ctx0" brushRef="#br0">1906 1038 8064,'0'-8'0,"-2"5"506,-3 12 1,-1 5-6,-4 10 1,-2 8-206,2-4 1,-2 8-312,-2-2 1,-1 4 104,1-5 0,0 5-301,0-5 1,4-6 213,1-8 1,4-8-1135,-5-2 893,7-6 0,-5-9-601,4-13 0,2-8 6,-3-6 833,4-3 0,-6-13 0,0-2 0</inkml:trace>
  <inkml:trace contextRef="#ctx0" brushRef="#br0">1678 626 8064,'2'-13'0,"2"3"313,4 4 0,7 8 493,-1 2 1,0 4-710,0 7 1,2 5-20,3 4 1,-2 3-1048,7 1 0,0 4 969,4-4 0,7 4 0,1-10 0</inkml:trace>
  <inkml:trace contextRef="#ctx0" brushRef="#br0">2375 782 8204,'0'8'-135,"0"4"-30,0-10 1,3 4 317,6-6 0,1 0-128,9 0 0,8-4-268,1-1 0,4-6 113,-4 1 0,-1 2-721,-3-1 851,3 6 0,-12-10 0,6 5 0</inkml:trace>
  <inkml:trace contextRef="#ctx0" brushRef="#br0">2588 682 8201,'0'15'-276,"0"-1"0,0 5 75,0 0 0,0 8 616,0 1 0,0 0-106,0 6 1,-5 0-687,1 0 1,-7-1 168,1-5 0,-3-1 30,-1-3 0,0 3 139,0-4 0,0-2-1,-1-2 0,1-3-124,0-2 5,0 0 0,1-5-429,4 1 490,-4-7 201,11 3 1,-2-6 23,8 0 1,4-1 135,6-4 0,7-1-73,3-4 1,7-2-154,2 2 0,5-2 84,-4-3 1,-1 3 205,-5 2 0,-1-1-700,-3 6-45,-4 1 390,-12 4-130,-2 0 1,-7 6 446,-4 3 1,-7 6-80,-7 4 1,-7-2 50,3 7 1,-4-1 208,-2 6 1,1-1-159,-1 1 1,7-6-108,3 1 0,5-7-18,5 2 0,-2-3-258,6-2 133,0 1 0,5-6-439,0 1 1,6-7 185,4 1 1,4-2 121,5-2 1,-2-2-862,7-2 0,-2-4 372,2-6 0,3-1 558,-3 1 0,-4-6 0,1-2 0</inkml:trace>
  <inkml:trace contextRef="#ctx0" brushRef="#br0">2773 1279 7863,'1'15'986,"4"-1"0,-3 0-400,3 0 0,-2 5-611,1 0 0,0 0 106,5-5 1,1 1-82,4-1 0,6 0 0,2 0 0</inkml:trace>
  <inkml:trace contextRef="#ctx0" brushRef="#br0">3313 597 8083,'-8'0'-20,"0"8"99,4 6 20,2 7 0,-11 7 680,12 7-213,-12 1-59,12 7-1097,-6 6 531,7-5 293,0 11 1,0-17-402,0 10 256,0-18 0,0 4-1087,0-5 543,0-1 268,0-6 20,0 5-1215,0-11 671,0 5 867,0-13 0,7 4 1,1-4-1</inkml:trace>
  <inkml:trace contextRef="#ctx0" brushRef="#br0">3327 1038 8081,'15'0'-7,"-1"0"3,0 0 0,5 0 291,0 0 0,0 0-245,-5 0 1,0 0-548,1 0-46,-1 0 1,-2 1-53,-2 4 322,-4-3 1,-7 10 280,-4-2 0,-9 2 0,-8 3 0</inkml:trace>
  <inkml:trace contextRef="#ctx0" brushRef="#br0">3128 1351 8027,'-14'20'-59,"0"-6"1,4-1 677,1-8 0,7 4-166,2-4 0,8 0 23,11-5 0,5-2-170,9-3 0,8-3-572,7-6 1,5 5-143,-1-1 1,-7 1-468,-3-5 1,-9 6 874,1 3 0,-4-3 0,-2 0 0</inkml:trace>
  <inkml:trace contextRef="#ctx0" brushRef="#br0">3697 483 8045,'14'7'-1371,"-4"2"2168,-1 10-452,-6-3 0,10 9-100,-4-6 0,-1 2-123,2-2 0,-1-5-466,6 0 1,-1-1-15,0-9-123,0 1 1,0-5 480,1 0 0,-7-6 0,-2-2 0</inkml:trace>
  <inkml:trace contextRef="#ctx0" brushRef="#br0">3882 526 8045,'5'9'196,"-1"1"1,7-2-126,-1 1 0,-2 2 97,1-6 1,1 0-515,4-5 1,0 0 249,0 0 1,1 0 95,-1 0 0,6-13 0,2-3 0</inkml:trace>
  <inkml:trace contextRef="#ctx0" brushRef="#br0">4180 455 8044,'0'16'-236,"0"3"1,-1-4 55,-4 4 1,2-1 886,-7 1 1,6-3-239,-6 3 1,2 1-521,-1-1-1,-5 0-302,-1-5 1,1-4-849,-5-1 1202,-3-6 0,0 10 0,-6-5 0</inkml:trace>
  <inkml:trace contextRef="#ctx0" brushRef="#br0">3697 640 8044,'6'14'0,"2"2"320,6 3 0,-4-2-26,-1 7 0,1-1 56,4 6 1,0-1-223,1 1 0,-6 4-160,1 0 0,-7 0 25,1-4 0,-2-1-235,-2 1 0,0-3-375,0-2 0,-5 1 338,1-6 1,-6 0-438,5-4 1,-1-8 715,1-2 0,-3 3 0,-6 0 0</inkml:trace>
  <inkml:trace contextRef="#ctx0" brushRef="#br0">3925 739 8044,'22'0'0,"5"-1"0,-4-4 0,2 3 443,-1-2 0,1 2-171,-6 2 0,0 2-41,-4 2 1,-1 0-441,0 5 1,-6-4 186,-3 4 0,-4 1-141,-1 4 0,-1 0 155,-4 0 0,-3 2-499,-6 3 0,-7 3 74,-2 7 0,-9-1-155,-1 1 1,-2-6 587,2 1 0,3-7 0,-3 2 0,9-5 0,5-4 0,3 3 125,8-12 0,4 5 45,8-6 0,6 0 276,9 0 0,3 0-124,6 0 1,1 0 28,-1 0 0,-4 0-394,0 0 1,-7 0 61,2 0 1,-8 2-135,-2 3 1,-5 3 37,0 6 0,-7 5 44,-2 0 1,-7 0 38,-2-5 1,-1 0 138,-4 0-40,4 1-37,0-1 1,8 0 60,2 0-85,3-6 0,9 3-30,2-6 0,8 4 41,2-4 1,2 6-132,-2-1 1,-3 1 104,3-2 1,-5 4-84,-5-4 1,2 4 149,-6 1 1,0 5 129,-5 0 1,0 0-25,0-5 0,-7 1-106,-2-1 1,-5 3-63,-5-3 0,1 4 58,-5-9 1,-1 2 8,-4-1 0,1-4 14,3-6 0,4 0 124,5 0 1,7-11-148,4-3 0,5-10-59,9 0 1,2-4-115,17-5 0,-2 3-229,11-3 1,-7 7-702,2 3 1011,-3 5 0,5-9 0,1 5 0</inkml:trace>
  <inkml:trace contextRef="#ctx0" brushRef="#br0">683 2829 7916,'6'-9'-119,"4"-1"0,4 5-99,5-4 1,1 4-1,6-3 161,-3 2 1,1 1-364,5 5 0,-1 0 420,0 0 0,1 0 0,-1 0 0</inkml:trace>
  <inkml:trace contextRef="#ctx0" brushRef="#br0">640 3184 7916,'16'0'115,"3"0"1,5-7 116,9-8 0,5-4-227,9-4 0,-1-4 77,6 3 1,-8 2-571,-1-2 0,-8 12 202,-12-2 1,-2 4-215,-7 1-197,0 2 697,-6 7 0,-8 13 0,-8 3 0</inkml:trace>
  <inkml:trace contextRef="#ctx0" brushRef="#br0">868 2971 7916,'9'0'-521,"1"0"1,-6 2 468,6 3 0,-5 4 47,4 10 1,-6 5 193,2 9 1,-3-2-24,-2 7 0,0 2-35,0 7 1,0-3-97,0 4 0,-2-9 38,-3-1 1,4-8 14,-4-1 0,-1-2 59,1-8 325,-6-7-340,3-6 1,-5-7 47,4-4 0,3-3-25,6-6 1,0-2 87,0-3 1,1-1-290,4-4 1,3-3 78,6 3 1,2-2-602,3-3 0,-2 1 312,7-1 0,-5 1-1196,4-1 1452,-5 1 0,2 0 0,-5-1 0</inkml:trace>
  <inkml:trace contextRef="#ctx0" brushRef="#br0">981 2829 7916,'8'14'-266,"5"2"248,-4 3 0,-1 8 276,2 6 0,-1 7-117,6-3 1,-6 5-187,1 0 0,-1 1 120,5-1 0,0-5-186,1-4 1,-1-5 74,0-4 0,5-5-443,0-9 1,0 1 19,-5-7 459,-6 1 0,5-11 0,-5-2 0</inkml:trace>
  <inkml:trace contextRef="#ctx0" brushRef="#br0">1223 3113 7916,'-8'29'0,"-9"6"175,3 2 0,-1 0 43,1 1 1,3-7-9,-8 2-33,10-2 0,-4-9-150,4-3 0,1-5-298,-2-5 1,6-2-720,-6-7 702,7-13 1,-3-3-44,6-12 331,0-13 0,0-4 0,0-11 0</inkml:trace>
  <inkml:trace contextRef="#ctx0" brushRef="#br0">1081 2801 7916,'14'0'326,"-4"1"162,-1 4 1,-1 3-618,2 6 1,2 7 132,-2 2 0,2-1-436,3 2 0,-3-2 432,-2 2 0,2-4 0,-4-5 0</inkml:trace>
  <inkml:trace contextRef="#ctx0" brushRef="#br0">939 4066 7639,'8'0'-721,"4"0"531,-4 0 484,6 0 0,1-5 65,-1 0-349,0 1-1050,0-3 1040,1 6 0,-1-12 0,0 5 0</inkml:trace>
  <inkml:trace contextRef="#ctx0" brushRef="#br0">1053 3952 7916,'0'14'-254,"0"7"-154,0 3 0,-5 2 821,0 3 0,0-1-163,5 1 1,-4-1-33,-1 1 0,-6-3-145,1-2 1,2 1-212,-1-6 0,-1 2 60,-4-2 0,0-3-97,0 3 1,0-4 20,-1 0 1,1-6 100,0 1 1,1-6 110,4 6 152,3-7 32,6 3 0,11-6-73,3 0 0,9-6-65,1-3 0,3-4-28,1-1 1,6-2-374,-1-3 0,-2 3 56,-7-3 1,1 3 22,-6 2 0,-4 5-127,-6-1 0,-4 7-169,4-2 486,-6 4 0,2 7-104,-10 4 0,2 4 548,-6 5 0,-1 3-220,-4 6 1,5 2 131,-1 3 0,1-1 14,-6 6 1,1-6 124,0 1 0,1-8-161,4-1 0,-4-7-41,4 2 1,1-3-316,-2-2 0,7-5 86,-2 1 0,-1-5-511,1 4 353,1-6 0,5 4-110,4-7 1,-2 4-105,7 1 1,-6 0-247,6-5 0,-1 0-77,6 0 0,-3-6 659,-2-4 0,2-3 0,-4-1 0</inkml:trace>
  <inkml:trace contextRef="#ctx0" brushRef="#br0">1209 4521 7916,'8'6'465,"-2"2"-270,-6 6 1,0 0 280,0 1 1,2-1-111,2 0 0,0-1-867,5-4 0,-4 4 501,4-4 0,1 4 0,4 1 0</inkml:trace>
  <inkml:trace contextRef="#ctx0" brushRef="#br0">669 5075 7916,'0'-8'-3,"1"5"91,4 13 1,-2 12 453,7 16 0,-6 0-193,6 4 0,-7 4-337,2 11 1,1-5 134,-1 0 0,0 0-170,-5 5 1,1-6-443,4-4 0,-4-3 271,4-1 0,1-11-568,-1-4 1,0-14 761,-5 0 0,0-9 0,0 2 0</inkml:trace>
  <inkml:trace contextRef="#ctx0" brushRef="#br0">811 5530 7916,'14'0'-387,"0"0"0,1-1 213,-1-4 1,0 3 244,0-2 0,-4 2-129,-1 2-193,-6 0-35,4 6 0,-9 2 286,-3 6 0,-9 1 0,-8 5 0,-6 2 0</inkml:trace>
  <inkml:trace contextRef="#ctx0" brushRef="#br0">612 5843 7916,'-14'22'-295,"4"-1"245,1-7 1,5-5 919,0 1 1,4-7-308,4 2 1,11-4-286,8-1 0,6-1-60,4-4 0,8-3-165,6-6 0,2-2-286,-1-3 1,-6 3-476,1-3 1,-7 4-456,-7 0 1,-7 1 1162,-3 0 0,-3 0 0,-2-1 0</inkml:trace>
  <inkml:trace contextRef="#ctx0" brushRef="#br0">1038 5203 7916,'0'-8'0,"2"2"171,3 6 0,-2 3 247,6 7 0,-1 1-97,2 12 1,2 1-133,-2 5 1,-2-6-651,1 1 0,-4-7 232,4 2 1,-5-3-586,0-2 342,4-6 472,-6-2 0,10-18 0,-4-4 0</inkml:trace>
  <inkml:trace contextRef="#ctx0" brushRef="#br0">1195 5104 7916,'9'14'22,"1"0"1,-2 0 176,1 1 1,2-1-482,-6 0 0,6-1 76,-2-4-760,4 4 966,1-12 0,0 6 0,1-7 0</inkml:trace>
  <inkml:trace contextRef="#ctx0" brushRef="#br0">1536 5061 7969,'0'21'0,"0"2"0,-5 4-97,0 2 0,-6-3 83,2-2 1,-8 3 579,-2-3 1,0 3-385,4 1 0,-4-6-416,1-3 0,-6-3-123,5-2 1,-5 0 356,5 0 0,-12 1 0,1-1 0</inkml:trace>
  <inkml:trace contextRef="#ctx0" brushRef="#br0">1038 5459 7983,'15'6'0,"-1"2"199,0 7 0,0-6-106,0 0 1,1 1 75,-1 4 0,-5 0-240,1 1 1,-7-1-249,2 0 1,-2-4-242,2-1 271,-4 0-503,6 6 792,-7-7 0,-7 4 0,-1-4 0</inkml:trace>
  <inkml:trace contextRef="#ctx0" brushRef="#br0">1181 5530 7983,'14'-14'2,"0"-5"-1,0 0 1,7-1-50,2 1 1,9 3 121,1-3 0,2 3 248,-2 2 1,-4 4-69,-1 1 0,-6 6-223,-8-2 1,-6 5-41,-3 5 0,-3-1-149,-2 11 0,-8-3 23,-7 12 0,-5-2 157,-9 2 0,-1 7-168,-3-2 1,3 2-7,-3-2 0,5-1 149,4 1 0,3-7-70,7-3 0,6-3 168,4-2 0,-3-5-98,2 1 0,7-7 31,8 2 0,4-4 83,5-1 0,3-5-82,6 1 0,5-6-43,1 6 1,-1-1 34,-5 5 1,-4-5-53,0 0 1,-7 2 80,2 8 1,-8-2 75,-2 7 0,-5-1-44,0 5 0,-2 2 4,-2 3 1,-6-2 111,-4 7 0,-1 0-63,2 4 1,-4-1 6,4-3 0,1 3-41,-2-4 0,7-2-238,-2-2 180,4 3 0,-1-6-649,-3 3 235,4-10 193,-6-3 1,1-6-60,-3 0 1,-4 0 81,-1 0 1,-5 0 243,0 0 0,-6 0-132,1 0 0,3 0 604,2 0 1,4 0 302,0 0 124,1 0-570,6 0 1,4-1 161,8-4 0,10-9-924,10-10 0,11-7 307,8-3 1,4-5 36,5 1 0,3-9 0,-4-4 0</inkml:trace>
  <inkml:trace contextRef="#ctx0" brushRef="#br0">1778 2744 8316,'-8'-7'-616,"0"6"578,3-4 160,4 4 0,-7 2-142,3 4 1,3-2 104,-2 7 0,0 1 52,0 8 1,1 3-13,-7 6 0,7 1 136,-2-1 1,4 0-111,1 1 1,0 4-6,0 0 1,0-1-199,0-9 1,1 3 122,4-7 1,1 0-151,4-5 1,2-2 118,-2-2 0,2-4-560,3-6 1,-1 0 63,0 0 456,0 0 0,7-6 0,1-2 0</inkml:trace>
  <inkml:trace contextRef="#ctx0" brushRef="#br0">2204 2673 6661,'-8'0'1270,"2"6"-1160,6 3 0,0 6 152,0 4 0,0 3-84,0 6 1,2 5 165,2 1 1,-2 5-112,3-1 0,-2-2-170,2 2 0,-4-5 141,4 5 0,-4-8-226,-1-1 1,0-2 10,0-8 0,0-1 9,0-3-806,0-1 353,0-6 455,0-2 0,0-6 0</inkml:trace>
  <inkml:trace contextRef="#ctx0" brushRef="#br0">2531 3014 8362,'8'0'682,"-2"6"-746,-6 2 327,0 6 0,0 1 65,-6-1-380,5 0 0,-12 6-28,5-4 0,-2 5-333,1-7 1,6 0 412,-2 0 0,-3 1 0,0-1 0</inkml:trace>
  <inkml:trace contextRef="#ctx0" brushRef="#br0">2972 2786 6986,'0'15'-295,"-6"-7"0,2 4 513,-5-2 0,6 7-2,-2 2 1,2 2 260,-2-3 1,4 0 127,-4 6-456,3-7 1,2 3 148,0-5-364,7-1 232,-6-6 1,10 0-96,-6-4-95,6-2 196,-3 4 1,0-12-141,4-2-50,-4-6 177,0-7-69,5-1-295,-5-6 1,1-1 100,1 1 0,-7 0-250,2-1 150,-4 1-1,-1-1-22,0 7-2,0-5 145,-6 11-126,-2 2 1,-6 3 78,0 6 1,-1 2-104,1 8 1,2 4 82,2 10 1,-1-1-381,6 6 531,1-7 0,4 10 0,0-5 0</inkml:trace>
  <inkml:trace contextRef="#ctx0" brushRef="#br0">3313 2943 8202,'8'6'-540,"-2"-3"1248,-6 7 1,0-1-200,0 5 0,0 1-995,0-1 206,-6 0 204,4 0 0,-9 1-972,7-1 534,-1 0 514,5 0 0,-6 0 0,-2 1 0</inkml:trace>
  <inkml:trace contextRef="#ctx0" brushRef="#br0">1948 4009 8255,'-14'0'-377,"1"6"1,2 4 646,2 2 0,1 9 93,-2 3 0,-1 3-42,7 1 0,-6 7 40,5 3 0,1 4-147,4 6 1,0-3-121,0 8 0,8-12-152,6 1 0,8-8 91,11-1 1,3-11-737,7-8 0,1-6 99,4-8 604,2-6 0,1-9 0,-2-7 0</inkml:trace>
  <inkml:trace contextRef="#ctx0" brushRef="#br0">2332 4165 7876,'-5'15'-272,"1"-1"1,-1 6 957,5 4 0,0-2-3,0 2-371,0 0 0,5 2-313,-1-2 0,7-2 70,-1-3 1,3-5-70,1 1 1,0-3 126,0-7 0,0-2-283,1-8 1,-1-2 0,0-8 1,-4-5-41,-1-4 0,-1-3-29,1-1 0,-2 1 147,-7 3 0,-2-1 58,-3 6 1,-1-5-12,-3 5 0,-6 0-17,1 5 0,5 6-20,-5 4-72,2 2 1,0 4-29,2 2 1,4 4-206,6 6 1,0 1-494,0-1 865,6 0 0,9 0 0,7 0 0</inkml:trace>
  <inkml:trace contextRef="#ctx0" brushRef="#br0">2844 4279 8231,'9'6'39,"1"4"0,-7-2-55,2 1 529,-4 1 1,4 4-126,0 0 0,0 0-735,-5 1 0,0-6-431,0 1-525,0-1 1303,0-1 0,6-2 0,2-6 0</inkml:trace>
  <inkml:trace contextRef="#ctx0" brushRef="#br0">3043 3924 8058,'8'6'0,"-2"2"0,-6 6 0,5 2 658,0 3 0,-1 3-238,-4 6 0,0 6-223,0-1 0,0 5-190,0-5 0,0 5 156,0-5 0,5 2-905,0-2 0,1-3 163,-1 3 579,-3-9 0,17 3 0,-4-5 0</inkml:trace>
  <inkml:trace contextRef="#ctx0" brushRef="#br0">3370 4236 8058,'10'0'-189,"-1"0"1,-6 7-109,2 2 0,-4-1 558,-1 2 1,0-1 714,0 5 0,0 5-939,0 0 1,0 2-23,0-2 1,0-3-1023,0 3 604,0-4 403,0 0 0,0-1 0,0 0 0</inkml:trace>
  <inkml:trace contextRef="#ctx0" brushRef="#br0">2233 5246 8040,'-15'0'-307,"1"0"-597,0 0 1717,0 0-453,0 6 1,-1-1-34,1 9 1,0-1-156,0 10 1,-1-4 76,1 5 1,0 5-128,0 4 1,1 1 139,4 0 1,-2 2-102,6 7 1,2-5-309,7-1 1,4-5 114,7 1 0,5-4-691,4-6 0,7-4 112,3-9 611,5-4 0,-3-12 0,7-2 0</inkml:trace>
  <inkml:trace contextRef="#ctx0" brushRef="#br0">2531 5416 8201,'-14'15'0,"0"-1"-398,0 0 1,4 0 454,1 1 1,4 3 801,-5 1 0,7 0-525,-2-4 1,4-1-109,1 0-114,0-6 0,1-2-129,4-6 0,3-3-114,6-6 1,1-7 87,-1-13 1,5 1-466,0 0 0,0-6 239,-5 1 1,-5 2-207,1 7 0,-7-1 161,2 6 0,-8 0 86,-2 5 1,-11 6 295,2 3 0,-5 5-171,0 5 1,1 9 189,-5 10 0,5 2-48,-1 3 0,5-1-165,5 1 0,2-2 126,7-4 0,0 4 0,0-5 0</inkml:trace>
  <inkml:trace contextRef="#ctx0" brushRef="#br0">2915 5445 8143,'8'0'936,"3"1"-638,-6 4-255,0 3 1,-4 6-473,4 1 1,-4-1 162,4 0 1,-3 0 3,-2 0 1,-5 2 56,0 3 1,-1-1-107,1 5 0,4-5 311,-4 1 0,-3 3 0,0 0 0</inkml:trace>
  <inkml:trace contextRef="#ctx0" brushRef="#br0">3285 5246 8051,'-13'8'-41,"4"6"20,-10 0 1,3 2 490,2 8 1,-1-5-82,1 4 1,6-1-385,4 2 0,2 3 90,2-3 1,0-4 43,0-1 1,6-5-16,4-4 1,9-4-183,4-6 0,0 0 60,0 0 0,-4-6-93,5-4 1,-7-7-10,2-2 0,-3-6 85,-2 1 0,-1-3-5,-4-1 0,-1-1 31,-3 1 0,-3 6 10,2 3 1,-7 3-20,-2 2 1,-6 6-406,2 3 60,-4 4 1,-1 7-196,0 3 0,6 4-616,3 1 1154,-3 7 0,7-5 0,-6 4 0</inkml:trace>
  <inkml:trace contextRef="#ctx0" brushRef="#br0">3583 5388 8557,'0'14'504,"0"5"-782,0 0 1,0 0-40,0-5 1,0 1 316,0-1 0,0 0 0,0 0 0</inkml:trace>
  <inkml:trace contextRef="#ctx0" brushRef="#br0">4778 583 8121,'0'14'-1043,"-2"0"634,-3 1 1,2 3 924,-6 1 0,2 8-313,-7 2 1,3-1-250,-8 5 0,3-3-117,2-1 1,1-7 90,4-3 1,-2-8-437,6-2 384,0-5 1,5-4-40,0-10 0,0-7 163,0-2 0,7-7 0,2 3 0,4-3 0,1 3 0,0-2 0,1 6 0,-1 1-253,0 9 253,0 2 0,0 7 403,1 0 0,-6 2-160,1 3 0,-6 4 265,6 10 1,-7-3-167,2 3 1,-4 3-118,-1 2 1,-4 9-176,-1 5 1,-11-2-252,2 2 0,-8-2-141,3 2 0,-5-3 152,5-7 190,-6 1 0,3-1 0,-7 1 0</inkml:trace>
  <inkml:trace contextRef="#ctx0" brushRef="#br0">4536 1024 8121,'14'0'-472,"-4"-5"330,-1 0 0,1 0 517,4 5 0,0 0-308,0 0 0,0 0-526,1 0 1,-6 0-249,1 0 707,-1 0 0,5 0 0,1 0 0</inkml:trace>
  <inkml:trace contextRef="#ctx0" brushRef="#br0">4721 967 8121,'14'0'0,"0"0"-426,0 0 1,1-3 50,-1-7 1,6 1 792,4-10 0,3-3-178,1-2 0,1 2-465,-1-2 0,-4 7 35,0-2 1,-9 3 189,0 2 0,-1-1 0,-6 1 0</inkml:trace>
  <inkml:trace contextRef="#ctx0" brushRef="#br0">4948 611 7417,'13'2'481,"-4"3"1,-1 4 15,-3 10 0,-3 3-241,2 7 1,-8 5-85,-6 4 1,-4 3 0,-5 2 0,2 0-387,-7-1 0,6-1 169,-1-3 1,8-3-563,2-7 1,1-5 101,-1-4-967,2-4 1472,1-7 0,4-1 0,-4-7 0</inkml:trace>
  <inkml:trace contextRef="#ctx0" brushRef="#br0">4962 938 8127,'35'0'0,"-10"2"108,4 3 1,-4 1 94,4 3 1,-3 2 230,-2-6 0,1 2-137,-6-3 1,0-2-590,-4 3 1,-6-4-391,1-1 1,-7-1 376,1-4 0,-2-5 305,-2-9 0,0-3 0,0-6 0</inkml:trace>
  <inkml:trace contextRef="#ctx0" brushRef="#br0">5048 611 8127,'0'15'-522,"0"-1"0,1 2 1013,4 2 1,-3 5-173,2 5 0,3 2-331,-3 3 1,1 2 35,-5 3 0,0 1-525,0-5 1,-5 3 500,1-3 0,-14-1 0,3-5 0</inkml:trace>
  <inkml:trace contextRef="#ctx0" brushRef="#br0">4522 1265 8041,'1'10'-136,"4"-1"1,-2-1 135,7 2 0,-5-4 378</inkml:trace>
  <inkml:trace contextRef="#ctx0" brushRef="#br0">4833 1377 6837,'3'-3'-136,"3"-6"136,-1-5 0,3-7 0,0-1 0</inkml:trace>
  <inkml:trace contextRef="#ctx0" brushRef="#br0">4920 1265 8041,'8'7'0,"4"-6"-127,-2 4 1,4-4 165,5-1 0,-2 0 311,7 0 0,0-1-43,4-4 1,-1-1-555,-3-4 0,1-1 70,-6 7 1,0-1-46,-5 5 0,-4 0 159,-1 0 0,-6 8 86,2 6 1,-3 5 184,-2 5 1,-2 2-169,-3-2 1,4-3-48,-4-2 88,3-4-489,9-7 0,2-14 408,10-13 0,-3-19 0,4-6 0</inkml:trace>
  <inkml:trace contextRef="#ctx0" brushRef="#br0">5446 739 8215,'6'8'0,"2"-2"-300,6-6 1,2 0 50,3 0 1,3-1 1026,7-4 1,4-3-386,0-6 1,5 0-255,-5 0 1,0-1-162,-4 1 1,-3 0-133,-2 0 1,-3 4-300,-7 1-547,-6 6 1000,-2-4 0,-12 7 0,-2 0 0</inkml:trace>
  <inkml:trace contextRef="#ctx0" brushRef="#br0">5560 768 8215,'4'14'-264,"1"0"0,0 2 1143,-5 3 0,0 5-254,0 9 1,0-2-335,0 7 1,0 0-44,0 5 0,-7-5-122,-2 0 1,1-7-429,-1 2 1,5-7 240,0-3 0,2-1-908,2 2 1,0-3 231,0-7 737,0-6 0,6 4 0,2-4 0</inkml:trace>
  <inkml:trace contextRef="#ctx0" brushRef="#br0">5716 981 8215,'28'-29'21,"1"6"-21,-1-1 0,-1 7 633,-3-2 0,-4 5-387,-5 4 0,-1-1-777,0 6-100,-6 1 1,-2 5 297,-6 4 0,-1-2-651,-4 7 984,-3 5 0,-6 1 0,0 5 0</inkml:trace>
  <inkml:trace contextRef="#ctx0" brushRef="#br0">5730 1009 8177,'13'19'-80,"-4"0"0,2 5 80,-6-5 0,5 9 734,-6-4 1,3 9-364,-3-9 0,-2 4-396,3-9 0,1 5-385,-1-5 1,-1 5 252,-4-5 1,5 0-810,0-5 488,0 0-130,-5-6 114,0-2 231,0-25 0,0 2 263,0-16 0,4 4 0,1 6 0,5-4 41,-6 3 1,7 3-119,-1 3 1,3 2 318,1 2 1,5 1-106,0 3 0,1 3 554,-1 2 0,-1 3-248,5-3 0,-5 2-26,1-1 1,-4 2 134,0-3-548,-1 4 0,-6 7-73,-4 3 0,-5 4 103,-9 1 1,-1 7-84,-12 3 0,-3 4 50,-7 5 1,3-3-147,-3 3 0,5-3 34,4-1 0,3-7 167,7-3 0,5-8-3,-1-2 1,9-5 91,1 0 1,8-4-120,10-4 0,6-9 20,9-6 1,-1-6-247,6 1 0,-5-3 99,5-1 0,-5 6-625,5 3 1,-6 3 725,1 2 0,-3-7 0,-2-1 0</inkml:trace>
  <inkml:trace contextRef="#ctx0" brushRef="#br0">6683 839 9397,'14'0'-176,"7"-7"201,1 0 0,6-8-1399,1 1 1374,5 0 0,-4 0 0,5-1 0</inkml:trace>
  <inkml:trace contextRef="#ctx0" brushRef="#br0">7721 796 8221,'9'10'-23,"1"-1"-31,-1-6 0,5 4 143,1-7 0,-6 0 158,0 0-658,1 0 1,3-2 178,-4-3 0,-1 2 232,-3-6 0,3-1 0,6-4 0</inkml:trace>
  <inkml:trace contextRef="#ctx0" brushRef="#br0">626 6497 8296,'0'-10'-491,"0"1"0,6 6 1,4-2 440,2-3 1,7 7 212,0-4 0,0 3-121,-4 2 1,-1 0-46,0 0 62,0 0 294,0 0-174,-6 0-98,-1 0 1,-7 7 31,0 2 1,0 5 13,0 5 1,-2 3-32,-3 7 1,-7 6-5,-7 2 0,-7 5-146,3 0 1,-3 6 81,3-1 0,-3 0-122,8-4 0,-1-11 77,4-4 0,6-4-153,-1-1 0,6-4-296,-6-9-369,7 2 835,-10-10 0,5-2 0,-6-8 0</inkml:trace>
  <inkml:trace contextRef="#ctx0" brushRef="#br0">2261 1379 8452,'-8'0'-1075,"2"0"1592,6 0 0,1 8-140,4 6 0,-3 8-359,2 11 0,-2 4 95,-2 5 0,-5-4-581,1 0 0,-7-6 236,1 1 1,-3-3-388,-1-2 619,6-5 0,-4-3 0,4-6 0</inkml:trace>
  <inkml:trace contextRef="#ctx0" brushRef="#br0">2858 1336 8472,'0'15'-599,"0"-1"1,0 0 887,0 0 1,0 7 140,0 2-430,0 11 0,0 2 0,0 7 0</inkml:trace>
  <inkml:trace contextRef="#ctx0" brushRef="#br0">3740 2730 8163,'-8'-2'-832,"3"-3"624,-3 4 0,5-10 125,-6 6 1002,5-6 1,-4 9-278,4-3 0,2 5-490,-3 5 1,-1 8 32,1 6 1,-1 11-156,1-2 0,4 5 13,-4 1 0,3-4-77,2 3 1,2-10-115,3-4 0,3 0 79,6-4 0,-2-3-17,-2-7 1,3-5 126,-4 0 0,4-11-103,1-8 0,0-11 61,0 2 1,-4-9-214,-1 4 1,-6-2 18,2 2 1,-3 5 10,-2-1 0,-7 2-20,-2 8 0,-4 7 77,-1 7 0,0 3-350,0 2 1,-1 8-58,1 7 534,6 5 0,-4 9 0,4-1 0</inkml:trace>
  <inkml:trace contextRef="#ctx0" brushRef="#br0">4138 2815 8163,'0'14'-214,"0"0"814,0 1 1,0-1 57,0 0-749,-7 6 1,4-2-542,-6 6 1,6-7 185,-2 2 1,-1-8 445,1-2 0,0 1 0,5 4 0</inkml:trace>
  <inkml:trace contextRef="#ctx0" brushRef="#br0">4422 2573 8250,'-9'0'-94,"-1"0"0,5 8 926,-4 6 1,0 2-252,-6 8 1,3 1-281,2 8 1,-1-3-35,6 3 0,1-4-89,4-5 1,1-6-79,4-8 0,8-4-227,6-6 1,4-1-203,-4-4 0,5-9 257,-5-10 1,1-3-332,-1-1 0,-8-1 155,4 1 0,-11-4-139,1 4 1,-3-2 122,-2 11 0,-2 2-14,-3 7 0,-4-1 47,-10 6 0,3 1-116,-3 4 0,3 6-53,2 3 0,0 4-55,0 1 455,6 0 0,2 1 0,6-1 0</inkml:trace>
  <inkml:trace contextRef="#ctx0" brushRef="#br0">3825 4080 8188,'-8'0'0,"-5"6"-88,12-4-35,-5 17 229,6-10 1,-5 17 258,0-7 1,0 6-107,5-1 1,2 1 27,3-1 1,-2-4-123,6-6 0,2-6-103,8-3 0,-3-3 3,3-2 1,-3-4 125,-2-5 0,2-7-235,3-12 1,-8-1 32,3 1 1,-4-5-322,-1 0 0,-3-4 150,-6 9 0,0-7-210,0 11 1,0 1-21,0 8 1,-6 3-40,-3 2 1,-4 7 31,-1 13 0,0 5 131,-1 14 0,6 1 288,-1 3 0,1-3 0,-5 5 0</inkml:trace>
  <inkml:trace contextRef="#ctx0" brushRef="#br0">4166 4208 8188,'8'0'584,"-2"0"-169,-6 6-115,0 2 1,0 6-24,0 1 1,-4 1-638,-1 2 0,-5-2 290,6 3 1,-6 2-756,6-2 1,-1 0 824,5-5 0,-7 0 0,0 0 0</inkml:trace>
  <inkml:trace contextRef="#ctx0" brushRef="#br0">4422 4052 8161,'-5'14'166,"1"0"1,-1 0 138,5 1-102,-6 5 202,4-4-172,-4 4-1,6-5-113,0-1 0,6-2 61,4-2 0,2 1-320,2-6 100,1-1 0,-1-4-31,0 0 0,0-6 174,0-3 0,-4-4-232,-1-1 1,-4-5 32,5 0 1,-7-5-92,2 5 1,-4 0 46,-1 5 1,-6 0 14,-4 0 0,-4 6-63,-5 3 0,3 3-453,-3 2 188,4 7 1,7 1-187,3 6 639,3 0 0,2 0 0,0 1 0</inkml:trace>
  <inkml:trace contextRef="#ctx0" brushRef="#br0">3981 5146 7990,'0'-8'473,"0"2"1,5 14-207,0 6 0,4 8 97,-4 12 0,0 2-110,-5 7 0,0 1-347,0 3 0,0-3 122,0 4 1,0-6-894,0-4 1,-5-3 863,0-7 0,1 1 0,4-1 0</inkml:trace>
  <inkml:trace contextRef="#ctx0" brushRef="#br0">4195 5431 7990,'0'9'-208,"0"1"0,0-1 39,0 5 0,0 1 587,0-1 0,0 2-161,0 3 1,-2-2-782,-3 7 1,4-7-7,-4 2 530,3-10 0,2 4 0,0-5 0</inkml:trace>
  <inkml:trace contextRef="#ctx0" brushRef="#br0">4550 5246 7990,'-5'14'297,"1"0"1,-7 1 172,1-1 1,-3 6-7,-1 4 1,2 3-168,2 1 0,2 5-33,3 1 0,4-6 14,-4-4 1,10-7-296,4 2 0,9-5 78,1-4 0,6-4 159,-1-6 1,-2-11-1,2-3 0,-6-16-543,6-3 0,-8-2 148,-2-3 0,-1 2-621,-8-2 0,-1-2 201,-4 7 0,-6 0 17,-4 4 0,-7 7 45,-2 3 1,-5 4-226,6 0 390,-1 7 368,4 2 0,7 6 0,8 13 0,8 3 0</inkml:trace>
  <inkml:trace contextRef="#ctx0" brushRef="#br0">5119 4962 8134,'14'-5'0,"0"0"0,-4 0 574,-1 5 1,1 0-138,4 0 1,-1 2-255,-4 3 1,2 10 14,-6 14 0,0 1-63,-5 8 1,-7 4 134,-2 6 0,-5 4-286,-5-5 0,-4 1-229,-5-6 0,-4-1-283,4-3 0,-4-4-340,9-11 0,1-9 404,-2-9 0,7-5 464,-2-5 0,-4-9 0,1-8 0</inkml:trace>
  <inkml:trace contextRef="#ctx0" brushRef="#br0">4863 3924 8125,'6'-14'512,"-4"-1"0,10 7-318,-2 4 1,-2 10 44,1 8 0,-1 7 61,2 7 1,1 7-32,-7 3 0,1 3-322,-5 2 1,-5-2-136,1-3 0,-7 1-157,1-6 0,-1-6-434,2-8 1,-4-5 211,4-4 567,2-4 0,-12-6 0,3 0 0</inkml:trace>
  <inkml:trace contextRef="#ctx0" brushRef="#br0">5005 2630 8256,'14'-9'22,"1"-1"0,-1 7-6,0-2 1,2 4 999,3 1-620,-3 0 0,6 1-152,-3 4 1,-4 8-31,4 6 1,-3 6-71,-2-2 0,-6 12 49,-3 8 0,-5 3-216,-5 11 1,-14-2 57,-9 11 0,7-30 0,-2 1-1550,-1 3 0,0 0 1515,-2 2 0,-1 0 0,-2 6 0,1 2 0,-1 1 0,1-1 0</inkml:trace>
  <inkml:trace contextRef="#ctx0" brushRef="#br0">754 6653 8243,'6'-14'-35,"2"0"0,8 0 106,3-1 1,-2 6 153,7-1 0,-5 7-5,5-1 1,-7 2-35,2 2 1,-3 6 59,-2 4 1,-1 7 31,-4 2 0,-3 6-610,-6-1 0,-1 9 245,-4 5 0,-3 3 58,-6 2 1,-2 0 6,-3-1 1,2 1-82,-7-1 1,2-5 13,-2-4 0,-2-5-196,2-4 0,2-3-401,-2-7 1,7-6 76,-2-4 609,-3-2 0,6-15 0,-5-2 0</inkml:trace>
  <inkml:trace contextRef="#ctx0" brushRef="#br0">683 6838 8267,'9'0'-483,"1"0"0,-1 0 241,6 0 1,-6 0 144,0 0 290,-5 0 0,2 2 306,-6 2 0,-2 4-283,-2 7 0,-3-1-72,-2 0-161,-4 0 122,12 0 0,-10-4-352,6-1 242,0-5 0,11 0-415,4-8 0,-2-4 420,1-7 0,7 1 0,6 0 0</inkml:trace>
  <inkml:trace contextRef="#ctx0" brushRef="#br0">910 6781 8006,'10'-6'-184,"-1"-4"1,2-7 789,8-2 1,-1-1-564,5 1 1,-4 1 55,5-5 0,-5 5-564,5-1 0,-7 3 234,2 2 0,-8 2-779,-1 2 422,-1-3 588,-1 12 0,-2-5 0,-6-1 0,0-1 0</inkml:trace>
  <inkml:trace contextRef="#ctx0" brushRef="#br0">1138 6497 6624,'0'14'1260,"0"0"1,0 5-952,0 0 0,0 11-132,0-1 1,-5 9 75,0 0 1,-6 3-234,2 1 1,-5 2 121,-5 4 0,3-9-500,-3 4 1,3-5 254,2 0 1,0-10-602,-1-9 0,1-5-608,0-4 774,0-4 538,6-18 0,-5-11 0,5-13 0</inkml:trace>
  <inkml:trace contextRef="#ctx0" brushRef="#br0">1181 6468 8268,'14'7'0,"0"2"0,0 5 304,0 5 0,-4-3-73,-1 3 0,-4 2-176,5-2 0,-7 4-117,1-4 0,-4 5-260,-4-5 0,-1 2-919,-9-3 1241,3-2 0,-16 11 0,5-5 0</inkml:trace>
  <inkml:trace contextRef="#ctx0" brushRef="#br0">612 7208 8247,'1'9'590,"4"1"1,-2-1-323,7 5 0,-7 1-70,2-1 0,-4 6 15,-1 4 1,0-2-522,0 2 1,0-2 248,0 2 0,-1-4-1086,-4-6 674,3 1 225,-10-7 0,10-4-195,-3-8 1,4-4-33,1-7 1,0-5 472,0-4 0,1-1 0,4 1 0,5 4 0,9 5 0,3 1 0,6 0 0,1 6-22,-1 3 0,0 4 82,1 1 1,-1 0 235,1 0 1,-6 1 63,1 4 0,-7 3 125,2 6 0,-7-4-215,-3-1 1,-6-4 165,2 4-578,-4-5 156,-1 2 1,0-8-350,0-2 1,5-9 148,0-6 1,1-2-61,-1 2 1,3 4 122,6-4 0,0 3-13,1 2 0,-1 6 353,0 3 1,0 4-111,0 1 1,1 1 288,-1 4 1,0 3-160,0 6 1,1 0 60,-1 0 1,0-1-12,0-4 1,-4-2-86,-1-7-241,1 0 0,2-2-318,-2-3 1,1-4-676,-6-10 0,-1 2 1032,-4-7 0,0 0 0,0-4 0</inkml:trace>
  <inkml:trace contextRef="#ctx0" brushRef="#br0">1351 6753 8249,'29'-14'0,"5"-2"0,4-3 0,3-2 383,2-2 0,-5-4-77,0 3 0,-7-1-269,3 1 0,-11 4-85,-4 5 0,-5 6-727,-4-1 60,3 7 0,-13-3 715,0 6 0,-7 13 0,-7 2 0</inkml:trace>
  <inkml:trace contextRef="#ctx0" brushRef="#br0">1493 6824 8228,'0'22'0,"0"5"-206,0-3 0,0 2 120,0 3 1,0-1 1171,0 1 0,0 1-437,0 3 1,0-2-676,0 7 1,-6-6-145,-3 1 0,1-3-178,-2-1 0,1-1-35,-6 0 0,6-1 240,-1-3 0,7-3-1334,-1-7 775,2-6 702,-4-2 0,4-19 0,-4-2 0</inkml:trace>
  <inkml:trace contextRef="#ctx0" brushRef="#br0">1550 7094 8228,'29'-35'0,"-1"0"-2,0-2 1,-1-3-266,-3 7 0,0 1 250,-10 9 0,2 2-206,-12 7 263,1 6-40,-5 2 0,0 18 0,0 4 0</inkml:trace>
  <inkml:trace contextRef="#ctx0" brushRef="#br0">1550 7108 8160,'6'14'0,"-2"1"-80,5-1 1,-6 2-174,2 3 0,1 3 924,-1 6 0,0-4-229,-5 0 0,0-2-490,0 1 0,0-1 66,0-3 1,-5-8-279,0 4 187,1-11 0,4 1-79,0-10 0,0-2-190,0-8 1,6-5 128,3-4 0,4-3-94,1-1 1,2-1 47,3 1 0,2 0 265,2-1 1,4 2-112,-3 4 0,3-3 300,1 7 1,1 0 24,-1 5 0,0 1 50,1 4 0,-7 3 1295,-3 6-1123,-3 0 1,-8 1-90,-4 4 0,-5 3-31,-9 6 1,-1 7-535,-12 2 0,-4 4 219,-2 2 1,-2-1-220,7 1 0,3-7-204,2-3 1,8-5-1130,2-5 1545,6-2 0,-10-7 0,5 0 0</inkml:trace>
  <inkml:trace contextRef="#ctx0" brushRef="#br0">2204 6426 8133,'0'20'274,"0"4"0,-1 3-321,-4 1 1,0 7 159,-9 3 1,3 9 233,-8 6 0,3 3-703,2 6 0,6-5 125,3 0 0,4 0-370,1-5 1,4-5 600,1-4 0,13-7 0,-3-7 0</inkml:trace>
  <inkml:trace contextRef="#ctx0" brushRef="#br0">2503 6653 8260,'-2'16'95,"-3"3"0,4-2 521,-4 7 1,2 0-166,-2 4 0,4 1-248,-4-1 1,3-1 80,2-3 0,2-4-179,3-6 0,3-6 124,6-3 0,5-10-322,0-4 0,1-10-93,-1-5 1,-3-7-64,3-3 0,-3 0-263,-2 0 1,-1 9 261,-4-3 0,-3 4-133,-6 0 1,-1 9 42,-4 5 0,-8 7-292,-6-2 0,-4 10 199,4 4 0,-2 9 433,2 1 0,4 6 0,-6-3 0</inkml:trace>
  <inkml:trace contextRef="#ctx0" brushRef="#br0">2830 6824 8191,'9'0'77,"1"0"0,-6 0-85,6 0 1,-7 1 1006,2 4 1,-4 5-370,-1 9 0,0 0-678,0 9 1,0-7-444,0 7 1,-4-3-580,-1 4 1,-1-2 1069,1-4 0,3-2 0,-4-7 0</inkml:trace>
  <inkml:trace contextRef="#ctx0" brushRef="#br0">3413 6639 8046,'-15'14'87,"1"1"1,0 3 194,0 1 0,0 2 123,-1-2 1,1 1 362,0 4 0,1 1 242,4-6-413,-4 0-465,12-11 1,-4-5 75,10-12 0,3-7-524,6-12 0,0-1-1,0 1 0,-1-4-275,-4 4 1,-2-4 333,-7 8 1,0 4-219,0 1 0,-7 5-224,-2 4 0,-4 4 232,-1 6 0,-5 3 176,0 7 1,0 1 45,5 12 1,6-4 245,3 5 0,-3 0 0,0 4 0</inkml:trace>
  <inkml:trace contextRef="#ctx0" brushRef="#br0">3654 6781 9902,'0'19'901,"0"0"1,-6 11-1694,-3-1 1,-2 7 55,1-3 736,-3 7 0,-1-4 0,-8 7 0</inkml:trace>
  <inkml:trace contextRef="#ctx0" brushRef="#br0">4166 6611 7965,'-8'6'945,"2"-4"0,1 10-631,1-2 1,-1 2-92,5 3 0,0-1-465,0 0 211,0 0 1,0-4 118,0-1-3,-7-6 79,6 4 1,-5-14-143,6-2 1,0-5-241,0-5 1,0-2 14,0-3 1,0-1-672,0 6 574,0-6-21,6 9 62,-5-4 0,6 12 0,-7 3-167,0 10 1,0 3 17,0 6 1,-5 6 407,0 4 0,1 3 0,4 1 0</inkml:trace>
  <inkml:trace contextRef="#ctx0" brushRef="#br0">4394 6795 10517,'0'8'995,"0"5"-904,0-4 0,0 4 108,0 1 0,0 1-418,0-1 0,0 5-131,0 0 1,-2 0-360,-3-5 1,4 0-476,-4 0 1184,4-6 0,7-2 0,2-6 0</inkml:trace>
  <inkml:trace contextRef="#ctx0" brushRef="#br0">4849 6397 8359,'0'15'901,"0"0"-623,0 4 0,0-3-14,0 3 1,4 3 25,1 2 0,5 3 113,-6 1 0,6 1-114,-5-1-124,6 7 0,-10-4-54,4 7 1,-2-6-232,2 1 0,-4-3-652,4-1 1,-3-7 163,-2-3-1311,0-4 1919,0-7 0,0-1 0,0-7 0</inkml:trace>
  <inkml:trace contextRef="#ctx0" brushRef="#br0">5304 6255 7947,'12'7'424,"-2"2"1,2 4-21,-2 1 1,-2 6 336,1 4 0,-6 5-260,2 4 0,-3 5-155,-2 9 0,-8 4-159,-6 5 0,-2 8-288,-8 2 1,-4 2-39,-5-2 1,-1 2-507,6-6 1,-5-7 664,0-8 0,-13-2 0,2-3 0</inkml:trace>
  <inkml:trace contextRef="#ctx0" brushRef="#br0">4010 6596 7950,'0'-7'294,"0"0"342,0 7-592,0 7 1,0 2 68,0 10 1,0-3 104,0 3 0,0 3-61,0 2 1,1 1 200,4-2 0,-2 4-179,7-3 1,-1 3-151,5 1 0,2-10-3,3-4 0,-1-5-234,5 1 1,-4-10 75,5-10 0,-7-10 66,2-9 1,0-1-191,-5-8 1,2 5 21,-11-5 1,0 4-41,-5 0 1,-2-2-21,-3 12 0,-4-4-28,-10 9 0,-3 5 77,-7 4 1,-5 7 32,-4-2 1,-3 10-54,-2 5 1,-4 4 119,-1 5 0,1-2 145,4 7 0,-6 0 0,-1 4 0</inkml:trace>
  <inkml:trace contextRef="#ctx0" brushRef="#br0">3242 6639 8005,'-14'-6'-1106,"4"3"1671,1-7 0,4 7-134,-4-2 1,4 4-175,-5 1 1,3 6-3,-3 3 1,-1 6 53,6 4 1,-4 7-40,4 8 0,0 5 114,5-1 1,0 3-203,0 2 0,8-7 45,6-3 0,2-4-272,8-6 1,0-8 79,4-11 1,1-4-243,-1-4 0,0-6 164,1-9 1,-5-5-227,-1-9 1,-5-3 69,1-7 0,-10 5-81,-4 0 0,-4 7-88,-1-2 1,-6 7-167,-3 3 0,-10 7-808,-5 2 1342,-3 6 0,-8 2 0,-1-2 0</inkml:trace>
  <inkml:trace contextRef="#ctx0" brushRef="#br1">2688 1706 8429,'-15'-6'-982,"6"4"971,-1-3 0,7 2 1055,-1-2-482,2 4-168,-4-5-342,4 6 95,-4 0 0,1 6-166,0 3 1,-4 4 109,4 1 0,-4 0-107,4 1 0,-6-1-7,1 0 0,2 0 108,-1 0 0,4 1-63,-4-1 1,6-5 105,-2 1-211,3-1 217,-4 6-205,4-1 0,-2-5 112,8 1 0,4-6 62,6 6 0,2-5-71,3 4 1,-3-6 2,3 2 0,1 1-2,-1-1 1,0 0 5,-4-5 1,-1 5 451,0-1-350,0 1 0,-4-11 313,-1-4 1,-6-2-107,2-3 1,-3-4-312,-2 1 0,-2-8 61,-3 3 0,-3 0-141,-6 0 0,-2 1-717,-3-2 0,-1 3 408,-4 7 1,-1 0 351,6 0 0,0 6 0,5 2 0</inkml:trace>
  <inkml:trace contextRef="#ctx0" brushRef="#br1">1124 1678 8099,'-8'0'1097,"1"0"-768,7 0 497,0 0-531,0 6-118,0-5 1,0 12-15,0-3 0,0 2-1,0 2 1,0 1 17,0-1 1,0 2-70,0 3 1,0-4 14,0 4 1,2 2-54,3-2 1,-4 0-129,4-5 1,-2 0-88,2 0 154,-3-6 1,4 5-147,-6-4 1,5-1 45,-1 2 1,1-5-331,-5 4 433,6-6-121,-4 10 121,11-5-63,-12 6 0,10-5-113,-6 1 120,0-7 40,1 3 43,2-6 1,6 0 84,0 0 0,2 0-34,3 0 0,-1 0-28,5 0 0,-1 0 32,2 0 1,6 2 3,-6 3 0,4-4-40,-9 4 0,6-3 69,-1-2 0,-3 0-30,-2 0 0,1-2-41,-1-3 1,2 2 6,-2-6 1,-4 1-42,4-2 1,-3-2-51,-2 2 1,1 2 76,-1-1 0,0 4 67,0-4-95,0 5 1,1-2-18,-1 6 0,0 0-117,0 0 0,-4 0-2,-1 0-78,1 0 148,4 0 1,-1-1-63,-4-4 141,4 3-8,-5-4 0,4 4-47,-2-2 106,2 2 209,-4-4-119,6 6-140,1 0 0,-1-5 13,0 0 0,-4 0-55,-1 5 1,1 0 0,4 0-65,0 0 0,-5 0-1,1 0 0,-5 0 51,4 0-52,1 0 1,2-1 60,-2-4 37,2 4-99,-4-6 0,2 2 145,-1 1-125,-6-1 1,5 5 85,-3 0-159,-3 0 63,4 0 273,-6 0 545,0 0-782,0-6 1,0-2-175,0-6 0,0-1 91,0 1 0,5-5-290,-1 0 1,1-6 133,-5 1 0,0 2-270,0-2 1,0 7 11,0-2 522,-6-3 0,-2 6 0,-6-4 0</inkml:trace>
  <inkml:trace contextRef="#ctx0" brushRef="#br1">3157 1649 8480,'0'-8'0,"0"0"-1152,0 4 400,0 2 1301,0-4-129,0 6-278,0 0 0,0 6 84,0 3 0,0 6-94,0 4 1,0-4 139,0 4 0,0 2-84,0-2 1,0 5 149,0-5 0,1 4-204,4-4 1,-2 2 35,7-2 0,-2-4-188,1 4 1,4-8 86,-4-1 1,-1-2-221,2 1 207,-1 4 1,4-10-219,-4 7 179,4-7-31,-5 3 1,6-1 17,0 0 16,-6-1 0,5-4-47,-4 0 0,4 0 53,1 0 0,2 0-63,3 0 1,-3-1 55,3-4 0,1 3-54,-1-2 1,5 2 42,-5 2 1,6-5 145,-1 1 0,-2-1-25,1 5 0,6 0-29,4 0 0,2 0 96,-2 0 0,3 0-132,7 0 1,-2 0 14,-3 0 1,-3-5 11,-7 0 1,5-1 159,1 1 0,-6 4-151,-4-4 0,-7 3-112,2 2 1,-3-1 118,-3-4-40</inkml:trace>
  <inkml:trace contextRef="#ctx0" brushRef="#br1">4109 1933 8289,'0'-7'-269,"-6"0"651,4 7 94,-4 0-241,0 0 51,4 0 161,-4 0-38,0 0-69,4 0 42,-4 0-85,6 0 140,0 0-504,6 0 358,-4 0-314,10 0 1,-5 2 256,2 3-177,4-4 0,-10 5 114,6-6-62,1 0 1,4-1-15,0-4 0,0-3-135,1-6 0,-1 5 73,0-1 1,2 1-110,3-6 0,-3 7-30,3 4 0,-4-3 142,0 3 0,-1-1-163,0 5 121,0-6 0,1 4-256,-1-3 216,-6 4 0,4 1 297,-10 0 0,4-7-87,-6-2 0,0 1-12,0-1 1,-1-3-55,-4-6 0,3-3 172,-2-3 1,-3-4-88,2-1 0,1-7-201,4-11 1,0-4 91,0-6 0,0 0-1771,0 1 1419,-7-8 1,0 6 0,-8-5 0</inkml:trace>
  <inkml:trace contextRef="#ctx0" brushRef="#br1">7308 2701 8492,'-14'0'600,"0"-6"-473,6 4 762,-5-4 1,12 7-287,-4 4 0,10-2-122,4 7 0,10-2-223,5 1 1,9-2 23,5-7 0,9-4 9,6-5 0,3-2-311,6-13 0,-5 2 24,0-2 1,-7-1 40,-7 6 1,-5 0-633,0 5 1,-11 6 310,1 3 1,-9 4-1911,0 1 1590,-3 0 1,-8 6 595,-4 4 0,-2 2 0,-2 2 0</inkml:trace>
  <inkml:trace contextRef="#ctx0" brushRef="#br1">7948 2388 8318,'14'0'0,"1"7"0,-1 2 0,6 4 1098,4 1-662,3 0 0,1 0 52,1 1 1,1-1-154,3 0 1,-3-4 85,3-1 1,2-6-115,-2 2 1,-1-3 61,-9-2 1,3 0-95,-7 0 0,4 0-13,-4 0 0,-5-2 327,-4-3-1,-7 4-531,3-6 1,-9 10 150,-6 7 0,-9 7-552,-15 16 1,-14 15 238,-10 9 0,24-25 1,0 1-330,-1-3 0,1 1 0,2 0 0,1 0 434,-27 26 0,6-1 0,9 1 0</inkml:trace>
  <inkml:trace contextRef="#ctx0" brushRef="#br1">8844 1734 8056,'-10'-12'61,"1"2"-61,6-2 1032,-4 10-608,7 2 1,0 8 20,0 6 0,5 5-179,0 0 0,4 6-144,-4-1 0,0 3-146,-5 1 1,5-4-1236,-1 0 902,1-1 1,-5 6 147,0-1 209,6-6 0,2 5 0,7-5 0</inkml:trace>
  <inkml:trace contextRef="#ctx0" brushRef="#br1">9427 1734 8054,'-14'0'-109,"-1"7"109,1 2 43,0 10 0,-5 0 76,0 10 1,-2-4 62,3 8-146,2-3 0,0-6 20,6-1 0,7-5-12,-1 1 1,8-8 114,6-2 1,9-6-96,4 2 0,11-5-220,4-5 0,1-7 79,-1-7 1,3-6-149,-3 1 0,-3 2-347,-2-2 0,-5 0 240,-4-4 0,-3 1-188,-7 3 520,-6-2 0,4 3 0,-4-5 0</inkml:trace>
  <inkml:trace contextRef="#ctx0" brushRef="#br1">9626 1635 8054,'-8'0'28,"-5"0"146,12 0 0,-6 6 194,7 4 1,2 10-137,3 9 0,-2 1-170,6 8 0,-5 4 74,0 6 0,-2 5-82,-2-1 0,5 7 132,-1-2 1,1 1-700,-5-10 0,0-3 90,0-7 0,0-5-214,0-9 1,0-8 204,0-7 0,-6-5 126,-4 0 1,-4-8 305,-5-6 0,2-4 0,-7-5 0,0 3 0,-4-3 0,6-1 0,3 1 0,5 0 307,4 5 1,-1 4 449,6 1 1,1 4-381,4-5 1,11 7 50,3-2 0,10 2-81,-1-1 0,4 0-342,2-5 1,-1 4 121,0-4 1,1-1-129,-1-4 1,-1 1 105,-3 4 0,-4 3-643,-5 6 242,-1 0 1,-2 3 116,-2 6 0,-5 7 436,-10 12 0,-3 6-99,-6-1 0,1 2 67,4-2 1,-4-3-100,4 3 0,2-8 94,3-1 1,2-11 157,2 1-876,0-10 1,6 0-81,4-14 0,-1-1-1014,5-13 1592,-3-6 0,10-6 0,-7-7 0</inkml:trace>
  <inkml:trace contextRef="#ctx0" brushRef="#br1">9910 1848 8054,'22'-6'114,"5"-2"58,-3-6 1,7-2-85,3-3 0,-1 3 207,-5-3-1,-4-1-331,0 1 1,-9 4-423,0 6-304,-1 0 301,-13 1-163,6 1 0,-14 9 625,-2 3 0,-10 9 0,-3 8 0</inkml:trace>
  <inkml:trace contextRef="#ctx0" brushRef="#br1">10010 1848 8054,'-14'21'0,"4"-4"162,1 7 4,5-7 0,-2 10 200,6-3 1,0-2-61,0 1 1,0-4-15,0 5 172,0-7-646,0 4 178,0-13 0,2-2-298,2-6 0,4-8 209,7-6 1,-1-2-375,0-7 0,2 1 171,3-2 0,-2-1 37,7 6 0,-7-2 215,2 2 0,-3 5-223,-2 0 728,0 6-303,-6 8 0,-1 8 314,-7 6 1,-2 2-185,-3 7 0,-3 1 101,-6 5 0,0 4-182,0 0 0,-5-2 4,0-7 0,0 1-336,5-6 0,-1-1 91,1-9 1,0-2-434,0-7 0,4-2 220,1-3 0,1-4-497,-2-10 1,2-10 152,4-9 1,-3 1 176,-2-6 1,-4 2 413,4-11 0,-4 0 0,-1-5 0</inkml:trace>
  <inkml:trace contextRef="#ctx0" brushRef="#br1">9896 1692 8054,'6'-22'56,"2"3"57,6 9 0,5 4 236,0 6 0,7 1 190,-3 4 0,-1 8 168,2 6-533,0 12 0,0-5-39,-1 12 1,-5-1 125,1 6 0,-2-3-605,2 2 0,-3-2 288,3 7 0,-2-7-1098,2-2 0,-3-13 549,3-1 0,-3-7 605,-2-3 0,0 0 0,0 1 0</inkml:trace>
  <inkml:trace contextRef="#ctx0" brushRef="#br1">10280 1862 8054,'0'15'80,"0"5"0,-5-3 426,0 7 0,-4 5-152,4 4 0,-6 2-577,2-2 1,1-5 80,-2 1 1,6-3-532,-6-7 1,5-1 66,-4-9 606,6-2 0,-10-7 0,5 0 0</inkml:trace>
  <inkml:trace contextRef="#ctx0" brushRef="#br1">10081 1592 8054,'14'-14'0,"5"5"379,0-1-132,0 7 1,0-2-176,0 10 0,5 3 116,-6 6 1,1 7-189,-4 2 0,5 4 0,2 2 0</inkml:trace>
  <inkml:trace contextRef="#ctx0" brushRef="#br1">10536 1436 8086,'14'0'793,"0"0"0,0 0-440,1 0-241,-1 0 0,0 8-56,0 6 1,-1 2 2,-4 7 1,-2 1-271,-7 5 1,-7-6 92,-2 1 0,-5 0-137,-5 4 0,1 1-359,-5-1 405,-1 0 1,0-4-95,1 0 0,5-8 19,-1-2 0,3-2 251,2-7-198,6 0 417,2-5 0,14-6-84,6-4 0,7 2 30,7-1 1,1 6 36,-1-2 0,0 3 73,1 2 0,-5 0-50,-1 0 0,-7 11-61,-2 4 0,-1 3 168,-8 1 1,-1 2-53,-4 3 0,0 3-166,0-4 0,-4-2 225,-1-2-982,0-3-249,-1-9-461,4 0 1386,-4-20 0,12-3 0,2-12 0</inkml:trace>
  <inkml:trace contextRef="#ctx0" brushRef="#br1">10834 1720 8086,'0'14'421,"5"1"-351,0-1 0,1 2 615,-1 3 1,-4-4 309,4 4-916,-3-3 98,4-2-556,-4 1 1,6-9 73,-4-6 0,-2-6-63,3-9 1,-4 1-677,-1 0 0,0-2 1044,0-3 0,7-3 0,0-6 0</inkml:trace>
  <inkml:trace contextRef="#ctx0" brushRef="#br1">10905 1692 8086,'8'14'-337,"-3"0"1,1 5 899,-1 0 1,5 5-147,-6-5 1,3 4-183,-3-4 0,0 0-705,5-4 1,-6-6 65,2 1-262,3-7 0,-2 1 666,4-8 0,-4-11 0,-6-7 0</inkml:trace>
  <inkml:trace contextRef="#ctx0" brushRef="#br1">11019 1365 8086,'14'0'0,"-4"1"84,-1 4 0,1 5 197,4 9 0,-1 7 30,-4 8 0,-1 5 316,-3-1 1,-4 8-22,4 1 0,-3 7-169,-2-2 1,0 5-318,0 4 1,4-1-1120,1 7 1293,0-1-118,1-7 1,-3-6-176,7-15-421,-1-3 406,-1-13 1,0-3-3725,-3-9 2008,-4-4 1730,12-19 0,-11-9 0,4-14 0</inkml:trace>
  <inkml:trace contextRef="#ctx0" brushRef="#br1">11432 1407 8594,'7'0'1228,"6"0"0,-11 11-928,2 4 1,-4 8-225,-4 1 1,-4 8-60,-6 1 0,-1 0-324,1-5 0,0-1-443,0-3 338,6 3-735,-5-11 557,5 4 195,0-12 0,4-2 44,8-6 1,4-4 95,6-1 34,1-6 0,-1 5 513,0-4-95,0 4 0,-1 7 181,-4 4 1,-2 5 275,-7 9 0,0 3-314,0 6 0,0 0 78,0 1 1,0-1-34,0 1 1,0-2-117,0-4 0,0 3 1,0-7 0,0-5-495,0-5 1,1-6-95,4 2 0,-2-5-310,7-5 0,-6-2-535,6-8 1164,-7-5 0,10-9 0,-5-7 0</inkml:trace>
  <inkml:trace contextRef="#ctx0" brushRef="#br1">11488 1564 7977,'15'-7'0,"-4"0"0,3-8 0,-1-4 0,10 0 0,2-6 0,9 1 0,0-7 62,4-2 0,2 0 160,-7 4 1,-6 1-456,-8-1 1,-5 6-15,-5-1 1,-2 6 130,-7 0 0,-2 6-440,-3 3 1,-7 6 555,-7-2 0,-5 4 0,5 1 0,-4 6 0,4 3 0,1 6-175,9 3 1,-4 3 394,4 3 0,2 3 306,3-4 1,2 9-68,2 1 0,0 5-135,0-5 1,0 0 49,0-4 1,0-1-14,0 1 0,5-7-358,-1-3 1,8-4 85,-3 0 1,4-6-162,1 1 0,0-7-10,0 2 1,5-4 9,0-1 1,6-6-11,-1-4 1,-2-2 117,2-3 1,-2-3-413,2-1 0,-5 0 167,-10 4 1,2-4-573,-6 0 0,-2 2 56,-8 8 725,-9-4 0,-8 5 0,-6-6 0</inkml:trace>
  <inkml:trace contextRef="#ctx0" brushRef="#br1">11574 1507 7977,'-15'14'0,"6"-4"-613,0-1 429,5 1 0,0-3 444,8-2 0,6-3-109,9-2 1,3-7-131,6-2 0,2-4-96,4-1 1,-4 0 81,3 0 0,0 4-159,-5 1 1,2 6 111,-11-2 1,-1 5-61,-9 5 0,2 3 78,-6 6 0,0 6 207,-5 4 1,0 3 83,0 1 1,0 5 266,0 1 1,0 5 20,0-1 0,0 3-158,0 2 1,4-1-403,1 1 0,5-2 110,-6-3 1,1 1-311,-5-5 0,0-3 150,0-7 1,0-8-334,0-7 76,0-6 1,-6-4-243,-4-13 1,-2-2-168,-3-8 0,-3-1 220,-1-8 0,-7 1 499,3-6 0,2 0 0,-6-4 0,5-1 0</inkml:trace>
  <inkml:trace contextRef="#ctx0" brushRef="#br1">11687 1734 7977,'8'7'-427,"-3"2"0,-3 5 1083,-2 5 1,0 3-161,0 7 1,0-1-471,0 1 0,-5-1 34,0 1 1,-4-6-151,4 1 0,0-5-16,5 5 106,0-7 0,-6 4 0,-2-7 0</inkml:trace>
  <inkml:trace contextRef="#ctx0" brushRef="#br1">11943 1848 7977,'22'0'0,"1"0"582,-4 0 1,-4 0-285,4 0 0,2 5-298,-2 0 0,6 6 0,-3-3 0</inkml:trace>
  <inkml:trace contextRef="#ctx0" brushRef="#br1">12157 1550 7812,'6'-10'572,"3"1"0,12-2 71,7-8-559,7-3 1,9-2-326,4 0 0,-2 0-46,6-4 1,-8 1-424,-1 3 0,-13-1 710,-11 6 0,3 0 0,0 5 0</inkml:trace>
  <inkml:trace contextRef="#ctx0" brushRef="#br1">12455 1322 7938,'14'16'0,"1"3"0,-1 5 121,0 9 1,-4 5 126,-1 9 0,-6-1 152,2 6 0,-4-1-120,-1 1 1,0-2-46,0-2 0,0-4-72,0 3 0,0-4-115,0-5 1,0-3-460,0-7 0,0-1 142,0-4-428,0-8 0,-4-12 339,-1-13 0,0-7 358,5-16 0,-6-3 0,-2-7 0</inkml:trace>
  <inkml:trace contextRef="#ctx0" brushRef="#br1">12455 1507 7938,'0'20'576,"0"4"1,-5 3-104,1 1-280,-7 1 0,1 4-325,-9 0 0,3 0 175,-3-4 0,5-5-960,5-1 546,-4-5-937,12-4 1308,-6-8 0,14-19 0,0-2 0</inkml:trace>
  <inkml:trace contextRef="#ctx0" brushRef="#br1">12526 1592 7938,'21'8'0,"-5"10"104,3-4 1,-4 2-26,0-7 0,-1 4 1154,0-4-1041,0-3 1,0 1-455,1-7 0,-6 0-493,1 0 0,-7-11 755,2-4 0,2-8 0,1 1 0</inkml:trace>
  <inkml:trace contextRef="#ctx0" brushRef="#br1">12654 1208 8252,'10'10'237,"-1"-1"0,-4 1 36,4 4 1,-4-1-180,5-4 1,-2 4 15,1-4 1,4-2-153,-4-3 1,4-2-464,1-2 1,5-2-59,0-2 0,8-6 165,1-9 1,-3 2 38,9-7 0,-9 7 359,3-2 0,-6 3 0,-7 2 0,-1 6 0,-6 2 0,-3 7 460,-10 4-289,-3 9 0,-13 3 173,-2 7 0,-6 0 326,-4 4 0,3 1-289,-3-1 1,0 1-46,4-1 0,-2 0-235,7 1 0,5-2 82,5-4 1,1-7-744,8-6 321,1-7 0,5 3-138,4-6 0,3-1 153,6-4 0,7 2 0,2-7 1,4 2 59,2-1 0,-1-4 56,0 4 1,1 1-167,-1-2 0,-4 6 110,0-6 0,-8 5 45,-2-4 24,0 6 161,-12-4 0,2 9-103,-8 3 1,-4 1 127,-7 4 1,3 7-27,2-3 1,-2 5-10,2 0 160,-2-3 0,4 4-46,3-5 0,3-6-122,2 1 0,2-7-100,3 1 1,3-2-400,6-2-54,0 0 197,0 0 222,0 0 1,-9 2-16,-10 2 1,-4 4 109,-15 6 1,-1 2-67,-8 3 1,1 2 296,-6 2 0,7 3 85,-2-7 0,7 1 505,3-1-488,5-3 0,2 3 85,7-10 0,7 2-166,2-6 0,7 0-35,7-5 1,6-6-321,4-4 0,9-3 84,5-1 0,8-5-581,1 0 1,1-1 13,-6 1 1,0 3-836,-5-3 1412,-2 3 0,-13 2 0,-1 0 0</inkml:trace>
  <inkml:trace contextRef="#ctx0" brushRef="#br1">12910 1592 7938,'10'7'23,"-1"2"1,-4 5 176,4 5 1,-6 3 256,2 7 1,-3-1-63,-2 1 0,0 4-115,0 0 1,0 2-96,0-2 0,0-3 35,0 3 1,0-4-443,0-6 1,0-2 192,0-7-731,6-6 0,2-3 135,6-10 625,0-9 0,7-8 0,1-7 0</inkml:trace>
  <inkml:trace contextRef="#ctx0" brushRef="#br1">13280 1436 7921,'14'-14'0,"2"-5"-109,3 0 0,3-2 306,6 2 1,6-1 324,-1-4 1,5-1-421,-5 6 1,-5 0-404,-4 5 0,-11 1-897,1 3 881,-10-2 0,1 10 317,-10-2 0,-9 2 0,-8 2 0</inkml:trace>
  <inkml:trace contextRef="#ctx0" brushRef="#br1">13379 1208 7921,'15'0'-567,"-1"0"0,-5 0 779,1 0 0,-1 2 121,5 3 1,-4 3 215,-1 6 1,-4 5-80,5 0 1,-6 6-118,6-1 0,-7 9 68,2 5 0,-4 4-67,-1 6 0,-4 2-39,-1 7 0,-2 0-97,3 0 1,2 3-58,-3-3 0,-1 1-129,1-10 1,1 2-264,4-7 0,0 0-529,0-15 0,4-3 14,1-11-80,0-6 1,-4-14 357,4-13 1,-3-11-184,2-3 0,-4-7 244,-4 3 0,1-9 407,-7-2 0,-6-5 0,-6 2 0</inkml:trace>
  <inkml:trace contextRef="#ctx0" brushRef="#br1">13379 1351 7921,'2'-8'341,"3"3"0,-4 10-64,4 4 1,-3 5 199,-2 5 1,0 0-34,0 10 0,-2-7-9,-3 11 1,-3-6-279,-6 6 0,0 3 61,0 2 1,-1-1-257,1 0 0,-5-3 130,0 4 0,0-7-983,5 2 1,0-3 890,0-1 0,0-1 0,-1 1 0</inkml:trace>
  <inkml:trace contextRef="#ctx0" brushRef="#br1">13394 1621 7921,'28'-8'0,"0"-5"263,1 4 1,1 1 421,3-2 1,-3 6-394,3-6 0,-3 7-73,-1-2 0,-7 4-493,-3 1 264,-3 0 0,-9 1-805,-2 4 0,-16 4 428,-8 10 0,-8 3 387,-6 7 0,-10-1 0,-7 1 0</inkml:trace>
  <inkml:trace contextRef="#ctx0" brushRef="#br1">13294 1933 7921,'0'10'188,"0"-1"-94,0-5 0,2 2-94,2-6 1390,4 0-877,13 0 0,6-6-347,6-4-99,13-9-192,-2 3 0,11-11-470,-3 4 309,10-4 1,-10 5 0,11 1 0</inkml:trace>
  <inkml:trace contextRef="#ctx0" brushRef="#br1">9185 3099 8720,'0'-8'420,"13"2"268,6 6 1,8 5-169,6-1 1,0 7-485,10-1 1,-4-2 29,8 1 0,-4 1-49,-5 4 1,1 0 105,-5 0 1,-1 1-613,-5-1 1,1 0 116,-1 0 0,-6 1-114,-3-1 0,-3 0-607,-2 0-401,-6 0 1494,-2 1 0,-12-1 0,-2 0 0</inkml:trace>
  <inkml:trace contextRef="#ctx0" brushRef="#br1">9697 2971 8206,'0'-8'1220,"0"15"0,-6 8-596,-4 14 1,-2 1-51,-3 3 1,-5 3-12,-4 7 0,-3 0-110,-1-1 1,1-1-149,3-3 0,5-8-838,10-6 1,-2-7 428,6 2 0,2-8-2698,8-1 2802,9-7 0,14-3 0,9-8 0</inkml:trace>
  <inkml:trace contextRef="#ctx0" brushRef="#br1">10962 2644 8220,'10'2'222,"-1"3"0,1 2 296,4 8 1,2 0-191,3 4 0,3-1-30,6 6 0,1-2-402,-1 1 88,1-2 0,-1-5-212,0 3 0,1-8-493,-1 3 0,1-9-292,-1-1 1013,-6-2 0,5-8 0,-5-2 0</inkml:trace>
  <inkml:trace contextRef="#ctx0" brushRef="#br1">11574 2587 8126,'0'15'0,"0"-1"532,0 0 1,-2 5-122,-3 0 1,-3 6-195,-6-1 1,-5 1-87,0-1 1,-6 3 61,1-4 1,2-2-271,-1-2 0,7-3 220,2-2-836,-1-6 387,7 4-400,1-10 232,7-2 42,7-2 377,8-4 0,-1 6 155,0 0 0,-4 0-121,-1 0 0,-4 0 653,4 0-409,-6 6 0,8 2 194,-6 7 1,0 0 181,-5 4 0,0 3 864,0 7-734,0-1-343,0 1 1,0 5 332,0 4-414,0 3 0,0 1-264,0-5 0,0 0 70,0-4 0,2 2-1393,2 3 0,-2-8 311,3-7 971,2-12 0,1 15 0,7-11 0</inkml:trace>
  <inkml:trace contextRef="#ctx0" brushRef="#br1">9270 4066 8036,'2'-8'327,"3"3"1,3-1 11,6 1 1,5 0-62,0 5 0,8 0-94,1 0 0,-1-4-122,1-1 1,6-1-89,-6 1 1,2-3-335,-6-6 1,-4 0 29,-6-1 1,1 0-808,-1-4 1137,-6 3 0,4-11 0,-4 5 0</inkml:trace>
  <inkml:trace contextRef="#ctx0" brushRef="#br1">9512 3810 8036,'0'14'27,"0"7"99,0 2 1,0 6 209,0 4 0,0-3-89,0 3 0,-5 4-245,1 0 0,-7 0 94,1 1 1,-3-7-226,-1 2 1,0-3 85,0-1 0,-5-2-73,0-4 1,0-2 47,5-7 0,4-4-3,1-1 211,6-6-151,-4 4 0,18-7 227,4 0 0,10-7-100,3-2 0,1-4-152,4-1 0,2 0 105,-2 0 0,-2-1-208,-7 1 1,1 0 14,-6 0 0,0-1-120,-4 1 85,-8 6 48,0 2 115,-7 6 0,-2 8-52,-3 6 0,-4 2 342,-10 8 1,3 4-84,-3 5 1,-3 7 176,-2-2 1,2-2 31,-1 2 0,7-6-118,2 1 1,1-8-215,8-1 1,0-7 127,5 2 0,2-10-308,3-4 1,4-3 58,10-2 1,-1-7-452,5-2 0,1-5-18,4-5 1,-5 1-241,-5-5 1,3 5 267,-2-1 0,-2-1-493,-7 1 967,2 0 0,-10-2 0,4-1 0</inkml:trace>
  <inkml:trace contextRef="#ctx0" brushRef="#br1">9697 4364 8036,'9'0'-423,"1"0"0,-5 0 998,4 0 1,-1 2-153,1 3 0,4 3-61,-3 6 0,-2 6-286,1 4 1,-4 3-249,4 1 0,-6 6 248,2-1-76,3 0 0,0-5 0,6 1 0</inkml:trace>
  <inkml:trace contextRef="#ctx0" brushRef="#br1">11176 3824 7926,'0'8'-53,"6"-2"454,3-6 0,10 0-272,5 0-7,-3 0-16,5 0 0,-3-6-618,5-3 350,0-4 1,-5-1-487,-5 0 180,-8 6 151,3-5-123,-12 11 251,6-4 0,-15 17 189,-7 3 0,-5 10-61,-9 0-3,1 9 1,1-3 171,3 3 1,-2-3 133,2-1 0,0-3 266,5-2 0,2-3 27,12-7-260,0-6 0,13-3 137,6-10-268,13-3 1,5-6-7,6-1 0,-2-3-68,2-1 1,-2-2-259,-2 2 0,-4 3-543,3-3 536,-10 4 1,-2 2-507,-7 3 405,0 4 0,-6 8-136,-3 2 0,-5 0 432,-5 5 0,-3 7 0,-6 6 0</inkml:trace>
  <inkml:trace contextRef="#ctx0" brushRef="#br1">11360 3867 8042,'-6'-8'-399,"5"2"1,-4 9 347,10 6 0,-4 7 371,4 13 0,-2 5 50,2 4 1,-4-1-156,4 0 1,-2 1 96,2 5 1,-3-5-126,2 0 0,-2-7-125,-2 3 73,0-4 0,0-2-13,0 0 0,0-5-175,0-4 0,-6-5 169,-4-5 30,4-2-36,-7-7 1,7-2-82,-4-3-44,-2-3 0,5-11-93,-2 0 0,-2 0 83,6 5 114,-6 0 0,9 0 157,-2 0-295,2-1 0,8 1-202,4 0 0,3 0-812,1-1 552,6 1 201,-4-6 1,5 2-386,-7-5 426,0 5 0,-1-7-227,-4 6 0,2-6 496,-6 1 0,0-3 0,-5-1 0,0-1 0</inkml:trace>
  <inkml:trace contextRef="#ctx0" brushRef="#br1">11417 3767 8042,'-8'-8'-45,"2"2"1,6 14 475,0 6 1,5 8-117,0 12 1,6-3-57,-2 7 1,4 0-68,1 5 0,0-1-25,0 1 1,5-7-103,0-3 1,7-3 263,-3-1-1281,4-1 715,8-6 0,-5-6-1134,3-6 939,-3-7 0,-1 3-12,-1-6 444,-6 0 0,-1-6 0,-7-2 0</inkml:trace>
  <inkml:trace contextRef="#ctx0" brushRef="#br1">11759 4109 8042,'-8'6'247,"-3"2"-284,6 6 1,-6 2-17,1 3 0,2-2 643,-1 7-210,-1-7-177,-4 4 0,0-5-678,0 2 285,0-2 0,-1 5-520,1-7 248,0 0 157,0 0 0,-1-6 305,1-3 0,0-3 0,0-2 0</inkml:trace>
  <inkml:trace contextRef="#ctx0" brushRef="#br1">11559 3725 8096,'8'15'750,"-3"4"1,1-1 62,-1 6-643,0 6 1,-5 0-340,0 3 0,5 0-173,-1-5 0,3 2-1285,-3-11 1627,-2 0 0,11 2 0,-5 1 0</inkml:trace>
  <inkml:trace contextRef="#ctx0" brushRef="#br1">9256 5232 7973,'-6'0'-353,"6"0"220,6 0 1,10 0 181,3 0 0,5 0 221,9 0 1,-2-5-621,7 0 173,-6-12 0,7 6 49,-5-13 0,-3 5-96,-7-5 1,-4 7 223,-5-2 0,-1-3 0,0 0 0</inkml:trace>
  <inkml:trace contextRef="#ctx0" brushRef="#br1">9555 4962 7973,'-8'20'0,"-3"-3"269,6 7-101,0 0 0,-1 6 97,-3 3 1,-1 2 14,-4 3 0,1 1-142,-11-6-140,1 7 98,-6-4 1,6 0-188,-1-2 267,0-4 0,2-7-286,3 1 160,3-7-108,9 4 0,2-13 14,10-3 1,4-4 42,10-1 0,3-1 25,6-4 1,3-5-5,2-9 0,-2 4-241,7-4 1,-6-2 75,1 2 0,-5-1-10,-4 1 0,-3 4-24,-7 1 193,0 0-96,-6 12 90,-2-4-55,-6 12 1,-1 4 35,-4 9 0,-8 3 120,-6 6 0,-1 6 46,1-1 1,3 5 207,-3-5 0,3 5 400,2-5-503,0 0 1,6-9-19,3 0 0,4-12-98,1 2 0,1-9-7,4 0 1,3-4-59,6-1 1,2-7-810,3-8 488,-3 1 0,6-11-673,-3 6 0,-3-5 69,2 5 371,-8 0 0,3 5-897,-4 0 1372,-3 0 0,7-7 0,-5-1 0</inkml:trace>
  <inkml:trace contextRef="#ctx0" brushRef="#br1">9697 5459 7973,'8'2'538,"-3"2"1,-2 3-171,1 2 0,3 4 54,2-4 0,4 4-231,-4 1 0,9 5-88,1 0-103,6 0 0,3 2 0,9 1 0</inkml:trace>
  <inkml:trace contextRef="#ctx0" brushRef="#br1">11133 4748 8114,'8'-8'0,"0"2"325,-4 6 0,-2 6-28,3 4 0,-4 9 358,-1 5-268,0 9-48,7 3 1,-6 8 44,4 4-146,-3 2-122,-2 1 0,4-1-52,1-2 1,0-9-114,-5 4 0,5-10-414,-1 0 1,1-9-1177,-5-5 864,0-3 129,0-2-632,0-6 707,0-2 571,0-19 0,0-2 0,0-14 0</inkml:trace>
  <inkml:trace contextRef="#ctx0" brushRef="#br1">11247 5161 8061,'14'-15'-543,"0"7"616,0 4 0,1 2 558,-1 2 1,0 0-508,0 0 1,-4 0 164,-1 0-1072,-6 6 530,4 2 1,-7 7-93,0-1 0,-7 5-148,-2 0 1,-10 6-10,-5-1 502,-3 3 0,-1 3 0,-1 3 0,1-3 0,0 4 0,1-7 27,3-3-8,-3 3 1,16-10 300,-3 7 0,9-11 494,0 1 0,5-9-342,5-1 0,9-2 66,10-2 1,8-11-311,1-3 1,2-10-440,-2 0 1,2-3-401,2-1 380,-2-1 231,-6 1 0,-1 0 0,1-1 0</inkml:trace>
  <inkml:trace contextRef="#ctx0" brushRef="#br1">11503 4706 7973,'7'6'1270,"-2"3"-929,-3 4-117,4 1-28,-4 7 0,6-4-112,-4 7 140,-2-7-291,4 10 0,-1-11-227,0 3 0,4-8-471,-4-2-655,6-5 1420,-9 2 0,10-6 0,-4 0 0</inkml:trace>
  <inkml:trace contextRef="#ctx0" brushRef="#br1">11645 4763 7973,'6'7'0,"2"6"-450,0-11 303,5 4 147,-6-6 0,8 0 0,-1 0 0</inkml:trace>
  <inkml:trace contextRef="#ctx0" brushRef="#br1">11986 4620 7973,'8'0'74,"-2"11"37,-6 4 0,0 4 197,0 0 1,-6 1 299,-4 4 1,-2 3-317,-2-4 1,-2 4-220,-3 2 0,1-3-103,-5-2 1,4 1-394,-5-6 1,0 0-1117,-4-4 1064,0-1 1,-1-2 474,1-2 0,-1 2 0,1-4 0</inkml:trace>
  <inkml:trace contextRef="#ctx0" brushRef="#br1">11460 4962 7973,'0'9'-12,"0"0"0,6-4 258,4 5 0,-2 4 297,1 5 0,-1 1-340,1-1 0,3-1-189,-8 5 1,6-4 8,-5 5 1,-1-7-204,-4 2 1,5-3-490,0-2 401,-1 1-12,-4-7 0,2 3-740,3-7 431,-4 1 589,6-5 0,-7-6 0,0-2 0</inkml:trace>
  <inkml:trace contextRef="#ctx0" brushRef="#br1">11659 5061 7973,'28'-14'-36,"1"0"0,-1-1 253,1 1 0,-6 5 45,1-1 0,-2 5-1,2-4 0,-2 6 14,-3-2 0,-8 4-442,3 1 125,-9 0 77,1 0 0,-6 1-965,0 4 446,0-4 218,-6 12 0,-3 0-393,-10 6 659,3 0 0,-17 1 0,3 2 0</inkml:trace>
  <inkml:trace contextRef="#ctx0" brushRef="#br1">11673 5260 7973,'14'0'88,"1"0"0,-4 0 202,3 0 0,-3-2 49,8-2 0,-3 2-90,-2-3-247,0 4 0,-6 7-463,-3 4 379,-4 2 1,-1 3 75,0-1-339,-6 6 207,-2-4 46,-6 5 0,0-7-23,0 0 0,1-4-20,3-1 1,-2-6-46,2 2 173,4 3 134,0-7 0,7 6 82,4-7-216,9 0 17,2 0 1,11-5 119,-3 0-118,-4 0 63,7 5 1,-5 2 6,6 3 1,-1 3-45,-3 6 1,-3 2-13,-7 3 1,-6-2 71,-4 7 0,-2-7 131,-2 2 1,0 2 357,0-2-261,-6-1-129,-9-3 1,-2-3-24,-7-2-55,1 2-56,-6-4 1,1 2-125,-1-1 0,3-6 186,2 2 0,-1-3-150,6-2 1,4 0 202,6 0-140,6-7 0,4 0-168,14-8 67,5 1 77,9 0 1,5-2-744,4-3 347,-3 3 193,12-10 0,-9-3 1,11-7-1</inkml:trace>
  <inkml:trace contextRef="#ctx0" brushRef="#br1">8204 4109 8090,'10'0'-269,"-1"0"1,5 1-7,5 4 240,6 3 1,-7 8 162,6 3 1,-2-2 323,1 7 1,3-1-652,-7 6 69,0-1 0,-5-6 81,0-3-659,-6 3 332,5-6 165,-12 5 211,12-7 0,-12 0 0,6 0 0</inkml:trace>
  <inkml:trace contextRef="#ctx0" brushRef="#br1">8545 4052 8090,'0'14'0,"-6"6"-268,-3 4 0,-4 3 310,-8 1 0,6 2 346,-4 4-363,-4 2 0,8 0-79,-4-3 0,3 2 96,2-2-151,6 1 0,-3-12-389,6-3 498,0-4 0,5 0 0,0-1 0</inkml:trace>
  <inkml:trace contextRef="#ctx0" brushRef="#br1">8830 4379 8207,'0'25'0,"0"3"0,0 6-625,0-1 1,0-3 624,0 3 0,0 10 0,0 1 0</inkml:trace>
  <inkml:trace contextRef="#ctx0" brushRef="#br1">8261 5345 7970,'2'15'560,"2"-1"-266,4 0 1,8 0 29,3 0-156,3 1 0,2 4-72,-1 0 1,0 1-188,0-1 1,3-2-82,-8 7 1,3-6-410,-2 0 1,-2-2-224,7-2 471,-7 1 333,-2-7 0,-3 4 0,-4-4 0</inkml:trace>
  <inkml:trace contextRef="#ctx0" brushRef="#br1">8432 5246 7970,'7'6'-323,"0"2"215,-7 6 146,0 1 1,0 5 17,0 4 1,0 3 788,0 1-479,0 0 0,-7 1-303,-2-1 0,1 1 47,-1-1 1,-1 1-474,-4-1 0,4 0 203,1 1 1,4-2 159,-4-4 0,-1 4 0,-4-5 0</inkml:trace>
  <inkml:trace contextRef="#ctx0" brushRef="#br1">8702 5459 7970,'14'0'149,"0"0"0,0 0 222,1 6 1,-6 2 561,1 7 0,-7 0-549,1 4 0,-2-1-185,-2 5 0,-6 1-21,-4 4 1,-2-1 28,-3-3 0,1-3-347,0-7 126,6 0 1,0-1 218,3-4-666,4-3 285,-6-6-41,20 0 1,3-7-272,12-8 1,7 0-93,3-9 0,5 5 580,4-5 0,-3 0 0,5-4 0</inkml:trace>
  <inkml:trace contextRef="#ctx0" brushRef="#br1">9185 3881 8010,'-22'22'-744,"-3"10"774,6-4 1,0 12 649,5 2-450,-1 7 0,6 8-55,-1 0 1,3 3-100,-3-3 1,4 3-226,6-8 0,1-5-83,4-4 1,9-7 231,10-7 0,9-7 0,3-1 0</inkml:trace>
  <inkml:trace contextRef="#ctx0" brushRef="#br1">10308 4421 8392,'0'15'-542,"0"-1"1,-1 0-210,-4 0 767,3 7 1,-4-4 281,6 7 0,0-2-248,0 2-50,0 2 0,-6 3 0,-2 7 0</inkml:trace>
  <inkml:trace contextRef="#ctx0" brushRef="#br1">12299 3739 8371,'6'8'-128,"-4"4"64,2-2 0,-2 9 295,-2 5-1,0 9-229,-6 3 1,-9 11 17,-8 1 1,-4 6 51,-2-2-434,1-3 0,-7 6 1,-1-5-1</inkml:trace>
  <inkml:trace contextRef="#ctx0" brushRef="#br1">9086 5118 8484,'-15'6'86,"1"4"1,2 4 308,2 5-217,-3 3 1,12 8 61,-4 3 1,3 4-129,2 5 0,0 6-194,0-1 1,8 2-117,7-2 0,0-1-1094,9 6 1062,6-12 1,6 7 0,7-11 0</inkml:trace>
  <inkml:trace contextRef="#ctx0" brushRef="#br1">10692 5445 8102,'-14'0'0,"4"0"-111,1 0 1,4 6-13,-4 4 137,6 2-1,-4 3 15,7-1 1,-4 6-184,-1 4 0,0 3 155,5 1 0,-6 1 0,-2-1 0</inkml:trace>
  <inkml:trace contextRef="#ctx0" brushRef="#br1">12427 4890 8267,'22'0'13,"-3"0"79,3 0 0,-5 0 431,7 0-340,0 7 0,3-4 179,-4 6 75,4 1-125,-5 4 1,2 7-43,0 2 0,-9 10-4,0 5 0,-7 10-340,-8 4-1039,-7 3 834,-13 8 0,-12-1 11,9-26 0,-1-1 0,-2-1 0,0 0 187,-4 4 0,-2 0 81,-3 2 0,-1-1 0,-3-2 0,-1 0 0,-3 3 0,1 1 0,-1 0 0,0 0 0,1 1 0</inkml:trace>
  <inkml:trace contextRef="#ctx0" brushRef="#br1">13322 3966 8087,'0'-14'-570,"0"6"831,0 2 1,2 6 762,3 0 1,3 0-357,6 0-433,6 6 0,9-4-170,9 3 1,9-4-101,5-1 1,5-6-273,5-4 0,-8-2 179,2-2 1,-8-1-250,-1 1 1,-9 1 109,-5 4 0,-9-2-1230,-5 6 1497,-3-6 0,-8 10 0,-2-6 0</inkml:trace>
  <inkml:trace contextRef="#ctx0" brushRef="#br1">13934 3796 8591,'14'0'759,"0"0"-160,0 0 1,7 0-313,3 0 0,1 0-92,-1 0 0,3 0 51,-4 0 1,3 0-12,-3 0 0,-2 0 409,-7 0-409,-6 0 1,-3 11-425,-10 3 0,-11 16-149,-12 3 1,-9 2-414,-10 3 0,3 0 343,-4 4 0,10 0 408,5-5 0,-3-2 0,0-6 0</inkml:trace>
  <inkml:trace contextRef="#ctx0" brushRef="#br1">15128 2701 7800,'0'-8'-411,"0"2"548,0 6-95,0 0 0,0 6 151,0 4 0,0 2 10,0 3 1,0 4 295,0-1-389,6 8 0,-4-6 7,3 4 0,1 3 32,-1-3 0,0 2-134,-5 3 0,1-1 143,4 1 1,-4 4-86,4 0 0,-3 6 53,-2-1 1,0 5-88,0 4 0,5-1 0,-1 6 0,1-4-20,-5 4 1,2-5 7,2 5 0,-2-6 52,3 2 0,-4-3-99,-1 3 1,5-4 84,0 3 1,-1 2-47,-4-1 0,0-1 30,0-4 0,0-5 21,0 0 0,5-2 44,0 2 0,0 3 11,-5-3 1,0-2-9,0 2 1,0 0 6,0 5 0,0-2-60,0-3 0,0 1 26,0-6 1,0 5-141,0-5 1,0 1 79,0-6 0,0-4-59,0-1 1,0-4 35,0 5 1,4-2-16,1 2 0,0 3-79,-5-4 0,0 3 108,0-3 0,0-1-2,0-3 1,0-3 1,0 3 0,0-3 1,0-2 1,0 0-14,0 1 0,0-6-49,0 1 1,0-6-34,0 6 0,-2-5-122,-2 4-93,2-6 245,-4 3 462,-1-6-738,6 0 1,-6-12-1084,7-7 0,0-8 1402,0-6 0,0-10 0,0-7 0</inkml:trace>
  <inkml:trace contextRef="#ctx0" brushRef="#br1">15228 2900 8205,'0'-14'-1039,"0"0"779,0 0 0,1 1 1257,4 3-664,-3 4 0,10 6-156,-2 0 1,-2 5-149,1 0 1,1-1 72,4-4 1,0 5-77,0 0 1,7 0 58,2-5 0,0 0-102,0 0 1,1 0 36,4 0 0,1 0-82,-1 0 0,-4 0 75,0 0 1,-7 1 0,2 4 1,-3 3-91,-2 6 0,-5 0 57,1 0 1,-7 2-34,2 3 0,-4-3 55,-1 3 1,0-3 140,0-2 1,0 5-138,0 0 1,0 0 68,0-5 1,0 0 7,0 0 0,0 5 128,0 0 0,0 7-29,0-3 1,0 4-55,0 2 1,0-1-13,0 0 1,0 6 7,0-1 0,0 2-164,0-2 0,0-3 91,0 3 1,0-3-34,0-2 1,0 2-34,0 4 1,0-4-5,0 3 1,0 1 85,0 0 1,0 4-34,0-5 0,0 5 167,0-5 1,-4 5-97,-1-5 0,0 5 9,5-5 1,-1 5-36,-4-5 1,3 5-35,-2-5 0,2 5 11,2-5 1,0 5-117,0-5 0,0 7 21,0-2 1,0 3 75,0 1 0,0 1-19,0 0 1,0-1-9,0 1 1,2 0-33,2-1 1,-2 1 36,3 0 0,-2-2-130,1-3 1,-2 1 82,3-6 1,1 4-108,-1-9 0,4 4 117,-4-9 1,5-1-12,-6 2 1,3-7-256,-3 2 0,-2-8-136,3-1 32,-4-1 0,-1 1-807,0-1 1198,0-5 0,-12 2 0,-4-6 0</inkml:trace>
  <inkml:trace contextRef="#ctx0" brushRef="#br1">15313 5175 8078,'-8'-2'406,"3"-3"-172,4 4 0,2-5 204,4 6 0,8-2-126,6-3 0,7 4-4,3-4 1,-1-1-29,6 1 1,0 0-1,-1 5 1,2 0-542,-2 0 0,-4 0 260,-1 0 1,-1 0-482,-8 0 1,0 2 159,-5 2 322,-6-2 0,5 11 0,-5-5 0</inkml:trace>
  <inkml:trace contextRef="#ctx0" brushRef="#br1">14474 3625 8151,'-8'0'-707,"2"0"1511,6 0-491,0 0-187,6-6 0,7 3-56,6-7 0,0 5-172,-5-4 1,5 4-432,0-4 0,0 1 278,-5-2 1,0-1 254,0 7 0,-6-7 0,-1 3 0</inkml:trace>
  <inkml:trace contextRef="#ctx0" brushRef="#br1">14559 3469 8151,'10'6'-232,"-1"4"0,-4 4 812,5 5 1,-7-2-645,1 7 1,-2-5 37,-2 4 1,0 1 14,0 5 1,-2-6 62,-2 1 0,-3 0-148,-2 4 0,-4-4 108,4 0 1,1-2-80,-2 1 0,3-2 89,-3-7 0,2 0 45,3 1 135,4-1 90,-5 0 0,12-6-8,3-3 0,4-5-182,1-5 1,7-5-145,2-9 0,6 2 124,4-7 0,-1-1-395,6-8 0,-2 4 114,2 1 1,-10 4-23,-9 5 1,-3 8 62,-2-3 31,-6 9 110,-2-1 1,-13 17-59,-8 3 0,-7 15 281,-11-1 0,3 10-41,-3 0 1,3 3 112,1 2 0,3-2 18,2-3 1,3 1 30,7-6 1,1-4-100,4-5 1,1-7 63,3 2-227,4-10 1,1-2 95,9-7 0,9-4-271,1-5 0,6 0 79,-1-10 0,2-2-488,3 2 0,-1-5-8,1 5 1,-6 5-232,1 5 1,-11 4-141,1-4 51,-3 5 847,-3-2 0,-2 6 0,-6 0 0</inkml:trace>
  <inkml:trace contextRef="#ctx0" brushRef="#br1">14901 3867 8151,'8'0'18,"-1"0"29,-2 0 0,-3 6 1025,2 4 1,-2 2-386,-2 3 0,2 3-235,2 1 0,-2 0-498,3-4 0,3-1 107,1 0 0,-1-1-61,1-4 0,7 4 0,6-5 0</inkml:trace>
  <inkml:trace contextRef="#ctx0" brushRef="#br1">16251 3753 8469,'-8'2'532,"4"2"1,2 0-345,2 5 1,-1 1-133,-4 4 1,2 0 61,-7 0 1,5 5-185,-4 0 0,-1 6-58,-4-1 0,0 3 88,0 1 0,-2 1-148,-3-1 234,3 1 0,-4 4-144,5 0 1,3-5 63,2-4 0,4-6 74,6 0 0,0-2-35,0-2 1,2-4 77,2-1 1,11-5-62,8 0 0,4-2 9,2-2 0,-1-6-31,0-4 1,1-3-83,-1-1 0,1 0-375,-1 0 1,-1 0 191,-3-1 0,-5 1-1107,-10 0 1368,4 0 0,-12 6 0,6 2 0</inkml:trace>
  <inkml:trace contextRef="#ctx0" brushRef="#br1">16180 3966 8128,'7'-8'-476,"-6"2"0,7 6 962,-3 0 1,-4 3-87,4 7 0,-2 6-27,2 12 1,-3 5-135,2 0 0,-1 7 167,2-2-212,-3 3 1,6-5-126,-4-3 0,0-3-92,5-1 0,-4-6-788,4 1 626,-6-6 1,8-3-1384,-6-5 1161,6-7 1,-4 2 406,2-10 0,4-3 0,-5-6 0</inkml:trace>
  <inkml:trace contextRef="#ctx0" brushRef="#br1">16408 4037 8128,'14'0'0,"5"5"-221,0 0 221,0 6 0,1-8 408,4 7 0,-2-7-77,2 2 1,-2 1-706,2-1 1,1-1 191,-6-4 0,5 5-462,-5 0 644,0 0 0,-5 1 0,0 2 0</inkml:trace>
  <inkml:trace contextRef="#ctx0" brushRef="#br1">16692 3895 8128,'-2'-12'-97,"-2"2"0,1 4 787,-7 6 1,5 6-184,-4 4 0,-1 9-299,-4 4 0,-6 10 31,-4 5 1,-3 3-47,-1 2 1,4 0 60,0-1 1,7 6-681,-2-1 1,9-6 425,6-8 0,-4 4 0,0-1 0</inkml:trace>
  <inkml:trace contextRef="#ctx0" brushRef="#br1">16777 3739 8248,'15'0'-338,"-1"0"-179,0 0 0,2 0 35,3 0 1990,-3 0-975,4 0 1,-1 0-297,0 0 0,0 0-315,-5 0-3,0 0 1,-4 0 85,-1 0 1,-5 1-124,0 4 158,-2 3 1,-8 8-248,-4 3 1,-3-2 143,-1 7 1,2-2-150,2 2 1,-1-4 79,6-5 1,-1-3 151,1-2 0,5 1-54,0-7 0,7 6 10,7-5 0,0 4 78,0-4 0,7 1 199,2-1 1,0-2 58,0 7 1,-5-1-95,1 5 1,-4 0 33,0 1 0,-8 4-75,-2 0 1,-5 1-130,-5-1 1,-2-3 37,-8 3 1,0-3-157,-4-2 1,1-6-176,-5-4 0,4-2-1045,-5-2 1290,7 0 0,-10-13 0,5-2 0</inkml:trace>
  <inkml:trace contextRef="#ctx0" brushRef="#br1">16465 2886 8253,'-7'-28'-376,"6"5"1,-6 3 562,7 6 0,0 4 1159,0 1-977,0 6-153,0 9 1,7 5-153,2 13 0,5-7 70,5 2 1,0 1 5,10-1 0,-4 0 55,8-4 1,7-1-14,-2 0 0,11-5-47,-7 1 0,4-5-14,-3 4 0,6-1-198,3 2 0,8 2-9,1-2 0,7 7 88,-1 2 1,1 6 61,-2-1 1,-4 8-325,-10 1 0,-3 9 21,-7-4 1,-4 7 12,0-8 1,2-2 235,7-2 0,-3-4 75,4-6 1,-9-4-278,-1-9 0,-6 1 153,1-6 0,-9 4-671,-5-4 710,-4 6 0,-7-3 0,-1 6 0</inkml:trace>
  <inkml:trace contextRef="#ctx0" brushRef="#br1">16578 5232 7491,'16'0'712,"3"0"1,3-2-592,7-3 1,1-9 95,3-10 0,8-2 134,6-3 1,5-6-154,-4-3 0,6-3-453,-2-1 0,14-1 361,-31 22 0,1-1 0,3 1 0,0 0-37,-4 0 0,1-1 0,1 1 1,0 0-149,29-22 1,-4 0 41,-5 1 1,-2 0-154,-8 5 0,1 0-468,-6 4 475,-5 9 1,-7-2-146,-7 11 1,-7 6-486,-2-1 813,1 7 0,-22 11 0</inkml:trace>
  <inkml:trace contextRef="#ctx0" brushRef="#br1">18057 3668 8051,'-8'0'-228,"2"0"786,6 0 1,0 1 120,0 4-449,0 3 1,0 6-19,0 0-31,0 1 1,1-4-40,4 3 1,-3-3 70,2 8 0,3 3-115,-3 2 1,1 7 70,-5 3 0,0 8-96,0-4 0,0 8 108,0-3 0,-5-2-133,1 1 0,-1 1 0,5-5 0,0-3-140,0-2 0,0-3-51,0-2 0,2-6-610,2-3 193,-2-3 1,6-8 218,-3-3 1,-4-12-371,4-7 0,-4-6 219,-1-9 1,0 1-398,0-1 889,0-5 0,7-9 0,1-8 0</inkml:trace>
  <inkml:trace contextRef="#ctx0" brushRef="#br1">18085 3625 8051,'8'-14'0,"3"4"-100,-6 1 1,6 0 166,-1-6 1,-2 6 240,1-1 1,0 6-63,6-6 0,-1 7-72,0-2 0,-4 4 72,-1 1 0,1 0-214,4 0 0,-5 6-6,1 3 1,-6 4-119,6 1 0,-5 5 138,4 0 1,-6 8-141,2 2 0,-3 1 147,-2 7 0,0 3-2,0 7 0,0-2-125,0 2 0,0-4 74,0-6 0,0 3-339,0-7 0,0 5-61,0-5 0,0-1-235,0-8 1,-7 2 76,-2-2 558,3-3 0,-13 5 0,3-3 0</inkml:trace>
  <inkml:trace contextRef="#ctx0" brushRef="#br1">18100 4364 8051,'0'-14'618,"0"0"0,6 1-141,3 4 1,6-4-117,4 4 1,-2 1-405,7-2 1,-1 6 138,6-6 0,-1 7-96,1-2 0,5-3 0,3 0 0</inkml:trace>
  <inkml:trace contextRef="#ctx0" brushRef="#br1">18185 4578 8108,'-8'0'-560,"-5"0"1782,12 6-617,-6 2-428,7 6 1,0 0-37,0 1 6,0-8 0,2 8 92,3-1 0,1 2-12,4 7 0,1 3-129,-7 7 0,3 8 104,-3 6 1,-2 12-291,3-2 0,-4 3 80,-1-4 1,0 0-82,0-4 0,0-3-193,0-6 1,0-9-211,0-5 0,0-7-819,0-8 458,0-6 576,0-2 0,-6-25 0,-2-4 0</inkml:trace>
  <inkml:trace contextRef="#ctx0" brushRef="#br1">18043 5217 8108,'0'15'0,"0"-1"0,1 0 383,4 0 1,1 7 30,4 3 0,3 2 19,-4 3 0,-1-1 34,1 1 0,-1 4-86,2 0 0,1 5-37,-6-5 0,4 0-107,-4-4 1,6-7 17,-2-3 1,4-5-64,1-5 0,0-7-109,1-16 110,-1-4 0,6-24-739,4-1 406,3-6 0,6-6-1113,0 3 0,0-2 736,-4 7 0,-1 6 517,1 7 0,-1 4 0,1 2 0</inkml:trace>
  <inkml:trace contextRef="#ctx0" brushRef="#br1">16763 5303 8232,'-8'14'411,"2"0"-63,6 0-164,-6 7 1,4 1-130,-3 6 27,-3 1 1,7-1-88,-4 1 0,4 4 92,1 0 0,0 0-668,0-4 1,0-2 580,0-4 0,0 4 0,0-5 0</inkml:trace>
  <inkml:trace contextRef="#ctx0" brushRef="#br1">16521 5715 8198,'5'21'119,"0"2"0,4 4 201,-4 2 0,1-1 195,-1 0 1,-3 1-118,3-1 1,1-1-142,-1-3 1,6-4 4,-2-5 0,5-8-245,5-2 0,-1-10-233,5-4 0,1-10-306,5-5 1,2-9 267,-2-5 1,1 3 253,-11 2 0,-7 3 0,-6 2 0</inkml:trace>
  <inkml:trace contextRef="#ctx0" brushRef="#br1">15896 6824 8185,'0'-10'-612,"0"1"523,0 6 897,0-4-649,0 7 0,0 8-153,0 7 1,0 0 137,0 9 1,0 0 9,0 4 1,5-3 260,-1 4-313,1-4 0,-3 11 46,2-2 0,-2 2 21,3 7 0,-2-1-76,2 1 0,-4 6 43,4 3 0,1 8-104,-1 2 1,1 1 106,-1-2 0,-2 3 47,7 2 1,-7 3-255,2-2 0,-4 9 225,-1 4 0,5-1-255,-3-38 1,1-1-1,1 34 270,-4 2 0,0-4-257,0 0 193,0-1 1,0 3 4,0-3 1,0-3-107,0-11 1,0-7 41,0-2 0,0-4 77,0-1 1,0-7-375,0-3 140,0-3 264,0-8 0,0-1-1002,0-7 881,0 0 0,2-6-1489,3-3 1047,-4-4 0,7-2-188,-3-4 0,-3-4 595,2-10 0,4-16 0,0-9 0</inkml:trace>
  <inkml:trace contextRef="#ctx0" brushRef="#br1">15981 6767 8225,'6'-14'-26,"4"0"1,3 4 54,1 1 0,2 5 223,3 0 0,3 2 170,6 2 1,1 2-39,-1 2-197,0 4 0,1 5 34,-1-4 1,1 4-87,-1-3 1,5-3-72,1 3 1,5-7 138,-1 2 0,12-4-294,3-1 21,11 0 0,-5-6-31,12-3 1,-6 1 416,-4-2 0,-1 2-230,2-1 11,3-4 1,4 12-14,-2-4 1,-6 3 18,-9 2 0,4 0-105,-4 0 1,-8 0 102,-1 0 0,-10 0-168,0 0 1,-3 0 10,-2 0 1,1 0-46,-1 0 1,1 0 81,-1 0 1,-4 0 44,0 0 1,-7 5 232,2 0 1,-5 1-244,-4-1 0,1-2 7,-7 7 1,6-6 1,-5 6 1,-1-6-80,-4 6 75,0-1 1,0 1-77,0-1 24,0-5-15,0 8 34,0-4 1,2 2-11,3-1 12,-4-6 1,6 10-5,-7-4 1,0-1 41,0 2 1,0-1 3,0 5 0,0 1-1,0-1 1,0 2 8,0 3 0,0-4-50,0 4 24,0 3 1,0-6-67,0 3 65,0 3 1,0-4-19,0 5 1,0 1-6,0 5 1,0-1-43,0 0 1,1 2-15,4 4 0,-4 2 10,4 7 0,-3-1-16,-2 1 0,0 4 48,0 1-610,0-1 652,6-4 0,-4 4 23,2 0-75,-2 7 117,4-3 0,-4 10 161,3 1 0,1 4-105,-1-4 0,4 6 116,-4-2 1,4 5-166,-4 5 1,0-2-26,-5 7 1,6-2-293,-1-39 0,0 0-1189,1 38 1318,7-7 0,-10-6-899,6-4 591,-6-9 0,8-3-1381,-6-6 1158,0 0 0,-5-4 629,0-6 0,0 0 0,0-9 0,0 3 0</inkml:trace>
  <inkml:trace contextRef="#ctx0" brushRef="#br1">15995 9198 7940,'-14'0'0,"0"0"797,0 0-186,6 0-277,2 6-114,6-4-27,0 11 0,3-7 23,6 3-51,1 4 1,18-10 165,1 7-138,5-7 0,9 3 28,0-6 0,6-1-1,3-4 1,5-3-245,4-6 0,7-1 39,-28 8 0,1 0 1,1 0-1,1 0-773,4 0 0,1 0 854,1 0 1,0 0-6,-9 0 1,0-1-1,7-1 1,-1-1-103,-1 1 0,1-1 0,0 1 1,2 0 100,7 1 0,-1 1 1,-6 2-1,-1 1 47,-1-1 1,-2 0 0,34 2-219,-7-2 1,-15 5-57,6 5 0,-14 3 8,-6 6 0,-12 1-626,-11-1 1,-5 5-214,-4 0-284,-4 0 1488,-12-5 0,-8-6 0,-9-2 0</inkml:trace>
  <inkml:trace contextRef="#ctx0" brushRef="#br1">16052 7222 6655,'0'-8'518,"0"2"-363,7 6-54,-6 0 1,5 6-7,-6 4 1,2 4 75,3 5 1,-4-2 143,4 7 1,-3-1-372,-2 6 24,0-1 0,0-6 47,0-3 1,1-3-203,4-2 0,-2-6-109,7-3 219,-7-3 1,5-4-160,-4-3 0,-2-7 236,3-7 0,3-7 0,0 4 0</inkml:trace>
  <inkml:trace contextRef="#ctx0" brushRef="#br1">16180 7179 8075,'14'0'-414,"1"0"289,-1 0 1,5 0 401,0 0 0,6 0-118,-1 0 0,4 0-189,5 0 1,4 0 98,5 0 1,12-6 34,3-4 0,9 3-58,1-3 0,2 1 97,2-6 1,-1 1 188,-4 0 1,4 5 114,-4-1-280,3 7 1,1-3-3,-4 6 1,-4 1-204,-10 4 0,-5-2 105,-9 7 0,2-1-26,-7 5-111,7 0 28,-10-6 1,9 3-176,-6-6 1,0 5 91,-4-6 0,-2 1-17,-4-5 0,-2 0 553,-7 0-369,-6 0-35,-2 0 1,-17 0-25,-3 0 1,-10 2-259,1 2 272,-4 4 1,-2 11-296,1 0 0,1 5 95,3-5 0,-1 5-420,6-6 0,5 6 623,4-5 0,-5 6 0,-7-2 0</inkml:trace>
  <inkml:trace contextRef="#ctx0" brushRef="#br1">16393 7506 8034,'-12'-1'0,"2"-4"20,-2 3 0,9-4 307,-7 6 18,7 0-58,-3 0 58,6 0 84,0 0-199,6 0 0,2 0 0,6 0 0,2 0 29,3 0 0,5 0-74,9 0 0,14-5-86,10 1 1,8-7-62,-4 1 0,4 2-126,1-1 0,-9 1 107,10-2 0,2-2 120,-29 7 1,1 0 0,38-3-54,-39 3 1,0 1-1,33 1-200,-2-2 1,-9-1 85,-15 1 1,-1 0-190,-13 5 1,-6 6-313,-8 4 1,-5 3-403,-4 1 1,-6 2 930,-8 3 0,0-12 0</inkml:trace>
  <inkml:trace contextRef="#ctx0" brushRef="#br1">16180 7776 7807,'-9'0'-698,"-1"0"698,7 7 0,-3 1 156,6 6 0,0 0 297,0 0 1,0 0-333,0 1 0,0-1-77,0 0 1,5 0-276,-1 1 114,1-8 75,1 6 1,-4-10-532,3 7 275,-4-7-26,-1 3-219,0-6 454,0 0 1,-6-6 0,-2-2 0</inkml:trace>
  <inkml:trace contextRef="#ctx0" brushRef="#br1">16123 7890 8039,'10'0'-86,"-1"0"0,6-1 161,3-4 0,8 3 123,-3-3 0,6 2 47,4-1 0,3 0-276,7-5 1,8-1 37,5-4 1,8 5-284,7-1 0,1 1 411,4-5 1,-8-1 3,3 1 0,-8 2 136,4 2 0,-30 4-210</inkml:trace>
  <inkml:trace contextRef="#ctx0" brushRef="#br1">17686 7775 6616,'1'1'8,"7"14"94,-1-6-87,-7 1 0,-5-1 83,0 5-119,-1-9 13</inkml:trace>
  <inkml:trace contextRef="#ctx0" brushRef="#br1">17376 8074 6487,'-1'1'0</inkml:trace>
  <inkml:trace contextRef="#ctx0" brushRef="#br1">16322 8046 8039,'-14'8'213,"0"-1"-213,0-7 284,0 0-188,-1 0 0,7 1 109,4 4 1,13-2-26,5 7 1,10-7-67,0 2 0,6-4 116,8-1 1,6 0-108,13 0 0,17-6-138,-34 2 1,1-2-1,0-2 1,0-1-131,-1 0 1,0-1 0,-1-2 0,0-1 108,3 1 0,1 0 0,-1 1 0,0 0 15,-24 6 13</inkml:trace>
  <inkml:trace contextRef="#ctx0" brushRef="#br1">16237 8416 8093,'-8'0'-706,"-4"-6"257,10 4 176,-4-4 752,6 6-22,-7 0-400,6 0 0,-6 1 21,7 4 0,0 5 152,0 9 1,0-2-95,0 7-25,0-7 1,5 8 46,0-6 0,6 2-422,-2-2 178,4-10 1,0 10-88,-4-9 0,-1-4-252,-3-1 1,-4-2-293,4 2 717,-3-4 0,-9-1 0,0-8 0</inkml:trace>
  <inkml:trace contextRef="#ctx0" brushRef="#br1">16223 8487 8091,'16'-5'0,"3"1"0,-2-6-313,7 6 0,1-6 108,8 5 0,10-6 634,9 2 0,10-4-179,4-1 1,10-2-1355,-36 7 0,0-1 1305,38-6 0,-2-9 538,-10 6-538,10 0 0,-5 5-126,-31 6 1,0 2 27,38-2 0,-13 2-91,-4 6 0,-9 1-220,-4 4 1,-12 3 9,-8 6 1,-1 0-283,-8 0 0,-6 1-205,-8-1 1260,-4 0 1,-1 0-964,0 0 768,-6 1-524,4-7 1,-17 3 173,0-7 0,-1 7-58,-4-1 0,-4 3 203,-5 1 0,-12 2-26,3 3 0,-10-2-276,-1 7 1,-2-7-43,-2 2 0,5 1-1136,0-1 1156,6-6 0,-3-2 149,7-6 0,0 0 0,5-5 0,3 0 0,4 0 0</inkml:trace>
  <inkml:trace contextRef="#ctx0" brushRef="#br1">16393 8658 8033,'-22'8'169,"3"4"35,10-2 0,-2-2 75,6 1-78,0-6-78,5 10 1,8-11 40,7 2 1,7-2 254,11-2-395,9 0 0,12-6-142,13-4 0,0-4-114,-26 5 1,-1-1 0,33-7-124,-2-7 1,0 6-380,-5 0-846,4 2 1580,-6 8 0,0-5 0,-7 5 0</inkml:trace>
  <inkml:trace contextRef="#ctx0" brushRef="#br1">16095 9013 7947,'-14'-5'-430,"-1"1"78,8-7-627,0 9 1481,7-4-147,13 12-224,-4 2 1,12 8 35,-7 3-162,0-3 32,1 10 0,-1-3 10,0 5 1,0-4-101,0-1 1,1-5-143,-1 1 1,0-4 128,0 0 0,-4-7-156,-1-4 0,-4-2-257,4-2 479,-5-6 0,2-9 0,-6-7 0</inkml:trace>
  <inkml:trace contextRef="#ctx0" brushRef="#br1">16322 9099 7947,'19'-10'-4,"0"1"1,11 4 62,-1-5 0,17 1-7,6-5 0,9-5 61,10 0-383,-32 6 1,0 0 0,33-4 200,4-7 1,-1 2 162,0-1 1,-35 12 0,1 1-2,4 2 0,0 2 1,-4-1-1,-1 1 34,0 1 1,0 1 20,28-3-37,-5 7 0,-17 7-489,-3 2 386,-10 10 0,0-1-215,-9 5 1,-5-1-125,-10 2 0,-2 1-76,-7-6 1,-7 5-11,-2-5 222,-10 0 0,-8-10 325,-6 1 0,-7-5-130,2 4 0,-4-6 0,-6 2 0,-9-3 0,-9-2-1385,-3 0 1385,-3 0 0,8 0 0,-4 0 0,6 0 0,2 0 0,2 0 0</inkml:trace>
  <inkml:trace contextRef="#ctx0" brushRef="#br1">16678 9141 7947,'-59'18'0,"7"-4"0,8-3 8,6 3 0,10-4 166,9-1 0,3-6 442,2 2-253,6-4 232,1-1-341,26-6 1,8-2-13,25-6 1,8 0-63,16 0 0,-36 6 0,1 1-362,4 0 1,0 0 0,-1 0 0,0 0 181,3 0 0,1 0 0,8-3 0,2-1 0,4 0 0,-1 0 0</inkml:trace>
  <inkml:trace contextRef="#ctx0" brushRef="#br0">15924 7307 8232,'0'-8'-945,"0"2"1069,0 6 774,0 0 0,-4-2-506,-1-2-134,-6 2-110,3-4 0,-6 6-25,-1 0 1,1 0-181,0 0 0,-2 1-6,-3 4 0,2 3-101,-7 6 0,-1 0-221,-8 1 290,3-1 1,-5 0-102,7 0 60,5 1 0,3-8-303,6-2-7,-1-3 1,8-4 445,2-3 0,10-2 0,2-8 0</inkml:trace>
  <inkml:trace contextRef="#ctx0" brushRef="#br0">15640 7236 8232,'-10'5'0,"1"0"0,1 6 112,-1-2 1,-4 4 318,4 1 1,-4 0-306,-1 0 1,-2 1 81,-3-1 1,3 0-320,-3 0 1,3 1 98,2-1 1,6-5-328,3 1 215,4-1 0,7-1 6,4-3 0,10-4-366,9-1 0,1 0-3,8 0 487,0 0 0,4-12 0,1-4 0</inkml:trace>
  <inkml:trace contextRef="#ctx0" brushRef="#br0">14758 7165 8350,'0'-14'-132,"7"6"0,1 2 342,6 6 1,2 0 37,3 0 0,-4 0-676,4 0 252,4 0 0,-8 0-169,4 0-407,-3 0 324,-8 0 1,-2 1 191,-6 4 1,-6 3 235,-4 6 0,-7 0 0,-2 1 0,-6-1 0,1 0 0,-1 0 43,1 0 1,-1 1 72,6-1 1,2-5 43,7 1 1,-1-6 399,6 6 1,2-7-111,8 2 1,3 1-110,6-1 1,8 0-253,7-5 0,4-7 152,5-2 0,3-5-577,-3-5 1,-4 1-13,0-5 1,-6 5-198,-4-1 1,-4 4-363,-6 0 907,-6 1 0,5 0 0,-5 0 0</inkml:trace>
  <inkml:trace contextRef="#ctx0" brushRef="#br0">14901 7179 8331,'0'10'-246,"0"-1"1,4 1 516,1 4 0,5 2-38,-6 3 1,1 3-230,-5 6 0,0 2-10,0 3 1,0-1-60,0 6 1,-5-6 138,1 1 1,-3-5-176,3-4 0,0 1 43,-5-6 1,4-2 107,-4-7 0,-1-4-161,-4-6 1,5 0 72,-1 0 0,1-1-29,-6-4 1,7-3 60,4-6 1,-3-7-5,3-2 1,0 0 5,9 0 1,5-6 1,9-4 0,-2 0-101,7 5 1,-5 1 96,4 3 1,-5-1-393,1 6 1,-3-5 107,-2 5 0,0 0 31,0 5 0,-4 0 259,-1 0 0,-6-7 0,4-1 0</inkml:trace>
  <inkml:trace contextRef="#ctx0" brushRef="#br0">15029 7108 8319,'-8'-14'0,"-5"5"0,4-1-101,2 1 325,-5 1 30,10 1 0,-4 9-42,6 3 0,6 4-99,4 10 0,-3-2-18,3 7 0,-1 5 69,6 4 0,-1 2-397,0-2 0,0 1 179,0 4 0,1-3-552,-1-6 1,-5-1 14,1 0 122,-1-5 1,1-8-15,-1-5 483,-6-7 0,4-3 0,-7-8 0</inkml:trace>
  <inkml:trace contextRef="#ctx0" brushRef="#br0">15142 7222 8319,'-8'0'-624,"-3"6"1326,7 4 0,-6 4-184,5 5 1,-6-3-521,2 3 1,-4 1 70,-1-1 0,0 0-282,0-5 0,-5-1 121,0-4 0,0-1-383,5-3 0,4-3 125,1 2 1,1-10-58,-2-8 0,-1-2 407,6-8 0,-6-6 0,3-6 0</inkml:trace>
  <inkml:trace contextRef="#ctx0" brushRef="#br0">14986 6952 8319,'14'-8'-91,"2"2"-45,3 6 1,-2 6 724,7 3 0,-5 6-127,5 4 0,-5-2-1162,4 7 0,1-5 700,4 4 0,7 1 0,2 4 0</inkml:trace>
  <inkml:trace contextRef="#ctx0" brushRef="#br0">16138 7961 8178,'-15'-6'826,"1"4"-56,0-2-456,6 2 1,-5 2-490,4 0 128,-4 0-12,-7 0 1,2 2 13,-5 2 1,2-1-43,-7 7 0,2-1-354,-7 6 1,8-6 147,1 1 0,5-3-681,-4 3 158,5 3 378,-2-12 438,5 5 0,8-12 0,0-2 0</inkml:trace>
  <inkml:trace contextRef="#ctx0" brushRef="#br0">15796 7847 8178,'0'15'0,"-1"-1"81,-4 0 0,2 0 87,-7 1 0,1 0 42,-5 4 0,-1-3 181,1 3 1,5 2 100,-1-2-293,1-1 1,-1-5-242,1-3 99,6-4-58,-4-6 0,14 0 15,2 0 0,4 0-47,1 0 1,5 0-298,0 0 0,1 2-37,-1 2 0,-1-2-338,6 3 0,-7-2 174,2 1 531,-3-2 0,-2 11 0,0-5 0</inkml:trace>
  <inkml:trace contextRef="#ctx0" brushRef="#br0">14787 7919 8318,'-14'0'-695,"-1"0"1256,8 0 886,0 0-1212,26 0 1,-1-5-429,15 0 0,-2-6 36,3 2 0,-4-6-277,3-4 0,1 4-259,0-4 460,-8 3 0,-5 6 233,-7 1 0,0-1 0,1-4 0</inkml:trace>
  <inkml:trace contextRef="#ctx0" brushRef="#br0">15029 7762 8267,'-8'14'-299,"1"-6"0,7 6 857,0 1 0,0 1-102,0 7 1,0-4-567,0 5 1,-1-5 91,-4 5 1,2-7-1,-7 2 0,3 1 4,-3-1 1,-3 0-134,4-5 1,-2 1-63,1-1 1,-1-5-24,7 1 77,-7-7-72,9 3 218,-4 1 1,7-7 94,4 0 1,8-2-50,6-7 1,6 4 15,-1-5 0,2 3 146,3-3-182,-1-3 1,1 7-105,-1-3 1,-4-2 123,0 6 0,-12-2-171,2 3 149,-3 2-61,-3-4 9,-1 6 0,-14 6 41,-2 4 1,-5 2 31,-5 2 0,1 7 18,-5 3 0,0 3 81,0 1 0,-4-4-109,3-1 1,4 1 109,1 5 1,3-3-104,2-2 0,6-3-32,3-7 1,4 0 53,1 0 0,1-6-266,4-3 1,3-4-118,6-1 0,2-6-141,3-3 1,1-9-382,4-1 850,3-6 0,-11 3 0,4-6 0</inkml:trace>
  <inkml:trace contextRef="#ctx0" brushRef="#br0">15199 8146 8233,'-5'14'49,"1"0"142,-1 1-24,5-1 0,0 0 305,0 0 0,0 5-80,0 0 1,0 2-387,0-2 0,6-3-283,4 2 1,4-2-865,5-2 1141,-3-6 0,11 5 0,-5-5 0</inkml:trace>
  <inkml:trace contextRef="#ctx0" brushRef="#br0">15782 8644 8132,'-8'0'607,"2"0"-147,6 0-231,0 0 0,8-2-145,6-3 1,8-3 50,11-6 1,4-2-126,5-3 1,1 4-79,0-4-15,-1 3-96,-12 8 0,2-3-1013,-13 6 865,0 0 327,-11 5 0,-8 0 0,-8 0 0</inkml:trace>
  <inkml:trace contextRef="#ctx0" brushRef="#br0">15825 8430 8132,'0'8'155,"-7"5"132,-2-4 0,-8 4-110,-2 1 0,-2 2-125,2 3 1,2-3 84,-7 3 1,5-2-257,-5 2 0,7-3-28,-2 3 292,10-10 108,2 4-341,7-5-74,0 6 174,7-6 1,1 0-5,6-3 0,6-4 6,4 4 1,3 1-91,1-1 1,-4 1-58,0-1 1,-1-3-272,6 2 1,-2 3-353,-4-3 756,-2 7 0,-7-3 0,0 7 0</inkml:trace>
  <inkml:trace contextRef="#ctx0" brushRef="#br0">14602 8601 7372,'0'-14'-583,"0"4"359,0 1 1,0 4 134,0-4 0,0 4-97,0-5 186,0 7 0,0-9 0,0 4 0</inkml:trace>
  <inkml:trace contextRef="#ctx0" brushRef="#br0">14588 8473 8106,'0'-14'-348,"0"6"1115,0 2-441,6 12 0,-3 3 0,7 10 0,-2 3-23,1 7 0,-3 4-168,-6 0 28,7 7 0,-6-6-55,4 4 0,-3 2-152,-2-7 0,1-6-34,4-8 0,-3-3-724,2-2-535,-2 0 697,-2-6 90,0 5 550,0-12 0,0-1 0,0-8 0</inkml:trace>
  <inkml:trace contextRef="#ctx0" brushRef="#br0">14673 8786 8106,'14'0'0,"5"-2"-160,0-3 1,5 2-545,-5-6 480,6 6 0,-9-4 380,3 7 1,-8 0 32,-1 0-950,-7 0 247,3 0 514,-25 7 0,6 1 0,-15 6 0,3 6 0,-4-4 0,1 9 0,-1-6 0,7 7 0,2-11 71,5 4 1,1-3 355,0-2 232,6-6-119,2-1 0,12-7 183,4 0-394,9-7-161,9-1 1,8-6-214,7 0 290,0-7 1,-1 6-905,1-4 463,0 3 1,-9 2 48,-5-1 147,-1 1 0,-12 0 0,5 0 0</inkml:trace>
  <inkml:trace contextRef="#ctx0" brushRef="#br0">15000 8459 8106,'0'8'-782,"0"4"0,0-4 1548,0 6 1,0 1 28,0-1-587,0 0-166,6 0 1,2-1-17,7-4 0,-6-2-223,1-7-726,-1 0 432,5 0 491,-6-7 0,5 0 0,-5-8 0</inkml:trace>
  <inkml:trace contextRef="#ctx0" brushRef="#br0">15100 8487 8106,'8'8'-970,"4"5"0,-9-7 1514,7 4-743,-1-4-129,6-6 0,-3-2 328,-2-2 0,2-4 0,-2-7 0,-2 6 0,1-1 0,-6 7 65,10-9 169,-11 10-291,4-4 239,-6 6 0,0 1 324,0 4 0,0 3-164,0 6 1,-2 0 28,-2 1 0,0-1-5,-5 0 0,-1 5-28,-4 0 0,5 0-771,-1-5 228,1 0 193,-5-6 0,4 3-1233,1-6 572,-1 6 673,-4-9 0,0 4 0,-1-6 0</inkml:trace>
  <inkml:trace contextRef="#ctx0" brushRef="#br0">14929 8686 8106,'0'14'-534,"0"1"628,0-1 1,0 0 444,0 0 0,5-4-323,0-1 0,6-4-243,-2 4 0,4-5-71,1 0 1,0-2-286,0-2 1,-1-2-530,-4-2 470,4 2 197,-5-11 245,0 6 0,5-8 0,-6 1 0</inkml:trace>
  <inkml:trace contextRef="#ctx0" brushRef="#br0">15057 8715 7701,'10'0'-406,"-1"0"1189,0 0-319,6 0-240,-1-7 1,0 4-208,0-6 1,1 4 133,-1-5-410,0 7 143,0-3-78,-6 6 1,-6 8-275,-7 6 278,-6 0 97,3 7 1,-8-2-144,-3 0 216,3 6-46,-4-9 0,6 4 150,-1-5 1,8-1-243,2 0-4,3-6 116,2-2 1,7-6 106,2 0 1,4-1 53,1-4 1,5 3 97,0-2 0,5-3 76,-6 3 0,1-1 114,-4 5 1,-3 1-1288,-2 4 781,2 3 0,-10 6 103,3 0 0,-5 1 78,-5-1 0,-3-1 156,-6-4 1,4 4-229,1-4 18,-1-3-6,-4 7 1,5-10 11,-1 7-9,7-7 46,-10 3 1,12-4 98,-4 3-127,4-4-7,1 5-69,0-6 1,0 2-51,0 3-133,-7-4 223,-1 12 3,-6-11 0,0 5-189,0-2 89,-1-3 1,1 4 354,0-6-286,0 6 0,4-4 55,1 3 1,6-10 180,-2-5 1,10-4-389,4-5 1,10 2 141,5-7 0,3 1-398,1-6 217,1 1 108,-1 6 1,7-5 0,1 5 0</inkml:trace>
  <inkml:trace contextRef="#ctx0" brushRef="#br0">16138 9113 8046,'0'-8'-466,"-7"-5"749,6 12-13,-12-6-97,5 7 0,-6 0-59,0 0 0,-7 7 14,-3 2 0,-2 4-36,-3 1 1,1 0-2,-1 0 0,6 1-29,-1-1 0,2 0-136,-2 0 1,4 0-588,5 1 329,1-1-2,0-6 0,4 3-703,1-6 1037,6-1 0,-10-10 0,5-2 0</inkml:trace>
  <inkml:trace contextRef="#ctx0" brushRef="#br0">15711 9084 8046,'-14'7'-108,"0"1"0,-1 4-197,1-2 1,0 7 398,0-3 1,0 8 404,-1-3 0,0 7-280,-4-3-120,3 4 7,-5-5 1,9 5 117,2-3 1,4-4-71,6-1 0,3-3 110,6-2 0,7-4-282,13-1 0,5-7-200,4-2 0,2-2 213,-2-7 5,3-7 0,-5 0 0,7-4 0</inkml:trace>
  <inkml:trace contextRef="#ctx0" brushRef="#br0">14531 9170 8128,'-2'14'244,"-2"0"1,2 2-193,-3 3 42,-3-3 1,5 10 35,-6-2 1,-1 1-109,-4-1 0,5 1-124,-1-6 52,1 0-12,-6 2 1,1-10-20,0 3 1,5-4 146,-1-1-416,7-3 182,-3-6 0,12-3-130,3-6 1,6-2 96,4-13 1,-2 5-72,7-5 1,-1 2-49,6-1 149,-1 2 183,1 7 0,-3 6 103,-2 3 1,1 4-1,-6 1 0,-1 3 257,-9 6 0,-2 5-133,-7 10 1,-2 5 45,-3-1 0,-4 0 40,-10 6 0,1-4 67,-5-2 0,5-4-184,-1-1-147,4 1-101,-6-2 0,5-1-194,-3-7 0,4-1-12,0-4 0,1-3-261,0-6 0,6-6 184,3-3 0,4-6-9,1-4 0,0 2-9,0-7 1,1 5 340,4-4 0,-2 10-17,7-1 87,-7 9 97,9-8 526,-4 12-285,7-5 48,-1 12 114,0 2-276,0 6 1,-6-5-486,-3 1 192,3-7 0,-5 3-832,6-6 551,-5 0 1,2-1-625,-6-4 904,0-3 0,6-6 0,2 0 0</inkml:trace>
  <inkml:trace contextRef="#ctx0" brushRef="#br0">14673 9468 8128,'19'-14'-42,"0"0"0,6-1 41,-1 1 1,3-2 145,1-2 1,1 2 35,-1-3 0,-1-2-352,-3 2-866,3 0 1037,-12 5 0,6 0 0,-7 0 0</inkml:trace>
  <inkml:trace contextRef="#ctx0" brushRef="#br0">14858 9198 8128,'14'0'-632,"-1"2"750,-4 2 0,2 4 333,-6 6 0,0 1-224,-5-1 1,0 6-48,0 4 1,-2 3-95,-2 1 0,-6-4-137,-9 0 1,2-1-171,-7 6 145,0-1 1,2-1-160,3-3 1,3-4-791,2-5 724,6-1 301,-4 0 0,4-6 0,-6-2 0</inkml:trace>
  <inkml:trace contextRef="#ctx0" brushRef="#br0">15014 9226 8128,'0'15'-112,"0"-1"0,0 0 678,0 0-204,0 1-122,0-1 0,0 5-374,0 0 80,0-7-163,0 1 1,2-11-220,3 2 0,-2 3 134,6-3 302,-6 1 0,10-5 0,-5 0 0</inkml:trace>
  <inkml:trace contextRef="#ctx0" brushRef="#br0">14872 9482 8109,'-8'-6'-537,"2"4"1581,6-4-665,0 6 1,6 0 112,4 0 1,7 0-231,2 0-215,0 0-64,2 0 1,-4 5-231,7 0 1,-7-1-408,2-4-696,-3 0 713,-2 0 637,-6 0 0,5 0 0,-6 0 0</inkml:trace>
  <inkml:trace contextRef="#ctx0" brushRef="#br0">14972 9170 7976,'0'14'-9,"0"0"1,0 0 512,0 0 1,0 2-843,0 3 136,0-3 109,0 5 1,0-7-917,0 0 1009,-7 0 0,0 0 0,-8 1 0</inkml:trace>
  <inkml:trace contextRef="#ctx0" brushRef="#br0">14545 9582 8131,'-8'0'511,"2"6"-412,6 4 0,0 2 191,0 3-287,0-1 0,0 0 37,0 0 1,0 0-217,0 1 21,0-1 0,0 0 292,0-6-543,0 5 205,0-12-84,0 12-147,0-12 88,0 6-69,0-7 331,6 0 1,2 0 93,6 0 1,1-2-78,-1-3 0,0 4 162,0-4 1,5-1 34,0 1-184,0-6 117,2 9 0,-6-9-4,4 7 1,-3-6 17,-2 5 1,5-4 126,0 4 1,0 0-74,-4 5 19,-1 0 113,0 0-215,-6 0 55,-2 7 153,-6 1-28,0 12-74,0-4 0,0 4 483,0-5-402,-6-1 84,4 0-365,-4-6-341,12-2 1,4-12-153,9-3 316,-3-4 101,4-8 0,-1 1-903,0-4 422,0-3 601,-5 5 0,7-6 0,1-1 0</inkml:trace>
  <inkml:trace contextRef="#ctx0" brushRef="#br0">15171 9312 8122,'14'-14'-43,"0"-1"0,5 3 35,0 2 0,6-2 172,-1 2 0,-2-1 227,2 2 0,-7-2-597,2 6 47,-9-6-443,-4 9 78,-6-4 1,-2 7 523,-2 4 0,-11 3 0,-7 6 0</inkml:trace>
  <inkml:trace contextRef="#ctx0" brushRef="#br0">15142 9369 7934,'7'8'-453,"-6"4"671,4-2 0,-3 2 456,-2 2 0,0 5-441,0 0-188,0 7 0,-2-4-87,-3 6 0,-1-1 172,-4-3-158,-2 3 1,9-10-193,-7 7 0,5-7-1,-4 2 1,6-3-835,-2-2 641,3-6 414,2-2 0,-6-6 0,-2 0 0</inkml:trace>
  <inkml:trace contextRef="#ctx0" brushRef="#br0">15185 9553 8122,'19'-22'64,"0"3"1,1-1 194,-1 1 0,-3 0-116,3 5 96,3-7-311,-6 5 1,5-3-284,-7 10 1,-6 1-225,-4 3-380,-2 4 959,-2-6 0,-13 7 0,-2 0 0</inkml:trace>
  <inkml:trace contextRef="#ctx0" brushRef="#br0">15199 9511 8122,'8'8'0,"0"4"-452,-3-2 241,-4 9 1,6-2-41,-7 7 922,0-7-316,0 4-267,0-1 0,0-4-59,0 3-141,0-3-338,0-2 62,0-6-6,0-2 0,0-7 394,0-4 0,0-3 0,0-6 0</inkml:trace>
  <inkml:trace contextRef="#ctx0" brushRef="#br0">15313 9553 8122,'27'-4'-74,"-4"-1"0,3 0-106,-7 5 1,4 0 1005,-4 0-277,0 0-268,-4 7 0,-8 0-153,-2 8-137,-3-1 0,-2 0-136,0 0 103,-13 1 0,2 3 73,-13 1 0,1 2-94,-6-2 1,1-3 106,-1 3 0,3-4-112,2 0 1,3-3-20,7-2-31,6-4 120,2-6 0,7-1-23,4-4 42,16-3-129,9-6 0,19-5 108,3 0 0,9-7 0,4 4 0</inkml:trace>
  <inkml:trace contextRef="#ctx0" brushRef="#br1">8005 4080 8577,'0'-9'-412,"0"-1"0,0 5 210,0-4 347,0 6 534,0-10-296,0 5-177,0-6 0,-2 5 196,-2-1-105,2 7-131,-11-3 1,10 6-3,-6 0 1,1 6-181,-2 3 1,-2 4 132,2 1 1,-2 0-159,-2 1 1,-1 4 92,1 0 1,0 4-74,0-4 0,-1 5 75,1-5 1,0 0-9,0-5 1,1 5 57,4 0 0,-2 0 25,6-5 1,-5 0-70,6 1 1,-1 0 28,5 4 0,1-3-184,4 3 0,-2-2 171,7 2 0,-1-3-104,6 3 0,-1 2 23,0-2 0,0 4-129,0-4 0,1 2 101,-1-2 1,-2-2-2,-2 7 0,1-5 63,-6 5 0,1-6-38,-1 6 0,-4-2 70,4 2 1,-5 1-57,-5-6 1,4 6 104,-4-1 1,-1-2-69,1 2 1,-6-2-4,1 2 0,3 3-54,-3-4 1,2 4 0,-1 2 1,-2-3-108,6-2 1,-6-2 0,1-3 14,4-3 1,-2 3 23,3-10-170,4 4 180,-5-11 57,6 4-35,0-6 1,0 2-34,0 2 122,0-2 1,0 6-84,0-3 36,0-4 1,0 12-7,0-4 0,4-1 23,1 2 1,1-1-8,-1 5 1,-2 1 2,7-1 1,-7 0 17,2 0 1,1 5 7,-1 0 1,1 5-4,-1-5 1,-4 6-24,4-1 0,-3 3 170,-2 1 1,0 7-92,0 3 0,0-2-38,0 2 1,0 6 11,0 8 1,-2 2 24,-3-2 0,4-3 38,-4-6 0,3-5 20,2-1 1,0 1 20,0 5 0,0 4 167,0 1 1,0 1-493,0-2 0,0-4-455,0-1 1,-1 1 1418,-4-5 0,4-3-275,-4-2 0,2 2-253,-2-2 1,3-5-180,-2-4 1,-3-7 10,2 2 0,-1-3-287,1-2 339,4-6-2190,-5-1 2033,6-7 0,0 0 0,0 0 0</inkml:trace>
  <inkml:trace contextRef="#ctx0" brushRef="#br1">3128 469 8694,'0'0'0</inkml:trace>
  <inkml:trace contextRef="#ctx0" brushRef="#br1">3612 299 9738,'-14'0'-278,"6"0"171,1 0 116,7 6 222,-6-5-115,4 6-207,-4-7-250,6 0 85,0 0 130,6 0 1,-2-7 42,5-2 102,1 3 0,4-5-119,0 6 0,0-1 127,0 1 1,1 3-124,-1-3 0,-5 4 36,1 1-76,-7 0 58,10 0 0,-12 6 53,4 4-2,-4 2 0,-1 7 149,0 0-142,0 7 0,-1-4 266,-4 6 7,4 0-242,-6 1 0,3-4 206,-1 4-90,0-10 1,5 14-46,0-10-152,0-2 180,0 0-146,0-7 22,0-6 280,0-2-46,-6-6-215,4-6 0,-6-7 9,4-6 1,0-1 40,-5 1 1,4 1 3,-4-6 1,1 7-10,-2-2 1,-2-1 3,2 1 1,2 1-3,-1 9 1,6-4-12,-2 4 0,-1 1-141,1-2 111,0 7 1,5-5-1479,0 4 1467,0-4 0,6-13 0,2-1 0</inkml:trace>
  <inkml:trace contextRef="#ctx0" brushRef="#br1">2275 725 11364,'-8'0'-733,"2"0"756,6 0 125,0 0-97,0-6 1,-5 3-358,1-7 284,-1 1-16,5-6 10,0 1 1,0 0-2,0 0 0,0 4-3,0 1 0,0 4-22,0-4 1,0-1 48,0-4 0,5 0 122,-1-1 0,6 1 80,-5 0 1,6-5-47,-2 0 1,-1 0-35,1 5 0,-4-5-18,5 0 1,-6 2 9,6 7 1,-7-2 10,2 2 83,3-3-138,0-1 1,4 0-42,-2 0 1,1 4 34,-7 1 0,6 4-20,-5-4 1,6 4 12,-2-5 0,4 2-51,1-1 0,0-2 49,1 6 0,3-1-97,1 1 0,2 4-19,-2-4 1,-2 2-43,7-2 1,-5 3 70,5-2 1,-7 2-118,2 2 0,2 0 79,-2 0 0,1 0-30,-1 0 1,-3 0 96,3 0 0,-3-5 86,-2 1 0,0-3 209,0 2-135,0 4 0,-1-7-11,-3 3 1,2 4-65,-2-4 0,-2 3 7,1 2 1,-4 0-119,4 0 1,1 5 12,4 0 0,-5 4-207,1-4 0,-1 5-331,6-6 414,-1 1 0,0 0 34,0 0 0,0 1-17,1-1 1,-1-4 259,0 4 0,0 1-178,1-1 1,4 6 134,-1-2 1,3 3 13,-2-3 0,-3 4-50,3-4 0,-2 2-85,2-1 1,-3 1-143,3-7 1,-3 1 84,-2-5 0,0 0 139,0 0 1,0-8-179,1-6 0,4-2 96,0-7 1,4-1 124,-4-5 0,7-5 0,-4-3 0</inkml:trace>
  <inkml:trace contextRef="#ctx0" brushRef="#br1">3910 441 8557,'7'-8'-302,"1"-5"218,6 5 1,0-11-211,0 0 356,7 0 0,-5 0 17,2 1 0,3-1-12,-2 4 1,0 1 47,-5 0 1,0 6 7,1 3 1,-1-1 73,0 1-162,0 0 0,-4 5-3,-1 0-20,1 0 1,4 0-45,0 0 0,-4 0 91,-1 0 0,1-4-50,4-1 53,0 0 37,0 5 1,5 0 9,0 0 1,0 0 157,-5 0-216,1 0 1,-1 0 25,0 0 0,0 2-4,0 3 0,1-4-3,-1 4 0,2 1 12,3-1 0,-4 1-30,4-1 1,-1-2 58,1 7-81,-4-7-59,6 9 0,-5-8 40,3 5 1,-3 1 47,2 4 0,-2-5 13,-1 1-186,-1-7 127,0 10 0,0-6 8,0 8 14,1-1 1,-1-6 37,0-4 1,0 3-41,0-2 0,1-1-14,-1-4 22,0 0 7,0 0 1,7 0 18,3 0 1,-2 0 4,1 0 0,-4-4-2,5-1 0,0-6-57,4 1 1,-4-1 81,0 2-47,-7-4-88,10 5 0,-10-6 103,7 0-17,-7 6-199,10-5 173,-11 5-41,4 0 0,-5-3-4,-1 7 1,0-1 47,0 5 0,1 0-2,-1 0 147,0 0-156,0 0 1,-1 1 199,-4 4-169,4-3 10,-5 4 6,0 0 0,4-4 12,-2 3 1,2-10 8,3-4 1,-1-4 20,0-1 114,0-1-167,1 1 0,-1 5 102,0-1 0,0 7-1,0-2-3,1 4-86,-1 1 0,-1 1 83,-4 4-465,4 3 1,-10 6-49,6 0 0,2 2-402,8 3 772,-3 3 0,11 7 0,-5-1 0</inkml:trace>
  <inkml:trace contextRef="#ctx0" brushRef="#br1">8247 6554 8153,'-8'-8'428,"2"2"1,9 7-312,6 4 0,2 8 533,13 5-340,-7 8 0,10-4-127,-3 6 0,1 5-87,-1 1 0,1 0-371,-6 0 0,2-4 235,-2 3 1,-4-5-605,4-4 1,-4-4 308,-6-5 0,2-6-492,-6 1 264,0-7 563,-5 3 0,-7-12 0,-1-2 0</inkml:trace>
  <inkml:trace contextRef="#ctx0" brushRef="#br1">8517 6412 8153,'0'14'351,"0"0"1,0 2-54,0 3 1,0 0 133,0 9 1,-2-1-138,-2 11 1,-4 0-197,-7 5 0,-4 4 81,1 0 0,-3 5-178,2-4 0,3-2-566,-3-8 0,8-1 362,2-8 0,6-4-1657,-2-11 1135,3-6 724,2-1 0,7-20 0,0-3 0</inkml:trace>
  <inkml:trace contextRef="#ctx0" brushRef="#br1">8716 6710 8153,'20'0'-169,"4"0"1,1 5 112,-1 0 0,-5 6 913,-9-2 1,-4 5-405,-6 5 1,-6 3-421,-4 7 0,-9 1-166,-5 3 0,-7-5 100,-2 1 0,1-2-56,8-8 218,-2 0-686,10-11 348,1-2 1,20-8 12,9-2 0,12-4 160,2-7 0,1 8 204,4 2 1,2-1-45,-2 1 1,-5 0 48,-4 5 1,-8 6 110,-2 4-204,0 2 1,-12 3 165,2-1 0,-4 5-130,-4 0 0,-6 1-188,-9-1 1,-3-3-118,-6 3 0,-1 2-260,1-2 0,4-2-58,0-8 1,7 2 506,-2-6 0,3 0 0,2-5 0</inkml:trace>
  <inkml:trace contextRef="#ctx0" brushRef="#br1">9228 6454 8284,'-8'0'123,"-5"0"0,10 5-125,-6 0 1,5 6 177,0-2 1,1 4-16,-2 1 0,3 7 75,-3 2-100,-2 4 1,5 3 122,-3 3 0,-1 10 91,1 9 0,-1 5-284,1 5 0,4-9 161,-4 4 1,5-9-646,5-1 0,4-11 269,10-7 0,3-9-648,7-10 797,5-4 0,9-6 0,7 0 0</inkml:trace>
  <inkml:trace contextRef="#ctx0" brushRef="#br1">9569 6269 7852,'-8'0'-292,"2"0"0,6 8 620,0 7 0,0 0 493,0 9 0,1 4-420,4 6 1,-3 5-327,2-1 1,-2 5 139,-2 4 1,0-1-391,0 6 0,0-5-609,0 6 1,0-6 496,0 5 0,-2-12-138,-2-3 1,2-10 59,-3-3 365,4-13 0,1 8 0,0-11 0</inkml:trace>
  <inkml:trace contextRef="#ctx0" brushRef="#br1">9597 6682 8047,'15'0'-68,"-1"0"0,0 0 263,0 0 0,2 0 224,3 0 1,-3 0-511,3 0 0,-8 0 68,-2 0 0,-4 0-1059,5 0 796,-7 0 0,1 3-581,-8 6 867,-4 1 0,-13 17 0,-1-5 0</inkml:trace>
  <inkml:trace contextRef="#ctx0" brushRef="#br1">9555 6994 8047,'-22'37'0,"0"-2"0,3-7 0,8-4 383,-4-1 1,11-10-44,-1 1 0,5-7 69,5 2 1,9-6-91,9 2 1,0-10-368,0-4 1,1-10-124,4-5 0,1 2-127,-1-2 0,1 2-137,-1-2 0,-1-1 259,-3 6 1,-4 0 175,-6 5 0,-6 0 0,-1 0 0</inkml:trace>
  <inkml:trace contextRef="#ctx0" brushRef="#br1">9782 6341 8058,'7'-15'-258,"-4"3"215,6 2 0,1 4 819,4 6 1,0 6-258,0 4 0,-4 9-472,-1 4 0,-4 4-194,5 2 0,-7-6-272,1 1 1,3-7-42,-3 2-159,8-3-541,-5-2 1160,8-6 0,-1-8 0,0-8 0</inkml:trace>
  <inkml:trace contextRef="#ctx0" brushRef="#br1">9996 6312 8058,'7'14'-8,"-2"1"0,1 3 103,-1 1-40,6 0 0,-8-6-117,7-3 0,-5 1 29,4-7-439,1 1 0,4-11 472,0-4 0,7-9 0,1-3 0</inkml:trace>
  <inkml:trace contextRef="#ctx0" brushRef="#br1">10237 6141 8058,'0'19'90,"0"0"1,0 7 127,0-3 1,-1 4 327,-4 2 0,2-1-102,-7 1 0,6-3-524,-6-2 0,2 1 107,-1-6 0,-9 2-207,4-2 1,-5-3-303,0 3 1,2 1 481,-7-1 0,0 0 0,-4-5 0</inkml:trace>
  <inkml:trace contextRef="#ctx0" brushRef="#br1">9839 6554 8058,'8'6'-402,"3"-3"295,-6 7 0,4-1 1154,-4 5-623,0 1 0,-5 4-182,0 0 0,0 4-365,0-4 1,0 2-329,0-2 332,0-4 1,0 8-99,0-4 0,0-8-735,0 3-238,0-3 1190,0-3 0,0-8 0,0-8 0</inkml:trace>
  <inkml:trace contextRef="#ctx0" brushRef="#br1">9910 6710 8058,'22'-19'-675,"-3"0"1,2 0 1000,-2 5 1,6 0 84,-1 0 0,-2 1-50,2 4 0,-2-3-57,1 8 0,3-1-70,-7 5 1,0-5 230,-5 1-302,0-1-111,-6 5 0,-2 1-319,-6 4 234,0 3 1,-6 6 162,-4 0-735,-2 1 444,-9 5 0,-2 2 6,-11 7 0,4-1-40,-3 1 107,3-1 0,2 0 26,-1 1 1,9-7 23,6-3 0,6-8 41,8-2-154,0-5 0,12-3 127,7-6 0,2-6 34,2 2-39,1-4 79,5-1 0,-3 6-13,-2 3 1,1 4-1,-6 1 0,0 0 138,-4 0 1,-1 6-80,0 4 1,-6 7 66,-3 2 0,-4 5 91,-1-5-109,0 0 1,0-5-5,0 0-14,0 0-46,-6 0 1,4 7 1,-4-5 21,6 3 1,-2-2-19,-2 2 1,2-3 1,-3 3 0,4 1-67,1-1 1,0 5-148,0-5 0,0 0-225,0-5 237,0 0 0,0-4 51,0-1-50,-7-6 92,6 4 1,-13-7 64,-1 0-72,1 0 1,-8 0-7,3 0 0,3 0 124,-3 0 1,-1-5-16,1 0 0,2-1 443,7 1-308,-3 4-165,12-12 4,-5 5 0,9-6-203,6 0 61,1 0 1,21-7-974,-2-3 702,2-3 0,2-6-95,1 0 0,-1 0-266,-5 4 0,1 3 725,-1 2 0,1-3 0,-1 5 0</inkml:trace>
  <inkml:trace contextRef="#ctx0" brushRef="#br1">10578 6980 7374,'0'8'751,"0"-2"1,5-4 284,0 3-450,0-4-176,1 12 72,-4-5-153,4 6 0,-6 0-301,0 1 1,-3 7-255,-7 6 0,-7 4 327,-16 10-101,3-8 0,-18 26 0,4-8 0</inkml:trace>
  <inkml:trace contextRef="#ctx0" brushRef="#br1">11261 6440 8032,'0'8'-404,"1"-2"161,4-6 1340,3 0-434,6 7-415,7-6 1,-4 5-36,7-6 0,0-6-119,4-3 0,1-9-201,-1-1 1,0-1-23,1 1 0,-2 3-326,-4-3 1,-2 3-741,-7 2 629,-6 0 566,-2 0 0,-6-1 0,0 1 0</inkml:trace>
  <inkml:trace contextRef="#ctx0" brushRef="#br1">11474 6255 8032,'0'14'0,"0"5"515,0 0-343,0 7 1,0-9 154,0 7 1,0-1-84,0 6 1,-1 4-318,-4 0 0,-3 0 135,-6-4 1,1-2-137,4-4 0,-4 3 73,3-7 1,-1 4-50,2-4 0,3 0-72,6-5-16,0 1 0,1-6 228,4 1 0,4-7-52,10 1 0,-1-8-2,5-6 0,1-2 10,5-3 1,-1-4-233,0 0 0,2-6 2,4 1 1,-4 2-21,3-1 0,-5 5 116,-4-1-11,-3 10 95,-14 3 1,-2 7-76,-10 4 0,-9 9 223,-10 10 0,-2 3-97,-3 1 1,1 5 253,-1 0 0,2 12-111,4-3 1,2 3 160,7-8 1,1 1-76,4-9 0,3 1-132,6-11 0,0 0-232,0-5 1,1-6 161,4-3 1,3-4-417,6-1 0,5-6 176,0-4 0,6-4-575,-1-5 0,1 2 330,-1-7 0,3 7 411,-4-2 0,-2-3 0,0 0 0</inkml:trace>
  <inkml:trace contextRef="#ctx0" brushRef="#br1">11815 6810 8032,'15'0'-68,"-1"0"0,0 0-340,0 0 634,7 6 0,-5-3 922,3 7-863,-4-1 0,0 1-753,-1-1 1,-5 1 204,1 4 0,-7-5-833,2 1 1096,3-7 0,-7 9 0,5-4 0</inkml:trace>
  <inkml:trace contextRef="#ctx0" brushRef="#br1">12128 6369 7989,'14'0'55,"2"0"-55,3 0 0,-1 2 73,5 2 0,1 4 325,4 6 1,1 5 588,-1 0 0,-1 7-545,-3-3 0,1 4 2,-6 2-395,-6-1 0,-7 2-145,-6 3 0,-3 5-234,-7 9 0,-7 4-1349,-16 6 1449,-4 0 0,-5 0 0,-1-1 0</inkml:trace>
  <inkml:trace contextRef="#ctx0" brushRef="#br1">8247 7791 8109,'-14'6'-661,"7"2"889,7 6 1,8 2 477,11 3 0,3 4-322,7 11 1,4 2-138,0 7 1,0-2-113,-4-3 0,-1 6-203,0-6 1,1 0-207,-1-10 255,-6 1 0,-1-3-526,-7-2 1,-1-3 183,-4-7-258,4-6 9,-11 4 1,4-12 609,-6 0 0,-13-6 0,-3-8 0</inkml:trace>
  <inkml:trace contextRef="#ctx0" brushRef="#br1">8488 7762 8109,'7'14'0,"-6"1"424,4-1 1,-3 5 2,-2 0 1,0 11-119,0-2 0,-2 10-228,-3 0 1,-3 3 103,-6 2 1,-2-1-99,-3 1 1,4 1 89,-4 4 1,-2-9-450,2 4 1,2-12 76,7-2 0,-1-2-678,7-8 629,-1 0 244,5-12 0,0 0 0,0-7 0</inkml:trace>
  <inkml:trace contextRef="#ctx0" brushRef="#br1">8673 8061 8109,'0'14'182,"0"0"0,0 7-57,0 2 0,-4 4 224,-1 2 1,-5-1-194,6 1 1,0-3-86,9-2-47,3-3 0,13-9-257,2-2 340,4-4-27,2-6 0,1-2-482,3-2 258,-3-4 1,5-6-391,-7-1 0,-6 0 233,-3-4 1,-5 8 300,-4-4 0,2 4 0,-4-3 0</inkml:trace>
  <inkml:trace contextRef="#ctx0" brushRef="#br1">8858 8174 8109,'8'-14'0,"3"5"43,-6-1 146,6 7 219,-3-3 0,0 14-99,-4 6 0,-2 6-90,-2 9 1,-2 6 136,-2 3-267,2 3 1,-9-3-45,6-1 1,1-5-964,4 1 522,0-3 307,0-8 1,7-1 88,8-7 0,-1 0 0,6 1 0</inkml:trace>
  <inkml:trace contextRef="#ctx0" brushRef="#br1">9427 7677 8046,'-14'0'0,"-5"0"0,0 0-121,0 0 0,0 1-178,0 4 1,-5 3 395,5 6 0,0 5 314,5 0 0,0 5 232,0-5-405,-1 6 1,6-3 50,-1 7 1,7 2-48,-2 7 1,4 0 13,1 9 1,0 4 1,0 1 0,0 3-507,0 2 198,6 0 0,-3-6-215,7-4 0,4-9-367,5-5 1,6-9-946,-1-5 1058,9-10 0,-3-4 520,3-10 0,-3-15 0,-1-10 0</inkml:trace>
  <inkml:trace contextRef="#ctx0" brushRef="#br1">9512 7791 8046,'8'-7'65,"0"6"227,-3-4 1,-2 11 176,6 8-267,-6 7 0,8 9 343,-6 3-273,0 4 0,-5 10-212,0 0 1,0 1 191,0-6-374,6 1 0,-4-7-341,3-2 1,1-6 29,-1-4 0,1-4-1027,-1-6 1460,-4-6 0,12 5 0,-5-5 0</inkml:trace>
  <inkml:trace contextRef="#ctx0" brushRef="#br1">9626 8132 8046,'8'-14'0,"3"4"0,-6 1 0,6 5 525,-2 0-228,4 2 1,1 2-60,0 0 0,-4 5-43,-1 0-525,1 6 1,2-3 242,-2 6 1,-4 0-541,-6 0 1,-6 0 163,-4 1 247,-2 5 1,-4-2-103,-3 5 1,1 1 317,-5 4 0,-1 1 0,-4 2 0,-1-2 1,2 2 87,4-7 1,2 1 790,7-1 1,6-3-89,3-7-582,4 0 1,2-6 146,4-3 1,9-5 85,10-5 1,3-9-16,1-10 0,5-3-1540,1-1 598,-1-1 22,1-5 1,-4 4-1205,4-4 1697,-4 4 0,-2 2 0,1 0 0</inkml:trace>
  <inkml:trace contextRef="#ctx0" brushRef="#br1">9896 7677 8135,'2'14'163,"2"0"0,-1 1 363,7-1 1,-5 5-64,4 0 77,1 6-210,-2-3 0,3 0-337,-7-3 1,6-3 34,-5-2-248,6-6 1,-8-2-476,6-6 1,-4-1 694,4-4 0,1-9 0,4-8 0</inkml:trace>
  <inkml:trace contextRef="#ctx0" brushRef="#br1">10109 7563 8130,'7'14'0,"-6"2"0,4 3 0,-4-3 0,-1 9 236,0-6 0,0 5 400,0-5 1,0 0-494,0-5 1,5 0-765,0 0-13,0-6-1,1-1 1,2-14 237,6-2 397,0-4 0,1-7 0,-1-2 0</inkml:trace>
  <inkml:trace contextRef="#ctx0" brushRef="#br1">10280 7592 8124,'14'0'0,"-6"0"0,3 6 498,-6 3-259,0 4-30,-5 8 0,0-4 289,0 7 1,0-2 170,0 1-652,-7 4 81,6-11 0,-12 9-65,4-6 24,-4 7 0,-1-9-298,-1 7 0,-4-7-581,1 2 1,-8 2 821,3-3 0,-4 1 0,-2-4 0</inkml:trace>
  <inkml:trace contextRef="#ctx0" brushRef="#br1">9796 7933 8124,'13'19'117,"-3"0"1,1 1 190,-7-1-23,7 3 1,-7 7 279,5-1 1,-1 1-207,1-1-310,4 0-6,-5 1 1,0-1-246,-3 1 151,3-7-71,-1 5 0,1-11-396,-3 2 1,3-2-309,1-2-507,-2-6 887,5 5 446,-10-11 0,11-9 0,-5-9 0</inkml:trace>
  <inkml:trace contextRef="#ctx0" brushRef="#br1">10067 8132 8108,'22'-21'-657,"0"5"263,-3-2 691,-3 8 0,9-1 475,-6 6 1,0 0-22,-5 5-297,0 0-257,0 0-160,-6 0 1,3 2-28,-6 3 0,0-2-294,-5 6 0,-6 1 86,-4 4 1,-3 5-145,-1 0 1,-2 0-49,-3-5 139,4 7 74,-12-5 1,11 4-131,-3-6 179,3 7 0,8-10-154,4 3 569,2-3-190,2-3 24,0-2 0,2-1 92,2 0 1,4 0-123,6-5 1,1 0-19,-1 0 0,0 0-48,0 0 1,-4 0 35,-1 0-157,-6 0 120,4 6 26,-7 2 1,0 6 240,0 0-83,0 0-113,0 7 0,0-5 170,0 3 1,5-3-238,-1-2 1,3-2 16,-3-2 0,-1-2 12,7-3 0,-5-4-87,4 4-51,1-4 11,4-1 1,0 2 435,0 3-338,-6 3 1,3 6 45,-6 0 0,0 7 93,-5 2 0,-2 3-67,-3-3 0,-1 3 125,-3-8 1,-4 6-63,4-5 1,-9-1 30,-1-9 1,0 2-396,5-6 116,-7 0 1,6-5-131,-4 0 137,3-7 1,6-5 83,1-7 0,6-7-24,-2 3 1,8-4-16,2-2 1,11 6 14,-2-1 0,5 7-465,0-2 228,-3 3 108,11 2 1,-10-1-1134,7 1 593,-1 0 162,-1 6 1,4-5 524,-7 4 0,6-4 0,-3-1 0</inkml:trace>
  <inkml:trace contextRef="#ctx0" brushRef="#br1">10664 8388 8068,'16'0'31,"7"0"-16,-9 0 0,4 0 879,-4 0 194,0 0 1,-1 6-727,-4 3-302,-2 4 125,-7 1 1,-2 7-1950,-3 3 833,-3 2 931,-12 3 0,4-1 0,-4 1 0</inkml:trace>
  <inkml:trace contextRef="#ctx0" brushRef="#br1">11375 7478 8000,'0'20'-399,"-5"2"276,0 7 1,-6 6 655,2 3-285,2-4 0,-5 6 114,2-7-258,-9 6-49,3-9 0,-4 5 40,6-6 1,-1-7-66,1-3 1,5-5-156,-1-5 1,6 2 101,-6-6 1,7-2-214,-2-7 1,5-4 113,5-6 0,4-1-121,10 1 0,3-5 6,7 0 117,-1 0 83,7 5 0,-5 0-35,3 0 0,-3 6 67,-1 3 0,-2 3 132,-4 2 1,-7 2 23,-6 3 0,-7 4 213,1 10 1,-2 0-129,-2 10 0,-2-4 59,-2 8 0,-4-1-135,-6 1 18,-1 3-252,1 0 0,0-1-415,0-6 431,-7-1-271,12-6 0,-10-1-875,9-7 1204,-2-6 0,-9 4 0,-1-4 0</inkml:trace>
  <inkml:trace contextRef="#ctx0" brushRef="#br1">11375 7933 8000,'0'14'211,"0"-6"1,0 5-909,0-4 340,0 4 357,-7 1 0,-1 0 0,-6 0 0</inkml:trace>
  <inkml:trace contextRef="#ctx0" brushRef="#br1">11275 8118 8000,'-6'7'-1226,"4"6"920,-4-11 992,6 4-199,0-6-316,6 0 1,-3 0-143,7 0 1,4-6-58,5-4 0,5-2-260,-5-3 0,4 1 154,-4 0 134,0 0 0,2-7 0,1-1 0</inkml:trace>
  <inkml:trace contextRef="#ctx0" brushRef="#br1">11545 7890 7519,'14'-8'1764,"1"-4"-1572,-1 4 1,5-7-263,0 1 0,6-5 51,-1 0 1,3-1-138,1 1 0,-6 3-160,-3-3 1,-3 5 315,-2 4 0,-6-2 0,-2 4 0</inkml:trace>
  <inkml:trace contextRef="#ctx0" brushRef="#br1">11673 7705 8109,'8'0'-188,"5"7"0,-5 1 468,0 6 0,-2 0 351,-6 0 1,0 5-357,0 0 1,-6 6-249,-4-1 0,-7 3-12,-2 1 1,-2 1-230,2-1 0,3 1-302,-3-1 323,4 0 115,0 1 1,6-2-711,0-4 377,5-2-189,-2-7-323,6 0 923,0-6 0,6-12 0,4-11 0,9-8 0,-2 1 0,7-7 0,0 7 0,4 1-298,0 7 298,1 6 0,-1-4 0,-1 10 237,-3-3-107,3 10 51,-12 3 590,0 13-437,-3-6 1,-10 8-134,3-5 1,-4-6-348,-1 2-105,0-3 251,0-3 0,0-8 0,0-8 0</inkml:trace>
  <inkml:trace contextRef="#ctx0" brushRef="#br1">11844 7620 8072,'14'6'-123,"-6"2"-246,-3 6 315,3 1 257,-7-1 1,5 5 369,-6 0 0,0 4-563,0-4 1,-6 7-554,-3-3 0,-4 0 180,-1 0 363,0-5 0,-13 15 0,-3-3 0</inkml:trace>
  <inkml:trace contextRef="#ctx0" brushRef="#br1">11147 8302 8030,'5'10'50,"0"-1"1,4 6 1308,-4 4-565,6-1-410,-3 3 0,1-5-622,1 3 119,-1-3-406,-1-2-53,5 0 0,-7-5-180,4 1 281,2-7 0,-10 2 177,3-10 0,1 2-249,-1-7 549,-1 1 0,-4-5 0,0 0 0,5-1 0,0 1 0,6 6-69,-3-4 1,6 8 68,0-5 0,0 6 106,1-2 1,-1 3 220,0 2 0,2 0-46,3 0 1,-3 0 27,3 0 1,-8 0 281,-2 0-230,1 0-106,4 0 1,-5-1-120,1-4-92,-7 4 0,8-7-252,-6 3 141,-1 3 0,-2-4 49,3 6 1,-2-5-134,6 1 0,-4-6-245,5 5 29,-1-6 0,10 10-4,0-4 247,0 3 75,2 2 0,-4 0 233,7 0 31,-7 7-89,4-6 1,-12 12 236,0-4 0,-1 4-123,2 1 0,-2-4 263,-4-1-285,-2-6-264,11 4-678,-12-7 366,12 0 118,-12 0-918,6-7 602,-1-1 556,-4-6 0,10-6 0,-4-2 0</inkml:trace>
  <inkml:trace contextRef="#ctx0" brushRef="#br1">12071 7776 8030,'15'0'-41,"-1"0"0,0-4-172,0-1 1,2-6 559,3 1 0,1-2 921,4-2 1,1 4-1387,-6 1 0,0 1-122,-4-2-918,-1-2 538,-6 10 221,-2-4 0,-8 7 399,-2 4 0,-11 9 0,-7 8 0</inkml:trace>
  <inkml:trace contextRef="#ctx0" brushRef="#br1">12100 7862 8030,'0'14'-464,"0"5"817,0 0 1,0 8 524,0 1 1,-2 7-130,-3 7-520,4 1-43,-12 0 1,5-2-87,-6-3 1,5 1-181,-1-6 1,5 1-299,-4-6 0,6-1-97,-2-3 0,3-4-1214,2-6 1689,0-6 0,0 5 0,0-5 0</inkml:trace>
  <inkml:trace contextRef="#ctx0" brushRef="#br1">12043 8274 8030,'6'-36'-15,"4"2"0,2 3 161,3-2 0,-1 3 140,0-3 1,5 2 11,0 3 0,5 1-245,-5 4-115,-1 2-37,-3 0 0,-6 10-737,1-3 628,-7 9 208,3-1 0,-12 6 0,-2 0 0</inkml:trace>
  <inkml:trace contextRef="#ctx0" brushRef="#br1">12100 8189 8030,'6'14'0,"2"0"76,0 7 1,3-4 217,-6 7 0,1-1 1050,-1 6-956,-4 6 0,6-10-541,-7 3 46,0-2-84,0-4 0,0-2-333,0-6-71,0 1-508,6-7 786,-4-2 0,4-14-27,-6-6 1,5-2-298,-1-8 641,1-6 0,1 0 0,1 0 0,2 7 0,4-1 1,-4-5 1,4 7 2,1 3 1,2 5 271,3 5 0,1 2 492,4 7 0,1 0-351,-6 0 0,2 0 89,-2 0 1,-8 7-175,3 2 1,-9 4-56,0 1 1,-5 6-292,-5 4 64,-9-3-148,-2 6 0,-11-5-96,3 6 1,2-1-51,-2-3 1,6-2-204,-6-3 0,11-8-7,-1 3 204,9-9-101,-1 1 348,6-6-151,6-6 40,2-2 1,13-6-260,2-1 68,4-5 55,2 4 1,-1-9 249,1 6 0,-1-6 0,0 2 0</inkml:trace>
  <inkml:trace contextRef="#ctx0" brushRef="#br1">12697 7307 8034,'14'0'1265,"7"0"-796,-6 7 1,12 0 478,-3 8 1,4 7-480,6 6 1,0 2-11,4 8 1,2 0-101,-7 5 0,0-1 86,-4 1 0,-7 1-353,-3 4-860,-10 2 940,-3 13 1,-15 10-391,1-31 1,-3 1-688,-1 0 0,-4 0 824,-10 6 0,-4 0 0,2-5 0,-2 0-104,-5 3 0,-1 1 0,1 2 0,0 1 185,2 3 0,0 1 0,-4 1 0,1 0 0,3 1 0,0 0 0,0 0 0</inkml:trace>
  <inkml:trace contextRef="#ctx0" brushRef="#br1">1308 313 7862,'0'-14'-746,"0"4"448,0 1 262,0 5 229,7-2 1,-4 6-188,6 0 0,-4 5-26,5 0 7,-1 6-261,5-3 255,1-1 107,-1 0-41,0-7 0,-5 5 146,1-1 0,-7 3-155,2-3 1,-4 4 21,-1 6 0,0 7 17,0 3 1,-6 2 112,-3 3-153,-4 6 0,-1-5 72,0 3 1,4-5 2,1-4 1,1-3 487,-2-7-442,-2-6 1,5-4 70,-2-8 0,-2-6-86,6-9 1,0-3-137,5-6 1,0-7-169,0-3 1,0-3-897,0-2 1057,0 1 0,7-1 0,0 0 0</inkml:trace>
  <inkml:trace contextRef="#ctx0" brushRef="#br1">8233 9198 8183,'0'-8'-189,"0"2"0,3 7 782,6 4 1,2 11-177,13 12 1,-5 7 49,5 8-317,-7 6 1,8-3-196,-6 6 0,0-5 101,-5 5 1,2-4-205,3 4 0,-5-8 107,1-1 0,-1-7-457,-5-8 1,2-6-350,-1-3 318,2-9 0,-10-12-63,3-12 592,-4-13 0,-1-9 0,0-7 0</inkml:trace>
  <inkml:trace contextRef="#ctx0" brushRef="#br1">8460 9170 8183,'0'14'0,"0"5"-320,0 0 0,0 6 53,0-1 0,-5 3 1232,1 1 1,-8 7-384,3 3 0,-4 1-291,-1-1 1,-2 5-185,-3-1 1,-3 1-170,-6 4 0,6-2-419,3-3 1,3-1 297,2-3 0,6-5-591,3-9 774,4-3 0,7-13 0,2-2 0</inkml:trace>
  <inkml:trace contextRef="#ctx0" brushRef="#br1">8631 9511 8240,'6'16'210,"3"3"1,-1-2 100,2 7 1,-5-1 336,4 6 1,-1-1-289,1 1 0,4-6-164,-4 1 0,-1-2-300,2 2 0,-2-4 132,1-5-421,4-1 260,-12 0-73,6-6 1,-15-2-153,-6-6 1,-2 0-155,-8 0 1,-3 0 154,-1 0 1,-4 0 11,9 0 1,2 0-538,2 0 523,3-6 0,4-2 359,2-6 0,5 0 0,10-1 0,8-4-51,6 0 0,6-4 99,-1 4 0,7-5 54,3 5 1,-1-5 58,-5 5 0,4-4 398,-4 4 0,2 1-290,-11 9 0,3-4-26,-8 4 1,4 3 862,-9 1-674,4 3 1,-4 1-1761,1-4 1328,-1 3 0,6-10 0,-1 4 0</inkml:trace>
  <inkml:trace contextRef="#ctx0" brushRef="#br1">9299 9027 8365,'-8'0'-164,"-5"0"-82,4 0 1,1 5 1505,-2 0-499,1 6-344,-5-3 1,0 11 137,-1 0-358,7 6 1,-4-1 440,2 9-408,-2 3 1,2 12-40,1-1 1,4 8 15,-5 2 1,7 0-10,-1 5 0,4-2-314,4 1 0,6-4-1349,9 0 125,3-6 1095,13-9 1,1-7 244,7-7 0,6-6 0,1-7 0</inkml:trace>
  <inkml:trace contextRef="#ctx0" brushRef="#br1">9669 9226 8123,'0'-7'-28,"4"-1"857,1 3-429,6 3 1,2-9-186,6 7 0,1-8-258,-1 3 0,3-2-74,7 1 0,-2-2-753,-4 2 105,-2 4 154,-7 0 1,-8 7-159,-6 4 769,-6 3 0,-21 12 0,-3 3 0</inkml:trace>
  <inkml:trace contextRef="#ctx0" brushRef="#br1">9683 9425 8123,'-22'43'-310,"1"-8"-39,7-7 1,6-6 594,3-7 1,5-3 674,5-2 0,3-4-95,6-6-369,7 0-199,1-6 0,12-2-330,4-6 105,3-7 0,7-1-212,-1-6 179,7-7 0,-10 5-188,4-3 1,-15 4-426,-5 6 1,-14 2 67,1 7 0,-11 4 545,1 1 0,-16 6 0,-5-4 0</inkml:trace>
  <inkml:trace contextRef="#ctx0" brushRef="#br1">9796 9241 8123,'8'6'117,"5"7"119,-4 6 0,4 11 119,1-2 144,-6 10-175,5 5 0,-12 1 140,4 3-285,-3 4 0,-2-7-9,0 3 0,0-1 30,0 2 0,-2-4-110,-3 3 1,4-3-236,-4-1 1,-3-7-230,-1-2 307,2-11 1,-4-7 3,7-6-124,-7-7 77,3 3 0,-2-12-193,1-4 163,6-9 0,-8 2 25,6-7 0,0 0 65,5-4 0,2-5-100,2 0 1,9-7-153,6 2 1,5 2-216,-5-2 315,6 6 1,-8-2-343,7 5 1,-7-4 543,2 0 0,-3 0 0,-2 4 0</inkml:trace>
  <inkml:trace contextRef="#ctx0" brushRef="#br1">9939 9184 7806,'14'20'2267,"-5"4"-1780,1 9 1,-1 2-51,6 3 1,-6 5-271,0-1 1,1 1 14,4 4 1,0 4-214,1 1-60,-1-3 1,5 6 343,0-3-2719,0-3 1975,1-6 1,-4-13-728,3-6 1,-3-7 23,-2 2 1194,0-10 0,0 4 0,1-5 0</inkml:trace>
  <inkml:trace contextRef="#ctx0" brushRef="#br1">10195 9539 8103,'-10'14'-154,"1"1"1,-1 4-335,-4 0 0,4 4 1480,1-4-593,-7 6 0,0-4-51,-3 3-750,4-4 239,0-6 0,6-1-951,-1-3 547,1-4 567,1-6 0,-5-6 0,6-2 0</inkml:trace>
  <inkml:trace contextRef="#ctx0" brushRef="#br1">9967 9013 8103,'6'-8'529,"4"4"-331,3 2 1,1 8 217,0 4 0,5 9 489,0 4 1,0 4-590,-5 2-138,0-1 0,0 2-1857,1 3 797,-1-3 882,0 11 0,7-4 0,1 5 0</inkml:trace>
  <inkml:trace contextRef="#ctx0" brushRef="#br1">10749 9710 7997,'-14'8'855,"0"6"1,1 6-172,3 9-360,-8 6 0,6 1 297,-11 7 0,-2 6-689,-9 3 0,6-3-2339,-1-2 2407,1-3 0,6-1 0,-7 0 0</inkml:trace>
  <inkml:trace contextRef="#ctx0" brushRef="#br1">11304 9298 8058,'-13'-2'0,"3"-3"0,4 2 420,6-6-220,0 5 0,6-8 764,4 2-589,3-2 1,7-7-137,4 0 0,3-7-321,1 3 0,1-4 120,-1-1 1,-1 5-133,-4 4 0,3 4-1133,-7 0 500,0 8-679,-11 0 745,-2 7 661,-6 7 0,0 0 0,0 8 0</inkml:trace>
  <inkml:trace contextRef="#ctx0" brushRef="#br1">11488 8999 8058,'0'14'257,"0"0"1,0 9-101,0 5 1,-4 7 128,-1 7 0,-5 6-331,6-1-101,-7 1 232,3 1 0,-2-7-128,1 1-58,-1-1 124,2-12 1,-3 4-105,7-11 1,-1-2 237,5-7-97,0 0 0,1-6 9,4-3 1,3-5 15,6-5 0,1-3-55,-1-6 1,6 5 1,4-1 0,-2-1-203,2-8-28,-1 10 178,6-17 1,-5 22-116,-1-11 0,-5 6 100,1-1 1,-4 4-105,0 6 97,-7 0 1,-4 2 11,-8 2 0,-6 11 80,-9 8 1,-3 4 190,-6 2 1,-1 5 498,1 4-504,-1 10 1,6-2 135,-1 6-505,6-7 465,-2-2-125,12-8 0,2-8 294,6-4-365,0-2 1,6-13-222,4-3 0,4-12 1,5-7 0,3-7-322,6-7 0,2 0-854,3-1 850,-3-6 1,5 10-221,-6-3 0,-7 9 62,-3 0 1,-3 3-207,-2 2 774,-6 0 0,4-1 0,-4 1 0</inkml:trace>
  <inkml:trace contextRef="#ctx0" brushRef="#br1">11787 9667 8058,'0'8'-560,"0"5"667,6-12 1,-3 12 480,7-4 1,-1 2-176,6-1 1,4 3 121,0-4 0,1 4-301,-1 1 0,-2-1-162,7-4 1,-7 2-170,2-6 1,-3 6-1132,-2-2 1228,1-2 0,-1 5 0,0-4 0</inkml:trace>
  <inkml:trace contextRef="#ctx0" brushRef="#br1">12413 9155 8233,'20'0'-16,"-3"0"505,7 0 1,0 0 58,4 0 0,-1 2 253,-3 3 0,1 3-44,-6 6 0,5 2-297,-5 3 0,1-2 246,-1 7 1,-3 6-278,3 8 0,-10 6-196,-4 8 0,-5 2-559,-5 12 0,-9 8 51,3-31 1,-1-1 0,-4 2 0,-2-1 40,0 5 1,-2-1-1,0-2 1,-2-1 233,-1 1 0,-2 0 0,-2-4 0,-2-2 0,-4 0 0,1 0 0</inkml:trace>
  <inkml:trace contextRef="#ctx0" brushRef="#br1">7877 6625 8431,'-9'0'-770,"-1"0"1,7-2 529,-2-2 0,4 0 239,1-5 0,0-1 17,0-4 1,0 0 135,0 0 0,0-2-101,0-3 1,0 3 432,0-3-276,0 3 386,0 2 1,-2 6-152,-3 4 1,-1 10 81,-3 8 1,-4 2-145,3 8 1,-2-1-109,-2 6 1,-1 1-239,1 3 0,1-3 56,4 3 1,-8 3-76,2 2 1,-4 3 104,0 2 1,-3 0-334,-6-1 0,-7 1-21,-3 0 0,-6-2-16,1-3 0,-6 1 19,11-6 1,2-6 195,12-8 0,4-3 60,6-2 1,4-6-80,1-3 0,7-4 150,2-1 1,13-1-127,11-4 1,9-1 87,5-4 0,14-2 13,5 2 0,1 4 16,-6 1 0,-1 5 115,-4 5 1,-9 4-108,0 10 0,-8 10 51,-6 9 0,-4 6-83,-6 8 0,-6 2 142,-3 12 0,-3-4-237,-2 4 0,0-4 285,0 4 0,0 0-323,0 5 1,0 2 269,0 3 1,4-7-60,1 7 1,0-5-3,-5 10 1,5-4-65,-3-34 1,0-1 0,3 0 0,0 0-5,-3 5 1,1 1 0,1-1 0,1 1-347,-2 1 0,-1 1 1,1 4-1,0 1 341,0 4 0,-1 1 0,-1-2 0,-1 1-18,3 4 1,-1 2 0,-1-3-1,0 0-100,-1 2 1,0 0 0,0 1 0,1 0-140,2-3 1,-1-1-1,-1 0 1,1-2 103,2-8 0,2-2 0,-2-5 1,3-2 25,12 25 0,-2-13-823,7-21 1,-5-8 399,4-16 1,0-7 482,0-16 0,-1-4 0,-3-15 0,3 3 0</inkml:trace>
  <inkml:trace contextRef="#ctx0" brushRef="#br1">5858 1678 8495,'-14'0'453,"6"0"-177,-5 6 69,12 2-210,-12 12 0,5 4 69,-6 9 1,0 3 8,0 7 0,-1 0-164,1-1 0,2 0-5,2-5 1,4 1-436,6-9 0,0 1-823,0-11 954,0 0 1,6-7-531,4-2 0,-1-4 790,5-6 0,-3-6 0,10-2 0</inkml:trace>
  <inkml:trace contextRef="#ctx0" brushRef="#br1">5986 1862 8494,'13'-1'-786,"-4"-4"445,4 3 266,-5-4 0,1 6 506,1 0-288,-7 0 1,3 2-276,-6 2 1,0 4 69,0 7 0,-1 5 62,-4 4 0,-3 3 0,-6 1 0</inkml:trace>
  <inkml:trace contextRef="#ctx0" brushRef="#br1">5915 1990 8494,'2'-8'-68,"2"4"107,-2 2 215,11 2 1,-6 11 38,8 3 0,-3 10-169,-2 0 0,2 3 155,-2 1 0,3 5-171,1 0 0,5 7 78,0-2 1,6 9-147,-1 5 1,7 4-118,2 0 0,7 9-146,-2 6 1,-18-35-1,1 1 239,0 3 0,1 1 0,-3-4 1,-1 0 44,2 1 0,-2 0 0,-1-1 0,0 0-25,2 1 0,-1 0 0,-1 0 0,0 1-2,2 1 1,0 1-1,-6-2 1,0-1 95,16 33 0,1-1 151,3-4 1,5-3 30,-5-6 0,5-2-391,-5-3 0,5-3 142,-5-6 1,5-2-236,-5-3 0,-1-3 83,-8-7 1,1 1-730,-6-1 0,-5-1 361,-4-3 0,-7 1-179,2-6 0,-5-5-68,-5-4 0,-8-7 506,-6 1 1,-8-8 197,-1-6 0,-2-4 0,-8-5 0,6-3 0,-1-7 0,3 6 0,2-1 0,6 7 0,3-2 0,3 9 549,8 4 1,3 12 70,10 4 1,3 4 208,6 5 1,7-2-346,2 7 0,6-2-17,4 2 1,-1 1-33,5-6 0,-3 5-129,4-5 0,-5 0-162,5-5 1,-2-6 121,2-4 0,-3-2-112,-7-2 1,-1-13 95,-3-6 1,1-7-164,-6-8 0,0-8-56,-5-10 1,-1-8-170,-4-2 0,-3-4-1090,-6 4 1,0 0 635,0 6 0,-6-1 325,-3 0 0,-17 0 0,-4 0 0</inkml:trace>
  <inkml:trace contextRef="#ctx0" brushRef="#br1">8346 10463 8306,'2'15'72,"3"-1"0,2 6 161,8 4 1,4 9 0,0 5 246,-2 3 0,4 8-249,-3 3 1,3-1-18,-2 1 0,-3-6-253,3 1 1,-3-4 116,-2-5 0,0-4-898,0-5 674,0-1 0,-1-6-1329,-3-3 798,-4-9 677,-6-17 0,-6-15 0,-2-14 0</inkml:trace>
  <inkml:trace contextRef="#ctx0" brushRef="#br1">8588 10449 8147,'0'21'92,"0"2"1,-2 4 441,-2 2 1,-4 5 139,-6 4 1,-1 5-196,1 4 0,-5-1-187,0 6 1,-5 0-36,6 5 0,-6-2-315,5-2 1,0-4 157,5-7 1,4-5-388,1-4 0,6-10-825,-2-4-1028,10-3 2140,9-14 0,8-10 0,6-14 0</inkml:trace>
  <inkml:trace contextRef="#ctx0" brushRef="#br1">8929 10804 8306,'-12'15'0,"2"-1"0,-3 2 206,4 3 0,-8 0 405,-2 9 0,-2-1-267,2 11 1,3-2-72,-3 2 0,5 3-62,5-3 1,-2-3 61,6-2 1,0-3-241,5-2 1,0-4 133,0 0 0,2-8-115,2-2 0,0-2-37,5-7 1,-4 0-233,4-5 0,-4-2 20,5-2 1,-1-9-204,5-6 1,-4-5-192,-1 5 0,-6 0 226,2 5 0,-3 0-573,-2 0 191,0 6-83,0 2 830,0 6 0,6 0 0,2 0 0</inkml:trace>
  <inkml:trace contextRef="#ctx0" brushRef="#br1">9398 10534 8388,'-14'7'0,"0"2"0,-2 5 44,-3 5 0,2 10 217,-7 9 0,0 4 202,-4 6 1,6 2-140,3 7 0,3 6 30,2 4 0,6 2-178,3 2 0,5-8 122,5-6 1,9-8-815,10-11 0,4-5 25,6-9 0,3-10-376,11-9 1,-9-3 430,4-2 436,-10-13 0,2 7 0,-7-13 0,1 0 0</inkml:trace>
  <inkml:trace contextRef="#ctx0" brushRef="#br1">9711 10435 8386,'-1'19'98,"-4"0"1,3 6-24,-2-1 0,-4 3 561,-2 1 1,-2 2-287,-3 3 1,3-3-478,2 3 0,-2-3-6,2-1 0,4-12 95,1-3-484,3-9 0,2 0 264,0-10 1,7-4-354,2-10 1,5-3 214,5-7 0,-1 1 89,5-1 0,-4 7 292,5 3 1,-7 3-13,2 2 0,2 6 68,-2 4 1,0 4 75,-5 4 1,-6 9 557,-3 6 1,-4 8-275,-1 1 1,-6 2 312,-3 8 1,-9-5-246,-1 5 1,-1-1-297,1 0 1,1 5-44,-5-5 1,5 0-118,-1 1 0,4-13 44,0-1-448,1-13 1,1-8-318,4-13 1,3-5 327,6-14 0,1-4-227,4 0 1,-2 0 176,7 4 0,-1 1 315,5-1 1,-1 7-196,-4 3 302,4 10 53,-5 2 1,0 15 15,-3 7 0,-9 0 134,0 9 1,-6-5-50,5 5 0,-4-7-86,4 2-4,-6-3-537,10-8 252,-6-2 0,7-12 229,0-4 0,0-2 0,0-3 0,5 1 0,0 0 0,6-7 0,-3-1 0</inkml:trace>
  <inkml:trace contextRef="#ctx0" brushRef="#br1">9711 10833 7995,'-8'0'126,"2"0"1,6-2 723,0-2-547,0 2 1,6-4-292,4 6 0,2-5 146,3 0 0,4-6-215,0 2 1,4 1 21,-4-2 35,0 7 0,2-9 0,1 4 0</inkml:trace>
  <inkml:trace contextRef="#ctx0" brushRef="#br1">9626 10975 8340,'0'-14'309,"6"4"-70,4 1 1,-2 1 51,1-1 1,5-4-286,5 3 1,0 4-321,-5 1 0,2-1-507,3 1 0,-3-1 821,3 1 0,-3-3 0,-2-6 0</inkml:trace>
  <inkml:trace contextRef="#ctx0" brushRef="#br1">9910 10776 8340,'10'-2'0,"-1"-2"0,1 2 240,4-3 1,2-1-124,3 1 0,-2-6-83,7 2 0,-1-5-56,6-5 1,-5 3-221,-1-3 1,-5 3-434,1 2 1,-8 1-9,-2 4 683,-6-4 0,-3 5 0,-8-6 0</inkml:trace>
  <inkml:trace contextRef="#ctx0" brushRef="#br1">10081 10605 8261,'0'10'-1282,"0"-1"2139,0-5-108,6 8-334,2-4 1,0 6-78,-3 1 1,-4-4-97,-1 3 1,-8-2-77,-6 12 1,-2-3-111,-7 7 1,-3-3-84,-7 9 0,3 0 166,-3-1 0,8 1-478,1-6 1,7-4 26,-2-1-1138,9-5 1045,4 2 1,7-15 404,4-10 0,3-15 0,6-16 0</inkml:trace>
  <inkml:trace contextRef="#ctx0" brushRef="#br1">10180 10819 8261,'8'20'-717,"0"-4"573,-3 3 1,-4-3 256,4-2 0,-3-5-475,-2 1 231,6-7 131,-4 3 0,4-6 0,-6 0 0</inkml:trace>
  <inkml:trace contextRef="#ctx0" brushRef="#br1">10209 10563 8179,'0'14'-281,"-5"0"170,0 0 0,1 5-90,4 0 1,-2 5 397,-3-5 1,2 6-115,-6-1 0,4 3-83,-5 1 0,-5 1 0,-8-1 0</inkml:trace>
  <inkml:trace contextRef="#ctx0" brushRef="#br1">9683 11117 8266,'0'16'-67,"0"3"1,0-2 853,0 7 0,0 0-220,0 4 1,0-4-485,0 0 0,0-2 17,0 1 1,0 3-482,0-7 252,0 0-218,0-12-238,0 0 150,0-20 0,0 4-212,0-10 1,4-2 188,1 2 0,5-4 164,-6 4 0,7 0 294,-1 4 0,-2 3 20,1 2 0,1 4-60,4 6 0,0 0 187,0 0 1,1 2 103,-1 2 0,5-2 266,0 3 1,1-4-163,-1-1 0,-1 0-43,5 0 1,-4-5-379,5 1 0,-7-7 147,2 1 1,-8 2-149,-1-1 87,-7 6-241,3-4 288,-6 7 1,0 8 305,0 6 1,0 1 86,0 4 1,0-4-129,0 0 1,0-1-277,0 0 1,7-6 140,2-3 1,-1 1-269,2-1 0,-1-5-306,5-5 0,0-8-470,1-1 1,-1 0 348,0-5 498,-6-3 0,5 0 0,-5-7 0</inkml:trace>
  <inkml:trace contextRef="#ctx0" brushRef="#br1">10237 10833 8234,'14'-14'-335,"5"-1"311,0 1 0,5-2 744,-5-2 1,8 0-209,1-6 0,1 5-57,4-4 1,-5 5-206,-4-1 0,-3 5-540,-7 5-509,-6-4-11,-2 12 1,-12-4 809,-4 10 0,-15 9 0,-5 8 0</inkml:trace>
  <inkml:trace contextRef="#ctx0" brushRef="#br1">10379 10847 8234,'5'14'0,"0"1"0,0-1 485,-5 0 0,0 2-41,0 3 1,-2 3-24,-3 6 1,2 1-315,-6-1 0,1 1-220,-2-1 0,-2-1-76,2-3 0,4 1-433,1-6 1,-1 1-509,1-1 715,0-3 415,-1 5 0,4-7 0,-4 0 0</inkml:trace>
  <inkml:trace contextRef="#ctx0" brushRef="#br1">10408 11089 8234,'28'-29'0,"1"-4"-554,-1 0 1,1 0 251,-1 4 0,-3 3 539,-6 2 0,-1 8-73,-14 7-466,1 5 1,-6-2 301,-4 6 0,-9 0 0,-9 0 0</inkml:trace>
  <inkml:trace contextRef="#ctx0" brushRef="#br1">10450 11117 8234,'13'14'99,"-3"1"1,2 0 165,-2 4 1,-4-3 16,-1 3 0,-4 2-17,-1-2 1,0 0-216,0-5 1,-1 0 127,-4 0 0,2-6-387,-7-3 123,7-4 1,-3-2-46,6-4 1,0-4-515,0-10 0,6-3 293,4-7 0,4-4-244,5 0 1,-2 0 294,7 4 0,-5 2 292,5 4 0,-5 2-108,4 7 1,-5 1 326,1 4 1,-4 3 189,0 6 0,-3 1 393,-2 4 0,-4 4 130,-6 10 0,-2-1-350,-2 5 0,-6 1-337,-9 4 1,-3 6 38,-6-1 1,1-5-590,3-4 1,-3-2 55,4 2 1,2-5-621,2-10 878,10 4 0,-4-5 0,5 6 0</inkml:trace>
  <inkml:trace contextRef="#ctx0" brushRef="#br1">10962 11174 8210,'15'0'408,"-1"0"0,-2 2 304,-2 2 1,-5 9-171,-10 6 0,-3 6-787,-6-1 1,-2 3 244,-3 1 0,-3 7 0,-7 1 0</inkml:trace>
  <inkml:trace contextRef="#ctx0" brushRef="#br1">11602 10549 8250,'0'20'-73,"0"4"0,5 9 0,0 5 562,-2 3 1,-2 0-93,-1-3 0,-4 6-462,-1-6 1,-5 11 6,6-6 1,-3-2-126,3-3 0,2-8-360,-3-2 272,-3 1 271,7-14 0,-6 6 0,7-7 0</inkml:trace>
  <inkml:trace contextRef="#ctx0" brushRef="#br1">11801 10932 8250,'14'-12'0,"1"2"-1210,-1-2 705,0 4 643,-6 0 0,-3 3-466,-10 10 0,-5 4 328,-9 10 0,-4 5 0,-10 9 0,-2 4 0,-3 5 0,-2 1 0,7-1 0,2 1 0,7 0 0,-1-1 9,6 1 0,1-2 334,9-3 0,3-10 807,6-9-769,0-9 0,7-4-20,8-6 1,1-8-174,7-6 0,7-6 84,8-9 1,8-6-659,1-3 0,1 2 273,-6-2 1,-1 2-93,-3-2 1,-3-3-1,-6 5 1</inkml:trace>
  <inkml:trace contextRef="#ctx0" brushRef="#br1">11929 10520 8207,'8'2'-154,"-3"2"0,1 4 966,-1 7 1,4 4-268,-4-1 1,1 6-466,-1-5 0,-3 5 205,2-5-623,4 0-469,-6-5 106,11-6 0,-10-2 701,6-6 0,1-12 0,4-4 0</inkml:trace>
  <inkml:trace contextRef="#ctx0" brushRef="#br1">12142 10435 8205,'8'19'0,"-3"0"0,1 0 426,-1-5 1,5 2-122,-6 3 1,6-8-2,-5 3 0,1-5-95,-1 1-404,-4-4 1,7-6-61,-3 0 0,-2-1-376,6-4 1,-4-3-244,5-6 1,-1-5 873,5 0 0,1-6 0,-1 3 0</inkml:trace>
  <inkml:trace contextRef="#ctx0" brushRef="#br1">12356 10406 8205,'8'15'0,"3"0"376,-7 4 0,6 4-34,-5 5 0,-1-4 35,-4-1 0,0 1-115,0 4 1,-6-4-244,-3 0 1,-4-2 81,-1 2 0,-7-2-226,-3-3 1,2-3-364,-1 2 1,0 3 487,0-2 0,-10 0 0,3-5 0</inkml:trace>
  <inkml:trace contextRef="#ctx0" brushRef="#br1">11901 10762 8205,'6'14'0,"3"0"0,-1 0 695,2 1 1,-2 5-179,1 4 1,2-2-400,-6 2 1,5-1 63,-6 6 0,1-2-323,-5-4 1,5-2-204,-1-7 0,6 0-258,-5 1 0,1-6-388,-1 1-311,-4-7 1301,12 3 0,-11-12 0,4-2 0</inkml:trace>
  <inkml:trace contextRef="#ctx0" brushRef="#br1">12100 10861 8183,'14'0'-149,"5"0"-224,0 0 1,1 0 47,-1 0 1,-1 0 1128,5 0 0,-5 0-297,1 0 0,-3 5-877,-2 0 1,-6 6 42,-4-2 1,-4 4-48,-4 1 1,-6 5 176,-9 0 1,-3 5-96,-6-5 0,4 4 156,0-4 0,2 5 136,-2-5 0,4 2-46,6-2 0,6-8 46,3 3 205,-3-3 1,8-3 20,0-3 1,2-4 50,7-1 0,1 0-81,4 0 1,5 0 37,0 0 0,5 0-207,-5 0 0,-1 0 108,-3 0 1,-1 2-217,0 2 1,-4 0 90,-1 5 0,-6 1-12,2 4 1,-5 0 50,-5 0 0,2 0 37,-6 1-69,5-1 0,-3-2 12,2-2-87,3 3 1,-3-12 101,10 4 0,-2 1-136,7-1 0,-1 1 59,6-1 0,-1-3 4,0 2 1,0 4 19,0 2 0,-4-2 1,-1 1 0,-5 1 51,0 4 1,-8-5 10,-6 1 0,-9-2 128,-5 1 1,2-3-85,-1-6 1,4 5 61,-5 0 1,5 0-95,-5-5 0,12-5 85,-3 0 0,6-6-110,-1 2 1,4 1-3,6-2 0,2-1-144,2-8 1,6 3 98,9-3 1,3-3-405,6-1 0,2 1 151,4-2 1,-3 0-1009,7-4 1267,-6-1 0,9-5 0,-5-3 0</inkml:trace>
  <inkml:trace contextRef="#ctx0" brushRef="#br1">12711 10634 8180,'14'0'0,"1"1"4,-1 4 0,5 3 120,0 6 0,6 2 723,-1 3 1,2 3-261,3 7 0,-1 1-52,1 3 1,-9 6-139,-5 13 0,-8 2-150,-7 12 0,-12 1-454,-7 4 0,-13 2 224,14-35 0,-2-1 0,-2 0 0,-1-1-699,-1 2 1,0 0 0,-2 1-1,-2-1 682,3 0 0,-2 0 0,-6 1 0,-2-2 0,-1-2 0,0 1 0</inkml:trace>
  <inkml:trace contextRef="#ctx0" brushRef="#br1">7906 10165 8367,'0'9'-575,"0"1"1,0 5 1348,0 9 0,0 3-330,0 1 1,0 7-222,0 3 0,0 3-42,0 2 0,-5 4-13,0 1 1,-4 5 168,4-1 1,-5-1-120,6 1 1,-6 5-70,5 5 1,-1 6 202,1-2 1,4 8-65,-4 2 0,3 0-103,2-5 0,0-6 44,0-4 0,2-9-119,3-4 0,9-6 83,10-4 1,6-11-670,8-13 0,14-15 140,19-18 336,-30 3 0,2-3 0,1-3 0,2-2 0,3-2 0,1 0 0,1 0 0,1 0 0</inkml:trace>
  <inkml:trace contextRef="#ctx0" brushRef="#br1">854 1379 14782,'-8'-6'-721,"1"4"1,7-3 1329,0 10 0,2-2-458,3 7 1,-4 6 273,4 7 1,-3 10 80,-2 5 1,0 3 3,0 2 1,-7 6 96,-2 3 1,-1 0-112,-4 5 0,3-3 130,-8 7 0,8-1-160,1 2 1,3-4-106,-3 4 1,4-11-300,6-9 0,0-1 116,0-7 1,0-1-123,0-5 0,1-6-61,4-3 1,1-8-542,4-1 0,3-7 92,-4 2 0,4-4 316,1-1 0,5 0 219,0 0 1,4-5 50,-4 1 1,5-3 35,-5 3 0,6 1-85,-1-7 0,-2 7-126,2-2 1,-5 4 285,5 1 0,-1 0-267,6 0 0,-1 0-20,1 0 0,5 0-278,4 0 0,6-2-31,9-3 1,-1-3 12,9-6 1,1-5 91,-5 0 1,3 0 52,-8 5 1,-2 1 340,3 4 1,5-4-89,8 4 0,4-2-234,1 1 1,0-1 168,0 7 0,-6-3-231,-3 2 1,2 4-15,3-4 1,7 4-111,2 1 0,0 0 176,-5 0 1,3-5 14,-3 0 0,5-6 226,-5 2 0,-31 5 1,2 0-99,3-1 0,0 0 0,0 1 0,0 0 54,-2 0 1,-1-1 0,-1-2 0,-1 1-22,0 1 1,1 1 0,34-4-67,-35 3 0,1 0 0,1 3 0,0 1 11,0-1 1,1-1 0,1 2 0,-1-1-43,33-3 0,0 4 23,-5-4 1,6-1-46,-37 4 0,1-1 1,3-2-1,0 1 30,1 1 0,0 1 0,-3-3 0,0-1 58,34-4 1,-35 2-1,1-3 37,1 0 1,0-1 0,4 1-1,1 1-25,-1 1 1,0-1-1,-1 0 1,-2 0 83,-1 0 1,0 1-1,-1-1 1,-1 1-37,35-5 0,-35 6 0,0 1 0,0 0 1,-1 0-1,1 0 1,0 0 9,-1-1 0,1 2 0,36-2 138,-6 3 0,-6 3-128,-3 2 1,-6 0-114,-3 0 1,7 0 19,-4 0 1,3-4 85,-7-1 0,2-1-2,-7 1 0,-4-3 9,-5-6 1,-7 0 15,2-1 0,-4-5-26,-5-4 1,1-3 291,-6-1 1,1-13-510,-1-7 1,-4-5 86,-1-4 0,0-13-577,-5-5 1,-3 33-1,0 0 456,-2-3 1,1 0 0,1-3-1,1-1-144,-3 0 1,1-1-1,1 0 1,1 0-73,0 7 0,0 1 0,0 0 0,0 0 438,7-24 0,2-2 0,0 21 0,-2 7 0,-3 7 0</inkml:trace>
  <inkml:trace contextRef="#ctx0" brushRef="#br1">14616 3298 8457,'-9'-28'-293,"-1"-1"0,1 6-210,-5-1 0,-1 5 0,1-5 919,0-1 0,-5 3-67,0-2 0,-6 7-274,1-2 0,-4 3 62,-6 2 1,3 6-73,-7 3 1,5 4 126,-5 1 1,2 8-122,-2 6 0,3 8 142,6 11 0,1 10-123,0 9 1,5 9-190,4 6 0,4 9 165,7-37 1,1 2 0,3 4 0,1 0-221,0 2 0,1 1 0,1 3 1,0 1 276,0 0 1,2 0 0,4 2 0,3 1-52,1-3 1,1 0 0,2 3 0,3-1-53,0-1 1,3-2 0,2 1 0,3-1 46,2-3 1,2-1-1,-1-2 1,1-2-18,-1-4 1,1-2 0,-1-2 0,1-2-17,21 19 1,2-11 29,-7-12 0,3-14 126,-8-10 1,4-16-11,6-8 1,-3-19 27,8-9 1,-30 15 0,-2-4-313,1-3 1,-2-3 0,2-2 0,-3-3 75,-1-5 1,-2 0-1,-2-2 1,-1-1 82,-3-4 0,-2-1 0,0 2 0,-1 1-98,-2-3 1,-1 1-1,-1 4 1,-3 1-102,-3 1 0,-3 2 0,-3 6 0,-4 3-123,-4 3 1,-4 2-1,-4 4 1,-2 3-132,-30-17 1,-3 14 97,3 18 0,0 22-1379,0 16 1679,7 17 0,-6 6 0,4 6 0,-3 0 0</inkml:trace>
  <inkml:trace contextRef="#ctx0" brushRef="#br1">13052 2829 7721,'-8'0'712,"2"2"-254,6 2-40,0-2-151,0 11-83,0-12 0,0 7-49,0-3 37,0-4-307,0 6 43,0-7 179,0 0 70,0 6-86,0 2 0,-1 6-136,-4 0 1,2 2 123,-7 3 1,5-3-68,-4 3 1,1-2 66,-1 2 0,-3-3-124,8 3 0,-1-2 197,5 2 0,0-1-100,0 5 0,0-1 74,0 2 1,6 3-64,4-3 1,1-4-38,-2-1 1,4-3 52,-4-2 1,4-6-222,1-3 1,-4 1 79,-1-1 1,-4-2-38,4-8 1,-5-3-260,0-6 0,0 0 102,0 0 1,-2 0-257,3-1 0,-4 6 148,-1-1 0,0 6 10,0-6 1,0 5-34,0-4 407,0 6 0,7-16 0,0 3 0</inkml:trace>
  <inkml:trace contextRef="#ctx0" brushRef="#br1">13052 2758 8547,'15'0'941,"3"0"-1013,1 0 0,5-2-25,-5-2 0,5-4-240,-5-6 1,1 4-990,-1 1 1326,-3-1 0,11-4 0,-5 0 0</inkml:trace>
  <inkml:trace contextRef="#ctx0" brushRef="#br1">13422 2843 8223,'-13'2'-507,"4"3"0,-2-2 694,6 6 1,-4-4-76,4 4 1,-5 1 109,6 4 0,-6 5 99,5 0 1,1 2-126,4-2 1,0-2 27,0 7 0,0-7-75,0 2 0,6 0-184,3-5 1,4 3 121,1-7 0,5-4-156,0-1 0,2-5 59,-2-5 0,-3-4-98,2-10 1,-2 1 32,-1-5 0,-1-6-39,0-4 0,-1 0 12,-4 5 0,-3 1 79,-6 3 0,-1 4-233,-4 5 0,-3 3 72,-6 2 1,-5 5-155,0 10 0,-2 3 51,3 6 1,2 7-9,-3 3 1,9-2-96,6 1 390,2-5 0,2 2 0,0-6 0</inkml:trace>
  <inkml:trace contextRef="#ctx0" brushRef="#br1">13792 2914 8223,'8'-8'-630,"-1"2"2150,-2 6-1001,-3 0 1,4 8-590,-6 6 0,-1 2 90,-4 8 0,2-5-231,-7 4 122,7-5-146,-3 9 0,4-16-590,-3 3-465,4-3 757,-6-3 533,14-2 0,-6-18 0,6-4 0</inkml:trace>
  <inkml:trace contextRef="#ctx0" brushRef="#br1">13905 2573 8223,'8'-6'-400,"0"4"333,-3-2 1,-2 4 886,7 4 0,-7 9-224,1 6 1,3 8-409,-2 1 1,-1 2-121,-4 8 0,0-6-158,0 1 0,0-2-590,0 3 0,0-9 387,0 3 1,5-4-1287,0 0 1579,-1-4 0,-4-6 0,0 1 0</inkml:trace>
  <inkml:trace contextRef="#ctx0" brushRef="#br1">14133 2843 8223,'6'-14'292,"-4"0"646,4 0-807,-6 6 1,0 3 132,0 10 1,-6 4-265,-4 10 1,-2 3 89,-3 7 1,6-2-69,-1-4 1,7 3 71,-1-8 0,2 1-1411,2-4 1317,6-7 0,2 4 0,6-4 0</inkml:trace>
  <inkml:trace contextRef="#ctx0" brushRef="#br1">14318 2744 10048,'0'14'648,"0"2"-366,0 3 0,0-2-18,0 7 1,0-7-151,0 2 1,1-3-25,4-2 1,-2-1-150,7-4 1,-1-2-398,5-7 0,1 0 330,-1 0 1,-5-7-185,1-2 0,-1-10 128,5-5 0,-4-4-368,-1-5 1,-5 1 186,0-6 1,-2 8-84,-2 2 1,0 1 68,0 8 0,-6 6-109,-4 8 398,-3 4 1,-1 9 87,0 6 0,5 2 0,-1 7 0,7 1 0,-3 5 0,6-1 0</inkml:trace>
  <inkml:trace contextRef="#ctx0" brushRef="#br1">14588 2758 8223,'0'-8'591,"0"2"0,0 7-195,0 4 1,-6 9-194,-4 10 1,2 1-172,-1-1 1,4 1 175,-5-6 0,7 0-1537,-1-5 860,2 1 469,2-8 0,13-7 0,2-7 0</inkml:trace>
  <inkml:trace contextRef="#ctx0" brushRef="#br1">14744 2644 8223,'0'14'-97,"0"1"335,0-1 0,0 5 406,0 0 0,-1 6-192,-4-1 0,3-2-100,-2 2 0,2-7-274,2 2 1,0-3 113,0-2 0,2-6-442,2-3 1,4-4 187,6-1 0,5-11-219,0-3 0,0-10-110,-4 0 1,-6-2-304,1-3 1,-7 2 209,1 4 1,-2-3 106,-2 7 1,-6 2 64,-4 8 1,-4-2 111,-5 6 1,2 0 134,-7 5 0,7 0 65,-2 0 0,3 0 0,2 0 0,-1-6 0,1-8 0,0-9 0</inkml:trace>
  <inkml:trace contextRef="#ctx0" brushRef="#br1">14730 2516 8223,'16'-12'0,"3"2"0,-2 2-59,7 4 1,-5 0 138,4-5 1,1 6 150,5-2 1,-6-1 8,1 1 0,-5-5-11,5 6 1,-7-3 284,2 3-275,3 2 1,-6-4-292,3 6 1,-5 1 108,-4 4 0,-3 0-48,-2 9 0,-3-1 52,3 10 1,-4 1-197,-1 5 0,0 5 43,0 4 1,0 10-51,0 4 1,0 1 324,0 0 0,0-1-121,0-10 0,0 3 140,0-12 1,-1-2-87,-4-7 0,2 0 48,-7-10 0,5 3-53,-4-7 1,-2-4-269,-8-1 1,2 1-965,-7-1 0,0 4 1121,-4-4 0,-13 6 0,-4-3 0</inkml:trace>
  <inkml:trace contextRef="#ctx0" brushRef="#br0">18100 2872 8307,'-10'-7'-101,"1"-2"1,6 1 394,-2-1 221,3 5-262,2-2 20,0 6 1,5 6-169,0 4 1,1 7 58,-1 2 0,-4 5-14,4-5 0,-3 6-183,-2-1 1,4-4 112,1-1-152,0 3 0,-5-6 152,0 3-1041,6-9 729,-4-4 0,6-6-480,-4 0 1,-2-6 711,3-4 0,3-2 0,-1-3 0</inkml:trace>
  <inkml:trace contextRef="#ctx0" brushRef="#br0">18228 2843 8307,'14'-6'-701,"0"4"526,0-2 1,0 0 674,1 0 0,5 2-94,4-3 1,8 4-456,1 1 1,9-5 146,-4 0 0,6-1-94,-6 1 0,3 4 21,2-4 0,-5 3 35,0 2 0,-5-4-88,5-1 1,-5 0 129,5 5 0,0 0-175,5 0 1,-1 0 69,1 0 1,0-5 78,-1 1 0,-4-1-31,0 5 0,-6 0 178,1 0 0,-8 0-79,-1 0 1,-2 0-46,2 0 0,-2 0-65,-3 0 0,-3 5 82,3-1 1,-4 3-128,0-2 0,-6-4 91,0 4 1,-4 1 152,5-1-104,-7 6-59,3-9 35,-6 10 2,0-10-125,0 4 166,0-6-335,0 0 263,0 6-172,0-4 0,0 11 38,0-4 1,0 5-7,0 5 1,-6 3-1,-4 7 1,-2-1-14,-2 1 0,1-1-429,3 1 0,-1-1-1,7 0 507,-7-5 0,9-3 0,-4-6 0</inkml:trace>
  <inkml:trace contextRef="#ctx0" brushRef="#br0">18284 3184 8321,'-14'0'-257,"0"0"246,6 0 1314,-5 0-768,12 0 0,-4 0-199,10 0 0,9 0-132,10 0 1,11 0 86,7 0 0,9 0-246,10 0 1,4 0 140,6 0 0,-1 0-590,-4 0 1,10-1 397,0-4 1,-36 4 0,0-1-15,1-2 1,-1-1 0,0 1 0,0 0-102,32-6 0,-5-1-198,-10 6 1,-11-1-1442,-3 1 1760,-10 4 0,2-1 0,-7 7 0,1 0 0</inkml:trace>
  <inkml:trace contextRef="#ctx0" brushRef="#br0">19280 3554 8421,'-10'0'-1355,"1"0"1214,6 0 0,-5 0 390,3 0-50,3 0 58,-4 0-159,6 0 1,0-1 35,0-4 1,2 2-7,2-7 0,4 5 9,6-4 1,5-1 84,0-4 0,11 0-105,-1 0 0,12-7-56,6-2 0,12-4 5,-22 13 0,2-1 0,0-2 0,2 0-304,4-2 0,0 0 0,-6 1 1,-2-1 250,1 0 0,0 0 0,31-14-68,2-5 0,-34 20 0,-1 0 2,2-1 1,0 0 0,30-17 46,3 3 0,-16 7 33,-3-2 1,-7 9-26,-7 0 1,-5 8-225,-10 1 1,-7 7 71,-6-1-820,-7 8 970,3 10 0,-12 2 0,-2 5 0</inkml:trace>
  <inkml:trace contextRef="#ctx0" brushRef="#br0">19322 4094 7556,'15'10'289,"-1"-1"0,0 1-97,0 4 0,2 0 162,3 0 0,5 9-122,9 5 1,10 2 141,9 8 0,9 5-1415,-28-21 1,1 3 1137,1 4 0,-1 2 1,0-2-1,-2 0-123,2 6 1,-1 1 0,-3-2-1,0-1 57,0 0 1,1 0 0,2-3 0,-1 0-18,1 1 0,1 0 1,0-4-1,1-2-102,1-1 1,-1-1-1,32 17 386,-1-2 1,-12-7-72,-2 2 1,-8-3 20,-6-1 1,-3-5-301,-7-1 1,-1-1 599,-3 2 1,-4-3-1518,-6-7 1263,1 0-294,-8 0 0,0-6 0,-7-1 0</inkml:trace>
  <inkml:trace contextRef="#ctx0" brushRef="#br0">20844 2900 8282,'-8'6'0,"1"2"0</inkml:trace>
  <inkml:trace contextRef="#ctx0" brushRef="#br0">20801 2914 6903,'-8'0'-534,"2"-1"596,6-4-1,-7 3 68,6-4-49,-5 6-181,6 0 78,0 0-7,0 6 213,0-4-176,0 4 297,0 1-274,0-6 0,0 7 154,0-3-81,0-4 73,0 6-164,0-1-32,0-4-82,0 4 156,0 0 138,0-4-148,0 4 172,0-6-164,0 0 223,0 7-265,0-6 8,0 5 1,0 1-129,0-6 0,0 7-36,0-3 158,0-3-37,0 10 0,1-4 1,4 6 1,-4-4 147,4-1 0,-3 1-75,-2 4 1,5-3 123,-1 3 0,1-3-92,-5 8 1,5 3-35,-1 2 0,1 3 35,-5 1-1,5 7-13,0 3 0,-1 9-62,-4 6 1,0 3-60,0 6 0,5 1-25,0 4 0,1 8-136,-1 1 1,-4-36-1,1 1 149,3-1 0,0 0 0,-3 2 0,0 0-12,3-2 1,0 1 0,-3-1-1,1 0 71,1 3 0,1-1 1,-3-1-1,1-1 97,1 3 1,1-1 0,5 37-62,4-8 0,0-1 265,0-4 1,1-1-159,-1-3 0,0-9 56,0 4 0,-6-9-143,-3-1 0,1-9 19,-1-5 1,0-9-292,-5-5 436,0-4-469,0-7 502,-7-1 1,-1-14-698,-6-2 0,2-10 242,2-5 0,-1-3-400,6-1 1,1-1 179,4 1 0,0 0 428,0-1 0,0-6 0,0-1 0</inkml:trace>
  <inkml:trace contextRef="#ctx0" brushRef="#br0">20858 3057 8137,'-10'-5'0,"1"0"-708,6 0 349,-4-1 437,7 4-83,7-4 0,1 6 93,6 0 1,2 0-69,3 0 0,-4 0 69,4 0 1,2 0-97,-2 0 1,0 6 12,-5 4 1,-1 7-76,-4 2 0,-1 6 4,-3-1 1,-4 5 84,4 4 0,-3 3 75,-2 7 0,0 1-79,0 3 1,0 4 219,0 6 1,1 6-350,4 3 1,3 7 229,-1-33 0,0 1 0,-2-1 0,0 2-202,-1 5 0,1 0 0,0 0 0,0 0 250,1 0 1,2 0 0,-2 0 0,0 0-97,-1-2 1,0 0 0,1 0 0,-1 1-5,-2 2 1,-1-1-1,1-1 1,0-2-95,0-3 0,-1-1 0,-1 32-110,4-5 0,1-9 123,-1-1 0,1-2 45,-1-7 1,-2-7-143,7-8 0,-7-3-132,2-2 0,-4-4-201,-1 0-1198,0-7 1572,0 4 0,-6-9 72,-3-2 0,-4-4 0,-1-6 0</inkml:trace>
  <inkml:trace contextRef="#ctx0" brushRef="#br0">21014 5303 8104,'-9'0'-79,"-1"0"1160,7 0-671,9 0 1,6 0-3,11 0 0,-4-2-104,5-3 0,4-2-122,5-8 1,1 1-364,-6 0 0,5 1 181,0 4 0,7-4 0,-4 5 0</inkml:trace>
  <inkml:trace contextRef="#ctx0" brushRef="#br0">19550 3654 8034,'5'9'-322,"-1"1"1,12-3 475,-2 3 0,4 3-184,-4-4 0,0 4-106,0 1 1,1-5 158,-1 1-27,-6-7 1,3 10 102,-7-4 0,1-1-99,-5 2 0,-1-6 133,-4 6 1,-3-2-123,-6 1 1,0 4-10,-1-4 0,1 4 37,0 1 0,0-4-7,-1-1 1,8-4 85,2 4-69,3-6 0,9 8 58,2-6 0,8 0-80,2-5 1,5 5 54,-5-1 1,5 3-33,-5-3 1,0 0-72,-5 5 1,-1-4 70,-4 4 1,-3-4 244,-6 5-184,0-7 0,-1 8-2,-4-6 1,-3 4-127,-6-4 0,-2 1 10,-3-1 1,3-4-383,-3 4 0,-1-3 191,1-2 0,0 0-405,5 0 0,1-8 38,4-6 565,-4-7 0,11-7 0,-4-1 0</inkml:trace>
  <inkml:trace contextRef="#ctx0" brushRef="#br0">19678 3796 8269,'14'0'-159,"0"0"1,0 5 159,1-1 1,-1 3 379,0-3 0,2-1-109,3 7 1,-3-1-205,3 6 0,-2-6-283,2 1 0,-3-2 147,3 1 1,-8 2-993,-2-6 547,1 6 513,-2-10 0,4 6 0,-4-7 0</inkml:trace>
  <inkml:trace contextRef="#ctx0" brushRef="#br0">19905 3668 8269,'0'14'-569,"0"0"398,0 0 1,0 1 477,0-1 0,0 6-62,0 4 1,-4 3-370,-1 1 0,-2-1 125,3-3 1,1-2-247,-7-3 225,7-3 1,-5 3-657,3-10 676,4-2 0,-6-7 0,7 0 0</inkml:trace>
  <inkml:trace contextRef="#ctx0" brushRef="#br0">19948 3767 8269,'14'0'0,"0"0"0,1 0 0,0 0 0,4 0 0,-3-4 0,3-1 0,2-1 0,-2 1 0,0 3-9,-5-3 0,0-1 93,0 1 1,0 1-127,1 4 1,-6 0-592,1 0-429,-1 0 1062,-1-7 0,5-1 0,-5-6 0</inkml:trace>
  <inkml:trace contextRef="#ctx0" brushRef="#br0">20133 3639 8269,'0'-7'-652,"0"0"1072,0 7 1,0 7-185,0 2 0,0 4-43,0 1 0,5 6 52,-1 4 1,1 4-53,-5 6 0,0 0 61,0 4 1,0 3-29,0-3 0,2-1-216,2 1 0,-2-8 6,3-2 0,-2-1-213,2-8 160,-4 0 1,7-7-381,-3-2-41,-4-4 295,6-6 1,-6 0 162,4 0 0,-3-12 0,4-4 0</inkml:trace>
  <inkml:trace contextRef="#ctx0" brushRef="#br0">20005 3597 6719,'0'14'240,"0"0"1,0 2-344,0 3 0,0 1 92,0 4 1,-5 3-293,0-3 303,1 3 0,-3 1 0,-1 0 0</inkml:trace>
  <inkml:trace contextRef="#ctx0" brushRef="#br0">21682 3583 8197,'-14'-7'-543,"0"6"236,6-6 554,2 7 0,12 11-108,4 4 1,1 4-121,-2 0 1,4-2 65,-4 7 1,-1-7-3,2 2 0,-6-3 25,6-2-56,-7 0 1,5-1-222,-3-4 219,-4 4 1,6-5-143,-7 6 1,-5 0 74,0 0 0,-6 1-144,2-1 1,1 2 18,-2 3 0,7-4-116,-2 4 0,4-3-27,1-2 285,0-6 0,12 5 0,4-5 0</inkml:trace>
  <inkml:trace contextRef="#ctx0" brushRef="#br0">21910 3611 8197,'9'5'-589,"1"-1"1,-1 8 942,6-3 1,0 4-138,4 1 1,-3 0 63,3 0 0,3-1-565,2-4 0,-2-1 81,2-3 1,-7-3-160,2 2 0,-8-2 112,-1-2 0,-7-2 32,2-2 1,-4-4 217,-1-7 0,0 1 0,0 0 0</inkml:trace>
  <inkml:trace contextRef="#ctx0" brushRef="#br0">22052 3597 8197,'-8'6'-747,"-3"2"782,6 6 0,1-4 654,4-1 0,0 1-381,0 4 0,-2 2-373,-3 3 1,2-4-161,-6 4 0,4-1 165,-4 1 1,-1-2-256,-4 7 1,0-7 132,-1 2 0,3-3-179,2-2 103,-2 0 258,10-6 0,-11-1 0,6-7 0</inkml:trace>
  <inkml:trace contextRef="#ctx0" brushRef="#br0">22322 3483 8197,'8'2'-353,"-3"2"1,-5 4 535,-5 6 1,-3 1-28,-6-1 0,5 5-99,-1 0 1,1 0 31,-6-5 0,3 2 114,2 3 0,4-8-19,6 3-87,0-3 0,8 2-62,6-4 1,7-3-148,7-6 1,1 0-305,-1 0 0,0-6 208,1-3 0,-1 1-345,1-2 553,-7 1 0,-2-5 0,-5-1 0</inkml:trace>
  <inkml:trace contextRef="#ctx0" brushRef="#br0">22422 3540 8222,'0'14'424,"0"7"-243,0 2 0,0 6 65,0 4 1,0 0-210,0 10 0,0-2 150,0 11 0,0-6-1449,0 1 1123,0-3 0,0-1 0,0 0 0</inkml:trace>
  <inkml:trace contextRef="#ctx0" brushRef="#br0">23047 2943 7923,'0'14'89,"0"0"0,0 0-18,0 1 0,0-1 98,0 0 1,0 0 19,0 1 0,0 0-70,0 4 0,5-1-7,0 5 1,0 1-10,-5 4 0,0 2 27,0 4 1,4-3-16,1 7 0,0-5 36,-5 5 0,5 0-60,-1 5 1,3-1-11,-3 1 1,-2 0 10,3-1 1,-4 3-13,-1 2 1,0 8-6,0 7 0,2 0-100,3-6 0,-4 1 111,4 0 1,-4-6-130,-1-4 0,0-3 73,0-1 1,0 1 14,0 4 0,0-3 68,0 7 0,0-6 17,0 2 1,0-9-7,0-1 1,0-2 22,0 2 1,0 2-50,0-7 1,0 2 0,0-2 0,0-3-126,0 3 1,0 2 127,0-2 1,0 5-82,0-5 0,0 5-22,0-5 1,0 0-7,0-4 0,0-1-36,0 1 0,5-7-293,0-3-144,0-3 133,-5-2-47,0-6 90,0 4-136,0-10 1,0 3-214,0-10 0,0 2 654,0-7 0,-7-12 0,-1-8 0</inkml:trace>
  <inkml:trace contextRef="#ctx0" brushRef="#br0">23218 2943 8346,'-8'-7'-291,"-5"0"213,12-8 223,-5 7 0,6 1 300,0 2-450,0 3 1,1-4 121,4 6 0,3 0-91,6 0 0,0 0 35,0 0 0,1 0-83,-1 0 1,5 2 107,0 2 0,6-2-136,-1 3 0,3-4 26,1-1 0,-1 0 73,-3 0 0,2 0-8,-2 0 1,-2 0 1,2 0 0,-7 5-42,2 0 1,-3 6 11,-2-2 0,-4-1-4,-1 2 1,-6-1 24,2 5 0,-2 0-6,2 1 1,-3 0 15,2 4 1,-2-3-8,-2 3 0,0-3 151,0-2 1,0 0-145,0 1 0,2-1 8,2 0 1,-2-4 11,3-1 1,-4 0 2,-1 6 0,0-1-44,0 0 1,5 2-17,0 3 1,-1-3-11,-4 3 0,2 3 43,3 1 1,-4 0-107,4 0 0,-3 1 85,-2 4 0,0 1-41,0-1 1,0 5 30,0 1 0,0-1 91,0-5 0,4 5-61,1 1 1,0 3 7,-5-3 0,0 5 94,0-1 1,0-2-88,0 2 1,0-1 97,0 0 1,0 3-101,0-7 0,1 2 74,4-2 0,-3-3-29,2 3 1,-2-3 6,-2-1 0,0 4-18,0 0 1,0 2-12,0-2 1,0-1-39,0 5 0,0-5-5,0 1 0,2-3-107,2-1 0,-2-1 73,3 1 1,-4-1-97,-1 0 1,0 1 114,0-1 0,0 1-97,0-1 0,0 1 25,0-1 0,0 0-99,0 1 0,0 4 147,0 0 0,0 2-29,0-2 0,0-8 170,0 4 1,0-4-102,0 4 0,0-7 30,0-3 0,0 1-54,0-1 1,5 0-82,0-5 1,0 1-12,-5-1 0,4 0-222,1 0 1,0 0-242,-5 1 1,4-6 209,1 1 1,0-6-1211,-5 6 481,0-7 1065,0 10 0,-6-12 0,-2 5 0</inkml:trace>
  <inkml:trace contextRef="#ctx0" brushRef="#br0">23204 5502 8134,'-14'0'0,"-1"0"-75,1 0 75,6 0 861,-4 0 0,10-2-329,-3-3 1,10 4-282,5-4 1,4-1 54,5 1 1,3-6-52,6 2 0,7 1 160,3-2 0,3 5-102,2-4 0,-5 6 5,-1-2 1,0-1-123,1 1 0,1-1-72,-6 1 0,-1 3-46,-8-2 0,6 0-258,-7 0 1,6 2-932,-10-3 0,0 4 26,-5 1 1085,-6 0 0,4 6 0,-4 2 0</inkml:trace>
  <inkml:trace contextRef="#ctx0" brushRef="#br0">23175 3213 8089,'22'0'521,"-3"0"0,4 0-161,0 0 1,3 1-399,-3 4 1,2 2 31,-6 2 1,0 4-292,-4-4 1,-6 5 54,1 5 0,-7-3-163,1 3 370,-2-3 1,-4-2-46,-2 0 1,1-4 279,-7-1 0,2-4 45,-1 4 255,-4-5-328,12 8-374,-6-10 0,18 4 212,3-6-10,10 0 0,5-6 0,7-2 0</inkml:trace>
  <inkml:trace contextRef="#ctx0" brushRef="#br0">23332 3767 8044,'-14'13'278,"-1"-4"1,6 4-43,-1-3 0,6 2 9,-6 2 1,5 5-151,-4 0 0,6 0 105,-2-4 0,5-1-96,5 0 1,4-1-11,10-4 1,3 2-210,7-6 0,-2 0 17,-4-5 1,9 0-351,-4 0 1,2-7-335,-6-2 0,1-2 782,-6 1 0,7-9 0,-4 4 0</inkml:trace>
  <inkml:trace contextRef="#ctx0" brushRef="#br0">23417 3881 8026,'2'14'113,"2"1"1,-2-1 298,3 0 1,-4 5-266,-1 0 0,0 6-159,0-1 1,0 3-1443,0 1 1454,0 1 0,-6-1 0,-2 0 0</inkml:trace>
  <inkml:trace contextRef="#ctx0" brushRef="#br0">23318 4393 7952,'0'8'403,"0"4"-276,0-2 0,0-2-159,0 1 0,0 1 157,0 4-9,0 0 1,0 0 54,0 1 1,0-1 7,0 0 0,6 5-207,3 0 0,4-2 57,1-7 1,0 1-213,1-6 1,-1-1 87,0-4 1,5 0-28,0 0 0,0 0-96,-5 0 1,-4-4-382,-1-1 236,-6-6 249,4 9 1,-11-4 271,-5 6 1,-2 6-87,-13 4 0,0 2 78,-4 3 1,0 4-80,-1-1 0,-4 1-14,0-4 0,4-6-114,6 1 0,5-7-513,-1 1-408,4-2 978,7-8 0,-5-2 0,5-6 0</inkml:trace>
  <inkml:trace contextRef="#ctx0" brushRef="#br0">23332 4507 7938,'22'-5'115,"-3"0"0,-2 0 4,2 5 0,-3-4 192,3-1 1,1 0-88,-1 5 1,0-5-335,-4 1 1,-6-1 54,1 5 55,-1 0 0,5 6 0,0 2 0</inkml:trace>
  <inkml:trace contextRef="#ctx0" brushRef="#br0">23190 5047 7938,'-8'14'467,"3"0"-316,3-6 0,6-3 207,5-10 0,7-3-69,12-6 0,1-5-279,-1 0 1,5-1 44,0 1 1,5 3 30,-4-3 0,-1 3 14,-5 2 0,-1 6-12,-3 3 1,-4 4-282,-6 1 0,-6 3 105,-3 6 0,-5 10 33,-5 19 1,-4 6 69,-10 13 0,2 2-321,-7 2 1,5-1-37,-5 7 0,7-1 0,-4 5 0</inkml:trace>
  <inkml:trace contextRef="#ctx0" brushRef="#br0">24441 3767 8100,'-5'-22'0,"0"3"0,-4 2 11,4-2 68,0 3 1,1-4 179,-1 5 0,-5 6 229,6-1-307,-7 1 1,3 1 69,-7 3 1,1 4-28,0 1 0,0 0 24,0 0 0,-1 6-217,1 4 1,0 2-78,0 2 0,1 1-102,4-1 1,-2 0 120,6 0 1,0 0-171,5 1 0,2 4-5,2 0 0,4 0 150,6-5 1,1 5-64,-1 0 0,-5 0 68,1-5 1,-1 5-103,6 0 0,-8 0 118,-2-5 0,-3 0-3,-2 0 0,0-4 18,0-1 1,-7 1 8,-2 4 0,-4 0-194,-1 0 0,1-4 101,4-1 0,-4-4-145,4 5 1,1-7-26,-1 2 270,5-4 0,-2-7 0,6-2 0</inkml:trace>
  <inkml:trace contextRef="#ctx0" brushRef="#br0">24469 3810 8100,'-1'14'53,"-4"0"1,-1 1 74,-4-1 0,-1 2 429,6 3 1,-4-2-126,4 7 0,0-7-304,5 2 1,2-8 47,3-1 0,4-7-179,10 1 1,-2-2 38,7-2 1,-2-5-143,2 1 1,1-9 138,-6-1 1,3-1-98,-7-3 0,2 0-159,-8-1 1,-2 3 32,-3-3 0,-2 4-13,-2 0 0,-6 3 91,-4 2 0,-9-1-56,-4 7 0,-4-1 93,-2 5 1,-4 6-86,0 4 1,4-3 57,6 3 0,10-7-62,-1 2-289,9-4 1,7-2-136,12-4 588,0-9 0,19-8 0,-3-7 0</inkml:trace>
  <inkml:trace contextRef="#ctx0" brushRef="#br0">24796 3469 8100,'-1'-8'112,"-4"3"154,3-3 0,-6 7 228,4-4-295,2 10 1,-4 7 29,6 7 1,0 8-18,0 2 0,0 5 0,0 9 1,1 3 53,4 6 1,-2 2-30,7 12 0,-6-1-502,6 1 0,-5-4 278,4-10 1,-4-10-563,4-8 1,-4-4 224,5-2 0,-7-11-277,1-2-65,-2-4 86,-2-3 0,-6-13-546,-4-9 1203,4-4 1,-13-9 0,3-3 0</inkml:trace>
  <inkml:trace contextRef="#ctx0" brushRef="#br0">24682 3867 8092,'7'-10'0,"2"1"0,4 6 339,1-2 1,2 3-80,3 2 1,1 0-283,4 0 1,3 0 65,-3 0 1,2-6-280,3-3 1,-1-2-128,1 1 1,-6-3-152,1 4 0,-11 1 191,1-1 0,-9 4 322,0-5 0,-4 1 0,-1-5 0</inkml:trace>
  <inkml:trace contextRef="#ctx0" brushRef="#br0">25024 3739 8092,'-10'6'0,"1"4"0,6-2 25,-2 1 101,-3-6 0,8 4 54,0-7 1,8 0-98,11 0 0,-2-7-247,7-2 1,-2-4-226,2-1 0,-2 0 258,-3-1 1,-5 1-375,0 0 1,-1 5 112,-8-1 392,-1 7 0,-10-10 0,-2 5 0</inkml:trace>
  <inkml:trace contextRef="#ctx0" brushRef="#br0">25123 3639 8092,'-14'0'0,"0"0"-100,0 0 299,6 0 489,-5 0-187,11 0-265,-4 0 0,1 7-15,1 2 0,-1 5 0,5 5 0,-2 10-35,-2 9 1,0 4 14,-5 6 0,6-4-276,-2 3 0,3-4 76,2-5 0,7-3-228,2-7 0,5-6-261,5-3 1,-1-9-482,5-6 1,0-4 308,0-4 660,4-4 0,-5-19 0,7-3 0</inkml:trace>
  <inkml:trace contextRef="#ctx0" brushRef="#br0">25194 3639 8092,'10'2'-273,"-1"3"1,-4 1 809,4 4 0,-4 5-170,5-5 0,-2 10-196,1-5 1,2 2-16,-6-3 0,0 2-135,-5 3 1,0-3 40,0 3 0,0-2-79,0 2 1,-2-3-10,-3 3 1,2-3 138,-6-2 1,1-5-638,-2 1 129,-2-7 48,4 3 0,0-9 75,3-6 0,3-7-73,2-13 0,2 1 18,3-1 0,3 1 138,6 0 1,0-1 61,0 1 0,5 6 70,0 3 1,0 3 366,-5 2 0,1 6-159,-1 3 1,0 3 649,0 2 1,-4 4-370,-1 5 0,-6 2 544,2 13 1,-3-5-307,-2 4 0,0 1-213,0 5 0,0-3-228,0-2 0,0 1-117,0-6 0,-5 0-705,0-4 533,1-8-865,4 0 0,6-20 139,3-6 1,2-6-176,-1-4 1,3-1 497,-4-3 1,-1 8 224,1-3 0,-4 9-104,5 0 237,-7 9 616,3 4 1,-6 14-334,0 6 1,0 5 589,0 5 0,0 7-303,0-2 0,0 1-456,0-7 0,0-1-91,0-3 0,2-8-216,2 4 1,4-11 297,7 1 0,5-10 0,2-2 0</inkml:trace>
  <inkml:trace contextRef="#ctx0" brushRef="#br0">25791 3625 8092,'-14'0'599,"0"2"3,0 3 0,-5-1-164,0 10 1,0-1-260,5 11 0,-1-1 92,1 6 1,0-1-11,0 1 1,6 1-103,3 3 1,4-8-159,1 4 0,0-10-467,0 0 1,6-10 277,3-4 1,4-4-382,1-1 1,2-8 251,3-6 1,-3-6-37,3-9 0,-3-4-6,-2 0 1,-5 0-75,1 4 0,-6 6 191,6-1 0,-7 7 431,2-2 1185,-4 9-803,-1 4-18,0 18 1,0 0-186,0 11 0,0-5-167,0 1 0,2-4-189,3 0 1,-2-1-458,6 0 1,-1-5-1472,2 1 947,2-7 969,-4 3 0,7-12 0,-1-2 0</inkml:trace>
  <inkml:trace contextRef="#ctx0" brushRef="#br0">25877 3739 8092,'9'1'0,"1"4"0,-1 3 263,5 6 0,1 1-51,-1-1 1,2 0-195,3 0 1,-4-1-41,4-4 0,2 2-164,-2-6 1,0 1 22,-5-1-48,0-3 0,-1 6-278,-4-4-440,-2-2 929,-7 4 0,-7-6 0,-1 0 0</inkml:trace>
  <inkml:trace contextRef="#ctx0" brushRef="#br0">26090 3739 8092,'0'-10'0,"0"1"191,0 6 4,0-4 0,-2 7 420,-2 0 1,-4 8-183,-6 7 1,-7 5-331,-3 9 1,-3 5-265,-1 4 0,0 3-390,-1 2 1,2-2 550,4-3 0,2-3 0,7-7 0</inkml:trace>
  <inkml:trace contextRef="#ctx0" brushRef="#br0">27085 2858 8044,'-8'1'-839,"4"4"1050,2 3 1,2 6-32,0 0 1,0 2 42,0 3 1,0-2-40,0 7 1,6-5 121,4 5 1,2-1-106,3 6 0,-6 1-34,1 3 1,-2 3-140,1 7 1,2 0 87,-6-1 1,0 6-92,-5-1 0,0 0 9,0-4 0,0 1-2,0 4 0,0-4 70,0 3 1,0 2 18,0-1 1,0 4 113,0-5 0,0 5-134,0-4 0,0-1-3,0-4 1,1-1 28,4 1 0,-4 4-34,4 1 0,-3 1 4,-2-2 0,0-1-133,0 6 0,0-1 71,0 1 1,0-2-107,0-2 1,0-9 32,0 4 0,0-8 68,0 2 1,0-3 44,0 4 1,5-7-55,-1 2 1,1 4 111,-5 1 1,0 3-135,0 1 1,0-4-7,0 0 1,0-5-13,0 5 1,0-6-108,0 1 1,0-8-28,0-1 1,0-7 89,0 2 0,0-3-249,0-2 128,0 0-637,0 1-232,0-7 403,0-2 0,0-9 650,0-7 0,0-6 0,0-12 0</inkml:trace>
  <inkml:trace contextRef="#ctx0" brushRef="#br0">27171 2900 7974,'0'-14'0,"0"0"0,0 4-133,0 1 1,0 4 192,0-4 0,1 5 634,4 0-602,-4 2 1,12 2 77,-3 0 1,2 0-232,2 0 1,2 0 116,3 0 1,-1 5-130,5 0 0,1-1 2,4-4 0,1 5-11,-1 0 1,5 1 82,1-1 1,-6-2-36,-4 6 1,-2-1-22,2 2 1,-4 2 33,-6-2 1,-4-2-40,-1 1 1,-4-4 54,4 5 0,-5-1 49,0 5 1,-2-4 7,-2-1 0,0 1 118,0 4 0,0 5-108,0 0 1,0 0 2,0-5 0,0 6 27,0 4 0,-5 3 31,0 1 1,1 1-54,4-1 0,-2 7 5,-3 3 1,4-2 3,-4 2 1,4-1-25,1 0 0,0 3-8,0-7 1,0 2-56,0-2 0,1-3-14,4 3 0,-2-3-4,6-1 1,-5 1 62,0 3 0,3 3 139,-3 7 1,1-5-141,-5 0 1,0 0 129,0 4 0,0 1-98,0 0 0,0-1-27,0 1 0,0-5 15,0 0 1,0 0-108,0 4 1,0 1-37,0 0 0,5-2 126,0-3 0,1 1 163,-1-6 0,-4 5-118,4-5 0,1 0 12,-1-4 0,0 1 13,-5 3 0,0-1 24,0 6 0,5-5-81,-1 5 0,1 1-22,-5 8 1,0-1-7,0 6 0,0-6-153,0 2 1,0-3 22,0 3 0,5-9 65,0 4 1,-1-8 5,-4 3 0,5-12-47,0 3 0,-1-10-317,-4 0 174,7-3 0,-6-7-729,4 1-539,-3-7 1001,-2 3 1,-7-6 491,-2 0 0,-4 0 0,-1 0 0</inkml:trace>
  <inkml:trace contextRef="#ctx0" brushRef="#br0">27270 5530 7939,'-6'14'815,"4"-6"-267,-4 5 0,12-11-101,4 2 0,9-2-153,4-2 0,6-6-219,4-4 1,3 2 104,7-1 1,-2 1-699,-3-2 1,0 4 154,-10 6 363,4 0 0,-16-6 0,4-2 0</inkml:trace>
  <inkml:trace contextRef="#ctx0" brushRef="#br0">24569 4521 7898,'-29'-5'20,"1"0"1,6 1-76,3 4 1,3 1 159,2 4 1,4-2 200,1 7 1,6-1-189,-2 5 1,5-1 0,5-4 0,10 2 80,14-6 0,7 0 4,12-5 0,4-2 136,9-2 0,6-4-498,9-7 1,-35 6 0,1 0 188,7-1 0,2 1 1,-1-1-1,1 1 76,6 1 1,0 1 0,-5 0 0,0 0-221,-2 0 0,-1 0 1,-1 0-1,1 1 38,3 1 1,0 1 0,-3 0-1,0 2-25,-4 1 1,0 2-1,-3-1 1,-2 0-4,27 0 1,-6 1 226,-9 4 1,-4 3-661,-10 6 1,-4 0 215,-5 0 1,-7-1 320,-3-3 0,-3-4 0,-2-6 0</inkml:trace>
  <inkml:trace contextRef="#ctx0" brushRef="#br0">26190 4265 8016,'1'13'-192,"4"-4"0,-2-1 384,6-3 1,3-4 317,6 4 0,0-3-240,6-2 0,1 0-88,8 0 0,-3 0 184,3 0 0,-4 0-99,-6 0 1,3 0-110,-7 0 0,-5 0-85,-5 0 0,-7 7-227,-2 8 1,-14 7 28,-15 11 1,-7 3-290,-12 7 0,-7 1-628,-6 4 1,-1-3 397,5 8 287,0-8 1,0 4-1,0-6 1</inkml:trace>
  <inkml:trace contextRef="#ctx0" brushRef="#br0">27256 3284 7965,'0'-14'0,"0"0"-265,0-1 0,1 6 238,4-1 1,-3 6 825,2-6-596,-2 7 1,-4-3 40,-2 6 1,1 6-71,-7 3 1,5 4 18,-4 1 0,4 5 250,-4 0-331,6 7 0,-9-6 4,8 4 1,-1 1 45,5-6 1,0 5-253,0-5 158,0 0 0,6-5-178,4 0 0,-2-6 44,1-3 1,1-4-47,4-1 0,0-4-91,0-1 0,-1-11-54,-4 2 0,2-5 51,-6 0 1,0 1-69,-5-5 0,0 5-392,0-1 462,-6 4 0,-7 2-151,-6 4 1,0 2 65,5 7 0,-5 7-167,0 2 456,0 4 0,5 1 0,0 0 0</inkml:trace>
  <inkml:trace contextRef="#ctx0" brushRef="#br0">27370 3369 7965,'0'15'664,"0"-1"0,0 0-513,0 0 1,-5 0 71,0 1 1,-1-3-642,1-2 0,3 2-476,-2-2-441,2-4 1335,2 0 0,6-12 0,2-2 0</inkml:trace>
  <inkml:trace contextRef="#ctx0" brushRef="#br0">27426 3099 7965,'8'-6'-168,"5"-2"0,-7 2 958,4 6 0,-4 6-335,-6 8 1,0 8-258,0 7 0,0 4-158,0 5 1,-5 3-274,1-3 0,-1-2-510,5 2 743,0-6 0,0 9 0,0-5 0</inkml:trace>
  <inkml:trace contextRef="#ctx0" brushRef="#br0">27313 3767 8048,'-14'15'-67,"-1"-1"1,6 0 570,-1 0 1,2 5-68,-1 0 1,-2 5-424,6-5 1,-4 4 113,4-4 0,0 2-103,5-2 0,0-8 83,0 3-111,7-3 0,0-3 13,8-3 1,-1-4-251,0-1 0,0-4-34,1-1 1,-3-8 119,-2-1 0,1-2-34,-7-7 0,1 4 75,-5-5 0,0 7 167,0-2 1,0 1-82,0-1 0,-6 8 15,-4-3 1,-2 9-76,-2 1 1,2 2-120,-2 2 1,8 2-174,-8 2 0,7-1-156,-2 7 535,6-7 0,-4 10 0,7-5 0</inkml:trace>
  <inkml:trace contextRef="#ctx0" brushRef="#br0">27341 3981 8046,'0'9'-31,"0"1"0,0-6 55,0 6 0,0-5 447,0 4 1,0 2-59,0 8 1,0-3-741,0 3 0,0-3 77,0-2-503,6 0 753,2 0 0,7 0 0,-1 1 0</inkml:trace>
  <inkml:trace contextRef="#ctx0" brushRef="#br0">27455 3739 8046,'9'5'0,"1"-1"0,-5 3-79,4-3 0,-4 0 257,4 5 1,-6 1 326,2 4 0,-3 0-229,-2 0 1,-2 0-65,-3 1 1,2 4-128,-6 0 0,6 0 77,-2-5 0,-1 0-155,1 0 1,0-4 119,5-1 0,0-4-533,0 4 191,0-6 1,6 4-133,4-7 0,3-5 50,1 0 0,0-6-489,0 2 437,0 2 0,1-4 40,-1 7 1,-5-1-30,1 5 1,-7 2 337,2 2 0,3 4 0,0 6 0</inkml:trace>
  <inkml:trace contextRef="#ctx0" brushRef="#br0">27299 4407 7974,'-13'2'271,"3"2"-154,-2 4 1,9 8 113,-7 3 1,2 3-1,-1 7 0,-2-3 19,6-2 1,-5 3-26,6-3 0,-1-4-191,5-1 0,2-5 149,2-4 1,4-4-373,6-6 1,1 0 85,-1 0 0,-2-6 26,-2-4 1,3-2-43,-4-2 1,-3-5-150,-1 0 1,1 0-41,-1 4 1,0 1-138,-5 0 168,-6 6 0,-2 2 29,-6 6 1,-5 1-3,0 4 0,0-2 34,4 7 0,1-1-120,0 5 336,6 1 0,-5-1 0,6 0 0</inkml:trace>
  <inkml:trace contextRef="#ctx0" brushRef="#br0">27327 4635 7944,'0'14'152,"0"0"0,-5 0 289,0 0 0,1 2-333,4 3 1,0-8-491,0 3-292,0-2 0,1 0 338,4-2 0,-2-4 336,7-6 0,-7 0 0,3 0 0</inkml:trace>
  <inkml:trace contextRef="#ctx0" brushRef="#br0">27455 4322 7944,'14'0'46,"0"0"0,-4 6 104,-1 4 1,-6 2 373,2 2 0,-3 1-141,-2-1 0,0 0-248,0 0 1,0 1-38,0-1 0,0-5-193,0 1 1,0-6 32,0 6 0,0-5-184,0 4 1,-2-4 80,-3 4 0,2-4-99,-6 5 1,4-6 7,-4 6 0,5-5 109,0 4 1,-3-4 131,3 4 1,-1-4-165,5 4 435,0-5 0,1 3 36,4-2 1,3-3 33,6 3 1,2-4-87,3-1 0,-3 0 58,3 0 1,-3 2-163,-2 2 0,-5 0 25,1 5 1,-7-4-210,2 4 0,-5 6 39,-5 3 0,-8 6-743,-6-5 1,-6 5 751,1-5 0,-9 0 0,-3-5 0</inkml:trace>
  <inkml:trace contextRef="#ctx0" brushRef="#br0">27313 5132 7905,'-14'6'-48,"-1"4"1,6 3-50,-1 1 0,1 6 588,-5 4 0,1 1-74,4-1 0,-3 1-148,8-6 0,-1 5-96,5-5 1,0 0-62,0-5 1,6-6-49,4-3 0,-2-4-215,1-1 1,1-1 47,4-4 1,0-5-200,0-9 1,1 2 14,-1-7 0,-2 1 87,-2-6 0,-2 1-203,-4-1 1,-2 1 153,3 0 1,-4 5 104,-1 4 0,-6 8 97,-3 2 1,-4 6 204,-1-2 1,0 5-120,-1 5 0,1 4 120,0 10 1,1-1-372,4 5 1,1-5 211,3 1 0,4 3 0,-6 0 0</inkml:trace>
  <inkml:trace contextRef="#ctx0" brushRef="#br0">27370 5289 7905,'0'14'300,"-2"0"156,-3 0 1,2 2-234,-6 3 1,5-3-177,0 3 0,-3-4-537,3 0 503,-1-1 1,11-6-14,4-3 0,2-10 0,3-3 0</inkml:trace>
  <inkml:trace contextRef="#ctx0" brushRef="#br0">27540 5061 7905,'-1'16'257,"-4"3"1,2-3-258,-7 3 0,1-2 0,-5 2 0,1-3 481,3 3 0,-1-4-149,7 0 1,-6-6-260,5 1-34,1-7 0,10 3-60,3-6 1,6 0 56,4 0 0,3-2-4,6-2 0,5 1-121,1-7 1,-1 2-281,-5-1 0,1-2-256,-1 6 0,-6-5-87,-3 6-365,-3-1 1077,-8 5 0,-2 0 0,-6 0 0</inkml:trace>
  <inkml:trace contextRef="#ctx0" brushRef="#br0">27597 5146 7905,'8'-8'-493,"3"4"1035,-6 8 1,1 4-38,-1 7 0,-4 5-144,4 4 0,-5 9-126,-5 5 1,2 8-5,-6 1 0,-1 5-1329,-4-4 876,0 5 0,0-2 1,-1 6-1</inkml:trace>
  <inkml:trace contextRef="#ctx0" brushRef="#br1">27626 3170 8281,'-8'0'777,"14"0"1,10 0-616,12 0 1,7 0-12,3 0 1,-2 0-242,2 0 1,-3-4 137,7-1 1,-2-5-119,7 6 1,4-7-1235,1 1 1304,-3-3 0,6-1 0,-4 0 0</inkml:trace>
  <inkml:trace contextRef="#ctx0" brushRef="#br1">28080 3085 8281,'10'-5'-272,"-1"0"1,2-4 471,8 4 0,5-1 381,9 1 0,4 4-349,5-4 0,-1 3-173,-3 2 0,-1 2-151,-4 3 1,-8-4 74,4 4 1,-15 1-14,0-1 1,-9 6 127,-1-1 1,-4 2-257,-4 2 1,-12 9-92,-13 5 1,-8 4-684,-16 10 614,-5 4 1,17-18 0,-2 1-1,0-1 1,-1 1 0</inkml:trace>
  <inkml:trace contextRef="#ctx0" brushRef="#br1">28877 2758 8065,'0'-21'-681,"0"6"477,0-4 0,0 3 854,0 2-42,0-1-289,0 1 0,6 2 90,3 2 0,6 4-297,4 6 0,-2 0 69,7 0 1,-5 0-323,4 0 0,-5 0 100,1 0-519,3 0 1,-6 0-391,3 0-334,-10 0 1284,-3 0 0,-6 0 0</inkml:trace>
  <inkml:trace contextRef="#ctx0" brushRef="#br1">28919 2815 8065,'-14'27'-104,"0"-4"1,1 3-119,4-7 0,2 0 342,7-5 0,4-2 227,5-2 1,7-4-70,12-6 0,2-1-90,4-4 1,0-8-281,4-6 1,2-6 91,-7 1 0,5-1-318,-5 1 1,-1-1 5,-9 6 1,-2 5-154,-7 4 1,-6 6 177,-3-6 0,-12 7 287,-7-2 0,-6 16 0,-9 5 0</inkml:trace>
  <inkml:trace contextRef="#ctx0" brushRef="#br1">29033 2786 8065,'0'-14'-157,"0"6"226,0 2 0,5 12 194,0 4 1,4 9-146,-4 4 0,0 9-181,-5 1 1,0 2 86,0-2 1,0-1-77,0 6 0,0-7 89,0 2 1,0 2-27,0-2 1,-5-1-129,0-8 0,-4 1 27,4-6-60,-6 0 124,3-5 0,-5-8-4,4-6 0,-2-3 11,6-11 1,-1 3-7,1-8 1,3 3 30,-2 2 1,0 0 2,0-1 1,2 1 23,-3 0 1,4 0 96,1 0 0,1-1-311,4 1 0,-2 0 123,7 0 0,-6-5-833,6 0 891,-1 0 0,6-8 0,-1-3 0</inkml:trace>
  <inkml:trace contextRef="#ctx0" brushRef="#br1">29090 2516 7897,'0'15'-421,"2"5"662,2 4 0,-1 6-82,7 8 1,-1 1 112,6 13 1,-1-1-68,0 1 1,2 2-202,3-7 1,-2 0-47,7-4 1,4-7-155,5-2 1,1-9 41,-6-1 0,-4-12-190,-1 2 0,-5-9-86,1 0 1,-3-5-2,-2-5 431,-6-3 0,4-12 0,-4-2 0</inkml:trace>
  <inkml:trace contextRef="#ctx0" brushRef="#br1">29289 2929 8065,'-6'14'0,"-4"0"0,2 5-49,-1 0 0,4 6-109,-4-1 1,1 3 185,-2 1 0,-2 1 24,2-1 1,-3 0-185,-1 1 0,0-7-213,0-3 1,0-3-341,-1-2 685,1-6 0,-6 5 0,-2-6 0</inkml:trace>
  <inkml:trace contextRef="#ctx0" brushRef="#br1">29189 2403 8131,'13'11'-66,"-3"3"1,2 5 222,-2 0 0,2-2-58,3 7 1,-1 0-289,0 4 1,0-4-64,0-1 252,1-5 0,-1 9 0,0-5 0</inkml:trace>
  <inkml:trace contextRef="#ctx0" brushRef="#br1">27953 3924 8296,'-10'0'-473,"1"0"122,5 0 893,-2 0-205,6 0-266,0 0 17,0-7 0,2 1-63,2-3 0,3 1 8,2 3 1,4 2-6,-4-7 1,9 7-106,1-2 0,6-1-214,-1 1 0,-2 1-280,1 4 1,0 0 61,0 0 509,-2 0 0,-7 0 0,0 0 0</inkml:trace>
  <inkml:trace contextRef="#ctx0" brushRef="#br1">28137 3753 8296,'10'-9'0,"-1"-1"0,6 7-306,3-2 1,8 4 215,-3 1 0,4 0 219,2 0 0,-1 4-107,1 1 0,-3 6 0,-2-1 1,-3-2 68,-7 1 1,0 1-37,0 4 1,-6 5-45,-3 0 1,-5 6 46,-5-1 0,-9 4-87,-10 5 0,-9-1-74,-5 6 0,-1-7-231,1 3 1,-3-11 333,3-4 0,9-3 0,3-2 0</inkml:trace>
  <inkml:trace contextRef="#ctx0" brushRef="#br1">28749 3881 8222,'6'-14'-627,"2"4"728,6 1 0,2 4 103,3-4 1,-2 6-313,7-2 0,4-3 126,6-2 1,-1 3-53,-5-3 0,-6 2 104,-3-1 1,-3-2-413,-2 6 0,-1-1-74,-4 1 416,-2 3 0,-7-10 0,0 4 0</inkml:trace>
  <inkml:trace contextRef="#ctx0" brushRef="#br1">28934 3725 8222,'9'14'-240,"1"0"1,-7 5 200,1 0 0,-2 5 163,-2-5 0,0 1-31,0-1 0,0-1-32,0 5 1,-6-4-115,-4 5 0,-9-7 97,-4 2 0,0-1-23,0 1 0,1-4 20,-2 4 1,-1-8-11,6-1 1,4-7-46,6 2 0,6-2 47,-2 2 1,10-4-48,4 4 0,10-8 3,5-2 1,4-6-4,6 2 1,2-4-6,7-1 0,-1-1-102,1 1 1,-7 0 78,-3 0 1,-4 1-71,-6 4 61,-2-4 17,-7 11 1,-6-2-25,-3 8 0,-10 4 21,-4 7 1,-4-1 108,-1 0 0,-5 7-8,0 2 1,-6-1 150,1 2 1,-1-2-100,1 2 1,-1-2 93,6-3 0,0-3 19,5 3 0,4-8-60,1-2 1,4-1-230,-5 2 184,7 2-322,-3-10 0,12 4 8,4-6 1,2 0-29,3 0 0,4 0 38,-1 0 1,6-1-219,-5-4 1,5 3-82,-5-2 1,1-3 478,-1 2 0,-3-12 0,5 1 0</inkml:trace>
  <inkml:trace contextRef="#ctx0" brushRef="#br1">29261 4066 8222,'7'9'-115,"-2"1"0,-3-1 119,-2 6 1,0 5 439,0 4 1,1 1-224,4-1 0,0 6-547,9-7 326,-3 7 0,10-7 0,-7 5 0</inkml:trace>
  <inkml:trace contextRef="#ctx0" brushRef="#br1">27739 4734 8202,'-6'-14'-591,"4"0"503,-2-1 0,2 6-205,2-1 0,2 7 481,2-1 0,6 2 461,9 2 0,3 0-295,6 0 1,2 0-224,4 0 1,-3 0-196,7 0 0,0 0-68,5 0 0,4 0-225,0 0 1,-4 0 162,-5 0 1,-6 0-63,1 0 1,-5 0 255,-4 0 0,-4 0 0,-5 0 0</inkml:trace>
  <inkml:trace contextRef="#ctx0" brushRef="#br1">28294 4606 8202,'14'0'-79,"0"0"0,0 0 149,1 0 0,-1 0-119,0 0 0,0 0 84,0 0 5,1 6 1,-1-2 40,0 5 1,-4-6 68,-1 2-97,-6 3 1,4 0-11,-7 6 1,-8 2-192,-7 3 0,0 3 30,-9 6 1,-4-4-227,-6 0 0,-4-1 91,5 6 0,5-7-38,4-3 0,7-5 291,-2-4 0,3-4 0,2-6 0</inkml:trace>
  <inkml:trace contextRef="#ctx0" brushRef="#br1">28777 4563 8101,'0'-7'-654,"0"0"1148,0 20-276,6 3 0,-2 12-16,5 1 1,-6 1-10,2 3 0,-3-3-189,-2 3 0,-2 2 78,-3-2 1,-1 0-284,-4-5 1,3-4-112,2 0 1,3-12-565,-2 3 595,2-11 1,2 0-173,0-14 453,0 1 0,6-25 0,2 4 0</inkml:trace>
  <inkml:trace contextRef="#ctx0" brushRef="#br1">28848 4748 8101,'14'0'-326,"1"0"-26,-1 0 1,0 0 316,0 0 167,1 0 1,-1 0-83,0 0 1,-5 5 111,1 0-314,-7 6 1,3-3 124,-6 6 0,-6-3-271,-3 3 1,-10-1 51,-5 11 0,-11-6 61,-7 6 0,0 0 185,0 4 0,5-4 0,9 0 0,1-5 64,4 4 0,8-5 208,11 1 90,-4-4 0,12-5-129,1-1 1,13-5 17,5 0 0,6-10-160,4-8 0,8-2 7,6-8 0,1 2-66,-6-2 1,-1-1-273,-3 6 0,-3 0 61,-6 5 179,-7 0 0,-2 0 0,-6-1 0</inkml:trace>
  <inkml:trace contextRef="#ctx0" brushRef="#br1">29118 4492 8101,'7'15'0,"-6"0"-111,4 4 0,-3-1-166,-2 5 0,4 0 619,1 0 1,0 3-28,-5-8 0,1 1-422,4-4 1,-3-6 170,2 1-347,-2-7-1069,-2 3 1352,0-19 0,6-2 0,2-14 0</inkml:trace>
  <inkml:trace contextRef="#ctx0" brushRef="#br1">29147 4592 8101,'5'9'-168,"-1"1"1,3-7-226,-3 2 0,4 1 258,6-1 1,1 0 128,-1-5 0,5-2-256,0-3 1,6-3 65,-1-6 1,1 0 195,-1 0 0,1 1 0,-6 4 0,0-4 0,-5 3 0,-4 4 263,-1 1 25,-6 4 0,4 2 15,-7 4 1,0 5 156,0 9 1,0-4-92,0 4 0,0-1 106,0 1 0,-5-4-310,0 4 1,-6-3 82,2-2 1,1-1-546,-2-3 1,1 1-109,-5-7 1,4 6-862,1-5 1266,-1-1 0,-10-4 0,-3 0 0</inkml:trace>
  <inkml:trace contextRef="#ctx0" brushRef="#br1">29118 4677 8101,'7'8'0,"-6"5"-271,4-4 1,1 4 102,-1 1 0,0 0 395,-5 0 1,0 2-109,0 3 0,0-3-231,0 3 1,0-3 85,0-2 0,0-5-120,0 1 1,0-1 53,0 6 0,0-6-417,0 1 19,-7-7 311,6 3 179,-5-6 0,6-1 0,0-4 0,0 2 0,0-7 0,4 1 2,1-6 1,6 1 86,-1 0 1,4 0-66,5 0 1,-2-1 176,7 1 1,-5 0 74,5 0 0,-6 1-34,6 4 1,-6-2 347,1 6-319,-4 0 1,-7 7-326,-3 2 0,-3 4-20,-2 6 1,-2 1-154,-3-1 0,-7 5 155,-7 0 0,-2 1-130,2-1 1,3-4-65,-3-1 1,4-2-220,0-7 399,1 6 0,5-9-174,-1 3 343,7-4 1,-2-6-43,10 1 0,-2-6 76,7 5 1,-1 1-20,5 4 1,1 0 187,-1 0 0,0 1 231,0 4-370,7 3 1,-5 6-177,3 0 1,-5 1 84,-5-1 0,-1-2-240,-3-2 154,-4 2 48,6-10-129,-1 4-37,-4-6 113,4 0 0,-4 5 26,2 0 1,-1 6 252,7-2 0,-5 6-69,4 4 1,-1 3-142,2 6 1,-4-4 55,-6 0 0,0-6-5,0 6 1,-2-6-75,-2 0 1,-6-6-15,-9-3 0,-3-6 34,-6 2 0,-2 1 8,-4-1 1,4 0-116,-3-5 0,3 0 95,2 0 1,6-5 59,3 0 1,9-6 37,5 2 1,4-4 130,1-1 0,14 0-253,10-1 0,7 0-228,17-4 1,1 1 232,17-5 0,7-1 0,-34 10 0,1-1 0</inkml:trace>
  <inkml:trace contextRef="#ctx0" brushRef="#br1">27810 5544 8112,'-8'-6'-453,"2"5"672,6-6 1,6 7-73,4 0 0,9 2 38,5 3 1,-2-2-213,1 6 1,1-4 135,5 4 1,4-5-211,0 0 0,2 3 59,-2-3 1,-5 6-364,1-5 1,-2-1 87,-9-4 317,1 0 0,-4 7 0,-1 0 0</inkml:trace>
  <inkml:trace contextRef="#ctx0" brushRef="#br1">28137 5516 8112,'21'0'0,"1"0"-490,6 0 0,1 0 224,-1 0 0,-1 0 501,-3 0 0,3 0 15,-4 0 0,-2 0-37,-2 0 0,-3 0-59,-2 0 1,-6 6 3,-3 4 0,-4 2-106,-1 3 1,-1 5-5,-4 4 1,-11 4-230,-12 5 1,-7 4 97,-8 5 1,1-4-194,-1 0 1,7-6 55,2 1 1,8-9-446,7-5 665,0-4 0,17-7 0,-4-1 0</inkml:trace>
  <inkml:trace contextRef="#ctx0" brushRef="#br1">28976 5331 7976,'0'-8'-751,"0"2"0,0 8 784,0 2 0,0 9 467,0 6 0,-1 6-263,-4-1 1,-3 1-137,-6-1 1,-2 3-189,-3-4 120,3 4 1,-9-3-38,6 0 0,0-7-30,5 2 29,0-10 0,4-2 35,1-7 1,5-7-191,0-2 1,10-5 52,8-5 1,0 3-46,5-3 0,4-2 136,0 2 1,4 5-9,2 5 1,-6 6 31,1-2 1,-7 3 122,2 2 1,-3 7-26,-2 2 1,-6 5-63,-3 5 0,-3-1 118,-2 5 0,-7 1-82,-2 4 1,-9 1-29,-1-1 0,-6 4-57,1-4 1,-2 7-137,-3-11 0,1 0 104,-1-10 1,7-2-187,3-2 1,3-4-139,2-6 1,6-3 65,4-6 0,4-6 38,4-8 0,-1-3 257,7 7 0,1 0 40,8 5 1,-3 2 34,3 2 0,-4-1 193,0 6 0,-3 2-90,-2 8 0,1-2-18,-6 7 0,-1-1-87,-4 5 0,0 0 31,0 1 0,0-6-369,0 1 95,0-7-6,0 9 0,0-12 135,0 0 0,5-1-24,0-9 1,6 1 87,-2-5 1,4 4 10,1 1 1,2-1 233,3-4 1,-2 0-69,7 0 1,0-1-61,4 1 0,2-2-158,3-3 1,-4 4-136,-1-4 0,-1 8 109,-8 1 1,-5 2-105,-4-1 0,-2 1 148,1 3 0,-3-3 0,-6-6 0</inkml:trace>
  <inkml:trace contextRef="#ctx0" brushRef="#br1">29175 5473 8411,'0'15'385,"0"0"-175,0 4 0,0 3-116,0 7 0,-1 6 30,-4 2 0,2 0-157,-7 1 0,1-7 133,-5 3 0,-1-4-110,1-2 0,5-4-72,-1-1 0,5-10-794,-4 1-544,6-3 1024,-3-3 1,6-3 395,0-10 0,0-9 0,0-8 0</inkml:trace>
  <inkml:trace contextRef="#ctx0" brushRef="#br1">29175 5772 8089,'14'-8'-636,"1"2"445,-1 6 1,-5 0 297,1 0 0,-7 1-122,2 4 1,-2-3-32,2 2-226,-4-2-352,6-2 624,-7 0 0,-7 0 0,-1 0 0</inkml:trace>
  <inkml:trace contextRef="#ctx0" brushRef="#br1">29246 5416 8089,'15'0'0,"-6"8"-174,1 7 0,-7 0 100,1 9 1,-2 1 272,-2 9 0,0-3-195,0 7 1,-6-6-211,-4 1 1,-1-3 6,2-2 0,-9 1 199,4-1 0,-10 1 0,2-1 0</inkml:trace>
  <inkml:trace contextRef="#ctx0" brushRef="#br1">28564 6014 8089,'5'9'353,"-1"1"0,6-6-113,-5 6 0,6-1-215,-2 5 1,-1 1 38,1-1 1,-5 0-220,0 0 140,-2 0-350,-2 1-47,0-1 348,0-6 1,0-3-305,0-10 1,0-3-30,0-6 0,2-5 12,2 0 1,11-5 384,8 5 0,4-5 0,1 6 0,6-1-46,-1 4 0,2 7-11,-2 4 1,-5 2 193,1 2 1,-6 0-25,-4 0 1,-8 6 287,4 4 0,-9 3-88,3 1 1,-5 0 409,0 0-507,-2 0 1,-2 1 129,0-1-318,0-6 1,0 0 278,0-4-673,0-2 132,0 4-50,6-6 0,-3-4-1,7-1 1,-5 0 0,4 5 0,-4-5 42,4 1 0,-1-3-159,2 3 1,2 0 400,-2-5 0,2-7 0,3-6 0</inkml:trace>
  <inkml:trace contextRef="#ctx0" brushRef="#br1">29275 5601 8089,'9'-4'-434,"1"-1"362,-7-6 0,10 9 332,-4-3 0,4 4-131,1 1 0,6 0-72,4 0 1,5-2-22,4-2 1,-2-4-10,7-7 1,-1 1 172,0 0 1,-2 0-123,-6 0 1,-2 4-242,-4 1 1,-7 5-10,-7 0-384,-5 2 1,-4 8 52,-10 4 503,-9 3 0,-3 7 0,-6 2 0</inkml:trace>
  <inkml:trace contextRef="#ctx0" brushRef="#br1">29417 5658 8089,'14'0'0,"5"0"-52,0 0 1,0 0-42,-5 0 1,-1 8 331,-4 6 1,-2 7 351,-7 7 0,0 1-476,0-1 1,-11 7 40,-4 3 1,-7-2-171,3 2 0,-4-6-14,4 1 1,-5 0-15,5-5 1,5 2-72,4-11 1,6-1-898,-6-9 267,7 4 1,-3-13 1,6 0 741,6-13 0,8-9 0,8-6 0</inkml:trace>
  <inkml:trace contextRef="#ctx0" brushRef="#br1">29474 5928 8089,'28'-28'0,"-2"1"-79,2 3 1,-3-1-88,8 6 0,-4-5 517,-5 5 1,-4 5-1,-6 5 0,1 4-516,-1-5 164,-6 7-358,4-3 141,-10 6 218,-2 6 0,-14 9 0,-8 7 0</inkml:trace>
  <inkml:trace contextRef="#ctx0" brushRef="#br1">29545 5985 8079,'8'14'0,"3"1"49,-6-1 1,4 2 98,-4 3 1,0-2 99,-5 7 0,0-5-106,0 4 0,0-4-338,0 5 0,-7-7-46,-2 2 202,-4-9 0,-1 1-104,0-7 1,6 0-240,3-9 1,3-3 176,2-6 0,2-7-116,3-2 1,4-3 237,10 3 0,2-4-75,2 3 1,4 4 222,-3 1 1,3 4-148,1 6 0,1 1 638,-1 3 0,1 4 7,-1-4 1,-1 5 193,-3 5 1,-5-2-328,-10 6 1,-3 5-12,-6 5 0,-8 8-716,-6 2 1,-13 1 198,-11 8 99,-3 6 0,-1 0 0,-1 5 0</inkml:trace>
  <inkml:trace contextRef="#ctx0" brushRef="#br0">27185 1564 8192,'0'-14'152,"0"6"0,0 3 232,0 10-95,0-4-306,6 12 1,2-12-113,6 4 1,5-14 87,0-5 0,2-10-12,-2 0 1,3-1 120,6 1 0,-4 0 28,0 10 0,-7-2-55,2 12 1,-3 2 1,-2 12 1,-6 7 68,-3 16 0,-12 4-34,-7 5 1,-2 6-148,-7-1 1,5 0 142,-1-4 0,3 0-176,2-1 0,2-5 77,2-4 1,-1-8-71,6-1 137,1-7-26,4 4 1,1-13 54,4-4 0,3-2-61,6-2 0,2-6-105,3-4 0,-2-3 116,7-1 1,-1 0-172,6 0 1,-1-5 11,1 0 1,-1-5-110,1 5 1,-1-6 146,1 1 0,-6-1-57,1 1 0,-11 4 199,1 6 0,-5-1-135,1 1 260,-4 6 1,-6 3-72,0 10 1,-2 5 161,-2 9 1,-3 3 6,-2 6 1,-4 2-128,4 3 1,-2-1 13,1 6 1,-1-5-10,6 5 0,-1 0-74,1 5 1,2-1 34,-6 1 0,1-5 34,-2 0 1,-7-7-39,3 2 1,-4-3-10,4-1 1,0-1-42,0 1 1,0-7-2,-1-3 0,6-5-49,-1-5 0,6-2-152,-6-7 1,7-2-304,-2-3 0,4-4 216,1-10 1,0-9-542,0-10 1,0 0 24,0-5 755,0-3 0,0-17 0,0-2 0</inkml:trace>
  <inkml:trace contextRef="#ctx0" brushRef="#br0">27398 1194 8245,'0'-14'0,"0"4"221,0 1-61,0 6-180,6-3 1,2-1 41,6-2 0,5-4-123,0-1 0,7-7 118,-3-2 1,4 1-5,2-2 0,-6 6 244,1 0 1,-7 2-80,2 1 0,-3 8-36,-2 2 1,-1 5-70,-4 5 1,3 9 42,-8 10 1,1 4-14,-5 5 0,-2 5-121,-2 9 1,1-1 160,-7 6-370,7 0 0,-3 5 0,6 0 0</inkml:trace>
  <inkml:trace contextRef="#ctx0" brushRef="#br0">7280 4947 14228,'-27'0'-825,"3"0"1,4 0-877,6 0 1278,-1 7 0,7-4 833,4 6-247,2-6-147,2 4 1,6-3-143,4 1 0,9 0-80,5-5 0,2 0 134,3 0 1,6 0 156,3 0 1,7 0-131,3 0 0,6 0 38,-2 0 1,3 5-86,2-1 1,0 6 77,0-5 1,4 1-360,1-1 0,17-4 352,-39 2 1,0-1-1,1-1 1,0 0-212,40-1 1,-2-2 145,-39 0 1,1-1 0,-1 0-1,0-2 26,0-1 1,1-2-1,2 1 1,1 0 49,5 0 1,1 0 0,-4 0 0,0 0 102,-3-1 0,-1 1 0,1 0 0,-1 0-36,-1 0 1,-1 0-1,4 0 1,2 1 80,1 1 0,1 1 0,0-3 0,0 1-67,0 1 0,-1 1 1,-3 0-1,-1 0 2,-3-1 1,0 0-1,1 3 1,1 0-94,2-3 1,2 0 0,0 3 0,1 1 8,2-1 0,1-1 1,-1 0-1,-1 0-74,-3 1 1,0-1-1,1-2 1,-1-1 46,-2 1 1,0 1 0,4-3 0,2-1-78,3-1 0,0-1 0,-1 2 0,-1-1 59,-4-3 0,-2 0 0,2 3 1,-2-1 30,-3-2 0,-1 1 0,4 2 0,0 0 92,2 0 1,-1-1-1,-1 2 1,0 1-64,-3-1 1,-1 1 0,32-5 443,-5 2 1,-7 4-320,1 6 1,4 0 244,1 0 0,-1 0-244,1 0 1,-1 0-155,2 0 1,-4 0-5,-6 0 1,-5 0 6,0 0 0,-3 0-233,8 0 0,-5-6 44,5-4 1,0-4-8,-5-5 1,-3-2-9,-2-2 0,-7-6-162,-2 1 1,-5 3 386,5-9 0,-7 4 0,6-9 0,2-1 0,5 2 0</inkml:trace>
  <inkml:trace contextRef="#ctx0" brushRef="#br0">21967 7577 8304,'0'-14'-6,"0"5"115,0-1 108,0 7 0,1-3 0,4 6 0,-2 0-63,7 0 232,-1 0-174,6 0 0,-1 4 41,0 1 1,-5 0-151,1-5 286,-1 6-162,6-4 0,-6 9-160,1-6 0,-7 6 161,1-2 0,-4 5-102,-4 5 1,-9 8-620,-6 6 1,-5 7 172,5-2 1,1-2 168,3 2 1,3-8 149,2-2 0,4-1 21,6-8 1,6-6-72,4-8 1,4-5 82,5-5 1,3-6-155,6-13 0,2 4-17,4-14 0,-3 3-277,7-7 1,-5 2-36,5 2 0,-11 9 130,1-3 1,-4 9 344,0 0 1,-5 8-416,-10 1 534,4 7 0,-11 3-104,2 10 0,-2 9 87,-2 4 0,0 10 139,0 5 0,-5 3 221,0 2 0,-6 8-137,2 5 0,1-3-72,-2 3 0,7-3-291,-1-1 0,-3-3 166,2-7 0,-1-10 18,1-4 0,4-9-56,-4 0 1,-3-5 59,-1-4 0,1-4-119,-2-6 1,-1 0 21,-8 0 1,2 0-199,-7 0 1,5-6 74,-4-4 1,-1-2-396,-5-2 0,3-7 203,2-3 1,3-4-307,7-5 0,6-10 544,4-9 0,8-10 0,4-2 0</inkml:trace>
  <inkml:trace contextRef="#ctx0" brushRef="#br0">22948 7478 10131,'14'0'534,"0"-2"-490,1-2 0,0 0-283,4-5 1,-3 4-71,3-4 1,-3 4-1070,-2-5 435,0 7 686,0-3 0,-6 8-46,-3 2 1,-5 6 302,-5 9 0,-3 3 0,-6 6 0,-2 1-78,-2-1 1,0 1 77,-6-1 0,5 0 176,-4 1 1,5-2 318,-1-4 1,5-2 29,5-7 1,2-4-178,7-1 1,7-6 119,2 2 1,10-14-47,5-6 0,3-7-482,1 3 0,5-6-41,1 1 0,3 2-120,-3-2 0,4 2 88,-5-1 0,0 4-76,-5 9 1,-6-1-1149,-3 6 964,-9 1 0,-5 5-185,-10 4 1,-9 3 577,-10 6 0,-3 0 0,-1 1 0,-1-1 0</inkml:trace>
  <inkml:trace contextRef="#ctx0" brushRef="#br0">23076 7577 8183,'0'-8'-685,"1"4"470,4 8 0,-3 6 921,2 9 1,3 5-225,-2 9 1,-1 0-249,-4 10 0,-4-9-55,-1 9 0,-5-4 20,6 4 0,-6 0-259,5-1 0,1-1 87,4-3 1,-2-9-411,-3-10 317,4-3 1,-6-10-92,7-6 0,0-8 10,0-11 0,0-8-2,0-6 1,0-2 43,0 2 0,0 5-85,0-1 0,0 2 221,0 8 1,0 0-142,0 5-171,0 0 0,2 1 138,3 4 0,-2-2-385,6 6 1,1-6 527,4 2 0,0-10 0,0-3 0</inkml:trace>
  <inkml:trace contextRef="#ctx0" brushRef="#br0">23161 7350 8183,'-8'1'-44,"4"4"1,2 3 130,2 6 1,0 7 346,0 3 0,0 2-51,0 3 0,5 4-78,-1 0 1,9 7-65,1-2 0,0 1-79,5-1 1,4 1-110,0-5 0,4 5-285,2-1 1,-1-3-148,0-2 1,1-8-494,-1-1 1,-6-7-650,-3 2 1521,-3-3 0,5-8 0,1-2 0</inkml:trace>
  <inkml:trace contextRef="#ctx0" brushRef="#br0">23474 7677 8183,'-10'14'0,"1"0"0,-1 2 398,-4 3 0,0 3-133,0 7 0,-7-6-204,-2 1 0,-3 0-18,3 4 1,-3-4-304,7 0 0,-1-9-459,1 0 0,8-3 178,-3-7 541,3 0 0,-4-18 0,1-3 0</inkml:trace>
  <inkml:trace contextRef="#ctx0" brushRef="#br0">23374 7250 8183,'16'-8'0,"3"4"0,-3 2 705,3 2 1,-5 11-184,-4 3 0,-4 12-100,-6 2 0,0 5-520,0 5 1,-5-1-570,0-4 0,-1-8 1,1 3 1,2-7 665,-6 3 0,-1-7 0,-4 4 0</inkml:trace>
  <inkml:trace contextRef="#ctx0" brushRef="#br0">22763 7520 7991,'-14'0'387,"0"0"0,-2 7 39,-3 2 1,1 12-151,-5 7 1,4 7-9,-5 8 1,5 4-12,-5 0 0,7 6-18,-2-6 0,5 8 113,4 2 0,4-2-388,6 2 0,3-3-362,7-11 0,2-1 160,17-13 0,-1-4-231,15-11 0,1-8 469,8-6 0,10-12 0,-4-10 0</inkml:trace>
  <inkml:trace contextRef="#ctx0" brushRef="#br0">23758 7364 8815,'8'14'1448,"3"7"-746,-6 3 1,0 4-220,-5 5 1,0 0-148,0 10 0,-7 0-66,-2 13 0,-8-2-252,-2 8 0,-5 3-435,5 1 0,6-26 0,1 0 166,-1 3 0,2 0 128,1 1 1,-1 0-1,-5-1 1,-1 0-1,2-1 1,0 1-1</inkml:trace>
  <inkml:trace contextRef="#ctx0" brushRef="#br0">24270 7791 8197,'19'-8'89,"0"3"1,0 3-108,-5 2-33,0 0 51,1 0 0,-7 0 0,-2 0 0</inkml:trace>
  <inkml:trace contextRef="#ctx0" brushRef="#br0">24199 7990 8109,'-6'8'731,"4"4"-480,-4-10 0,17-2 81,3-10 0,10 2-94,-1-1 0,4-1-1265,2-4 1,4 5 1026,0-1 0,7 1 0,-4-5 0</inkml:trace>
  <inkml:trace contextRef="#ctx0" brushRef="#br0">25109 7279 8062,'0'-8'-1892,"2"2"1892,2 6-124,-2 0 171,4 0 541,-6 0 731,0 0 1,7 0-1096,2 0 1,5 0-124,5 0 0,-1 1 57,5 4 1,-1-4-133,2 4 1,3-3 128,-3-2 0,-4 0-461,-1 0 1,-3 0 172,-2 0 0,-4 0-1479,-1 0 1437,-6 0 1,-15 6 0,-12 2 0</inkml:trace>
  <inkml:trace contextRef="#ctx0" brushRef="#br0">25123 7407 8062,'-6'20'34,"4"-2"172,-2 5 1,2 3 73,2 7 0,-2 3-47,-2 7 0,-4-1 206,-6 1 1,4 4-129,1 1 1,-1 1-17,-4-2 1,6-1-107,3 6 0,4-8 0,1-1 0,1-7-3,4-7 0,3-7-79,6-3 1,5-5-22,0-4 1,6-4 35,-1-6 0,4 0-823,6 0 1,-4-2 172,3-2 528,3-4 0,0-13 0,7-1 0</inkml:trace>
  <inkml:trace contextRef="#ctx0" brushRef="#br0">25905 7321 7727,'0'15'-201,"5"5"1227,0 4 0,4 4-417,-4 6 1,0 7-396,-5 6 0,0 0-14,0-4 0,0 0-152,0-1 1,-5-1-774,0-3 1,0 2 458,5-7 1,-4 0-1457,-1-4 1722,0-1 0,-1-6 0,-2-1 0</inkml:trace>
  <inkml:trace contextRef="#ctx0" brushRef="#br0">26275 7705 8039,'-2'16'465,"-2"3"0,-4-2 259,-7 7 0,-4 0-801,0 4 1,-4 1 49,4-1 1,-3-6-538,7-3 1,0-3-24,10-2 587,0-6 0,5-2 0,0-6 0</inkml:trace>
  <inkml:trace contextRef="#ctx0" brushRef="#br0">26659 7506 8002,'-2'11'-259,"-3"4"1,4 0 17,-4 9 0,-1 3 665,1-3 1,-6 2-236,1 3 0,4-2 505,1-4 1,4-2-178,1-7 0,1-1 16,4-4 0,5-2-282,9-7 0,1-2-244,4-3 1,3-9-148,-4-10 0,3-2 151,-3-3 1,3-4-115,-7 0 1,0-5 22,-5 5 1,-6-7-162,-4 2 1,-2 4-56,-2 0 0,-6 4-17,-4 2 1,-7 6 44,-2 3 1,-5 9-62,5 6 0,-5 4 16,6 4 1,-1 11 93,4 8 0,6 9-516,-1 1 735,7 0 0,-3 2 0,6 1 0</inkml:trace>
  <inkml:trace contextRef="#ctx0" brushRef="#br0">27099 7663 8199,'0'14'606,"0"0"1,-6 7 68,-3 2 1,-6 4-543,-4 2 1,-3-1 118,-6 0 0,-1 1-1111,1-1 1,1-1 135,4-3 723,2-4 0,7 1 0,0 1 0</inkml:trace>
  <inkml:trace contextRef="#ctx0" brushRef="#br0">27640 7364 8663,'-10'0'569,"1"0"-382,6 6 87,-4-4-22,1 4 103,4-6-135,-4 0-59,12 7 96,-4-6-139,4 6 1,-1-6-15,0 4 1,0-2-93,-5 6 1,0-4 119,0 5 1,-2-6-130,-3 6 1,2-1 67,-6 6 1,1-1-43,-2 0 0,-1 0 37,6 0 1,-4 2 6,4 3 0,0 2 50,5 2 0,0 4 119,0-3 0,2 1-221,3-1 0,3 1 89,6-6 0,2 0-216,3-5 0,-2-6 78,7-3 0,-1-3-36,6-2 1,-2-7-22,-4-2 0,3-10-77,-7-5 0,4-4-15,-4-5 1,-1 1-76,-9-6 1,-3 2 95,-6-2 0,0-2 62,0 7 0,-7 0-56,-8 5 1,0 1 40,-9 3 0,0 3-262,-4 7 0,1 6 27,3 4 1,-1 2 60,6 2 0,2 6-836,7 4 1119,4 9 0,-1-3 0,0 4 0</inkml:trace>
  <inkml:trace contextRef="#ctx0" brushRef="#br0">28237 7691 7930,'-10'6'117,"1"4"0,-1 3 188,-4 1 1,0 5-303,0 0 1,0 0-419,-1-5-112,1 0 527,6 0 0,2 0 0,6 1 0</inkml:trace>
  <inkml:trace contextRef="#ctx0" brushRef="#br0">28564 7393 7965,'-8'14'222,"2"-3"84,6 3 0,-7-1-45,-2 10 0,1 1 77,-2 4 1,7 1 28,-1-1 1,-3-1-145,3-3 0,-1 1-26,5-6 0,6 0-30,4-5 0,2-6-155,2-3 1,1-3 65,-1-2 1,2-7-119,3-2 1,-4-10-10,4-5 0,-3 2 36,-2-2 0,-1 1-93,-3-6 0,-4 1 14,-6-1 1,-2 1-290,-2-1 0,-4 3-47,-7 2 0,1 0-228,0 10 0,1-3-299,4 7-209,-4 4 1164,12-1 0,-6 1 0,7-2 0</inkml:trace>
  <inkml:trace contextRef="#ctx0" brushRef="#br0">28919 7094 7965,'15'-6'0,"-6"4"315,1-3 0,-1-1-92,5 1 0,0 1 458,1 4 0,4 0-272,0 0 1,4 0-307,-4 0 0,5 0 65,-5 0 0,5 1-142,-5 4 1,-1-2-43,-3 7 1,-1 1-286,0 8 1,-6 3-98,-3 6 1,-5 2 180,-5 3 0,-1 0 236,-4 10 0,-1-3 86,6 7 1,-4 4 233,4 1 1,0-2-141,5 2 0,0 0 92,0 5 0,5-5-160,0 1 1,6-8 55,-2 3 0,3-6-273,-3-4 1,2-5 53,-6-9 0,0 1 236,-5-6 0,-8-4-101,-7-6 0,-7-6-44,-11 2 0,-6-3-168,-13-2 1,-7 0-518,-12 0 359,30 0 0,-2 0 0,0-3 0,-1-1 0,-5 0 1,-1 0-1</inkml:trace>
  <inkml:trace contextRef="#ctx0" brushRef="#br0">22251 9752 8154,'-14'-7'-35,"6"-6"0,3 3 396,4 4 485,1-7-424,0 12-419,0-5 1,6 6 94,4 0 0,-3 4-123,3 1 1,-2 11 128,1-2 0,-1 10 3,-3-1 0,-3 4-155,2 2 144,-2-1-31,-8 1 1,2 4-225,-5 0 199,6 0-9,-10-11 0,12 4 58,-4-8-69,-3 8 1,8-12-108,0 0 1,6-6 50,8-8 1,5-3-13,0-7 0,7-5-481,-3-14 231,4 1 37,2-7 0,-1-1-71,0-7 0,1 2 212,-1 3 1,-4 5 121,0 9-62,-7 4 224,4 12 0,-13 5-112,-4 12 1,-8 7 131,-6 12 0,-3 9 601,-1 5-363,-6 1-240,10 12 0,-9-4 629,10 6-1002,2 6 461,1-5 1,1 17 137,1-4 0,-3 3-198,3-3 0,2-8-45,-3-6 0,-1-6-33,1-9 0,-1-7-224,1-7 1,4-6 27,-4-7 173,-3-7 56,0-2 0,-8-6 625,-3 0-880,-3-6 1,-13-2 0,4-7-375,-7 1 1,0-2 182,-5-2 0,2 0-16,3-6 1,10-4-155,9-5 0,5-7-419,4 2 1,12-3-1017,12-1 1886,13-1 0,16-6 0,7-1 0</inkml:trace>
  <inkml:trace contextRef="#ctx0" brushRef="#br0">23133 9369 7795,'0'14'-532,"0"2"692,0 3 0,-7 4 434,-2 10 1,1 5 30,-1 10-182,-1 2-575,-4 13 0,-5 2 690,0 6-1609,0-6 1283,5 11 1,0-13 56,-1 3 1,1-2-157,0-12 1,6-5-212,3-4 1,4-8-590,1-12 1,1-2 428,4-7 1,3-6-602,6-3 228,0-16 928,1-5 1,0-13-318,4 1 0,-3-7 0,5-1 0</inkml:trace>
  <inkml:trace contextRef="#ctx0" brushRef="#br0">23161 9994 8008,'0'-8'-53,"0"2"253,0 6 275,0 0-247,0-6-10,0 4-161,0-4 0,2 6 220,2 0-376,-2 0-65,4 0 189,1 0 35,-6 0 56,6 0-95,-7 0 120,0 6 0,0-3 121,0 7 0,-2 4-122,-3 5 1,-1 1 144,-4-1 0,3 2-74,2 3 1,3 2 16,-2-2 1,2-3-82,2-2 1,6-4-68,4 0 1,7-3-354,2-2 132,6-4-39,-3-6 0,7-3-55,-1-7 0,1-5 16,-1-14 1,-1-4-102,-3 0 0,-4-5 134,-6 5 1,-1-5 79,-3 5 1,-4-5 49,-6 5 0,-8-1 8,-6 6 1,-7 1 45,-7 3-61,-7 10 5,5 2 0,-9 12-5,5 0 1,1 6-67,5 8 0,7 5-125,7 0 0,1 6 67,9-1 187,5-3 0,13 5 0,9-4 0</inkml:trace>
  <inkml:trace contextRef="#ctx0" brushRef="#br0">23858 9880 8069,'0'-28'-25,"0"0"0,-2 4-141,-3 0 51,4 7 294,-12-4 0,5 7 431,-6 0 1,0 0-385,0-1 1,-5 6-167,0-1 1,-5 7 245,5-1 0,-5 5 39,6 9 1,-6 1 190,5 12-77,0 7-337,5 0 1,1 10-56,4-7 1,-2 5 277,6-5-387,0 0 21,11-4 204,-4-7-252,17-2 1,-10-10-686,10-1 672,3-6 1,1-3-491,5-9 1,5-10 83,0-5 1,5-7-468,-5-2 614,7-7 1,-10 10 55,3-3 1,-4 8 97,-6 1 0,-7 8 38,-6 2 153,-7 0 333,3 12 0,-17 8 697,-3 13-553,-4 7-82,-2 8 1,4 3 225,-3 5 1,3 3-261,2 2 0,5-1-17,-1 6 1,7 5-2,-2 4 1,4 7-291,1-1 0,0 7 176,0 2 1,0-7-1,0-7 1,0-5 28,0-5 1,0-5-30,0-9 1,-5 0-44,0-9 1,-8 2-201,-1-7 1,-2-8-1393,-7-2 0,-1-9 1121,-4-1 1,-2-4 273,-4-4 0,3-11-2,-7-8 1,-6-9 5,-8-1 0,1-11-1888,-1 1 1891,6-3 0,-6 2 0,6-3 0,0-6 0,-1-2 0</inkml:trace>
  <inkml:trace contextRef="#ctx0" brushRef="#br0">24213 9610 8031,'2'-9'-544,"3"-1"1,-2 6-99,6-6 589,1 7 0,-1-5 319,1 3 0,-1 4 469,5-4-363,-6 3-213,5 2 0,-10 2 164,7 3-256,-7 3 11,3 0 0,-6 9 23,0-3 0,-2 5 25,-2 0 0,-4 3 12,-6 7 0,4 1-1,1 3 1,-1 3-3,-4 7 0,0-5 305,-1 0-166,1-7-95,6 10 1,2-15 177,6 2-180,0-9-154,0 1 0,2-7-102,2-3 1,4-4 2,6-6 1,7-13-247,3-6 0,3-6 106,1-3 1,5-6-83,0 1 1,5-6-587,-5 1 365,7 3 279,-10-6 0,5 16 3,-7-4-19,-6 10 235,-1-1 1,-12 10 260,1 1-369,-7 6 172,3-4 0,-7 15 145,-4 6 0,2 2 337,-7 8 0,6 6 363,-6 8-495,7 3-154,-10 2 1,10 6 202,-6 3-1162,5 3 754,-2 2 1,1 0-132,1 0 92,-7-1 71,9 8 1,-6-11-12,3 4 0,2-11 43,-6-3 1,-1-4 23,-4-10 0,0-1 6,0-14 0,-1 2 185,1-11 1,-5 0-126,0-5-71,-6 0 268,9-7 0,-9-5-711,6-7 0,-5-7 112,5 3 1,0-6-128,5-4 1,5-3-179,-1-7 0,7 0-1284,-2 1 1803,4-1 0,1-6 0,0-1 0</inkml:trace>
  <inkml:trace contextRef="#ctx0" brushRef="#br0">24398 9425 8065,'0'-9'145,"0"0"0,0-1 554,0-4-256,0 0-164,6-1 1,7-4-151,6 0 53,13-12-177,-9 7 0,12-12-172,-7 3 0,6 3 161,-1-3 0,-2 4-98,-7 5 1,0 9 142,-10 5 0,3 7-90,-7-2 1,-4 12 190,-1 7-98,-3 13-49,-9 9 0,-1 11 273,-6 1-235,0 5-186,6-8 1,2-1-588,6-6 742,0-7 0,0 4 0,0-6 0</inkml:trace>
  <inkml:trace contextRef="#ctx0" brushRef="#br0">21313 9425 8328,'-18'-4'-328,"4"-1"164,10 0 81,-9 5 1,11 2 748,-2 3-225,2-4-48,2 12 0,2-5 179,2 6 0,11 0-185,8 0 0,10 1-60,5-1 1,10-6-157,4-4 0,3 3-119,2-3 1,0 1-72,0-5 0,-5-5-311,0 1 0,-8-7-372,-1 1 371,-7 4-122,-7-7 0,-12 12-320,-3-4 1,-11 3 203,-3 2 0,-12 8 569,-12 6 0,-15 1 0,-6 5 0</inkml:trace>
  <inkml:trace contextRef="#ctx0" brushRef="#br0">21370 9738 8328,'-29'8'180,"7"5"0,8-10 326,9 6 1,7-4-170,7 5 1,2-6-12,13 6 0,1-1-133,8 6-152,4-1 123,-1 0 0,4 3-170,-7-2-65,6 2 132,-9-9 0,3 6-114,-9 0 1,-3 5 110,-7 0 1,-1 2-191,-4-2 1,-3 1 142,-6 4 0,-8 3-94,-6-4 0,-8 4 146,-11 2-38,-10 5-236,-7-3 0,-12 10 533,1-4-1236,-1 5 1071,5 0 0,7-1 422,2-3-236,10-3-129,10-13 0,4-1 765,10-7-682,3 0 0,12-6-4,4-3 1,11-4-39,12-1 0,10-6-82,14-4 0,4-2-446,15-2 1,-2 4-43,-29 5 0,1 1 0,32 0-2089,-2 0 2404,-7 2 0,-2 2 0,-4 3 0,-7 7 0,-8 6 0</inkml:trace>
  <inkml:trace contextRef="#ctx0" brushRef="#br0">21213 9610 8278,'-9'0'-222,"-1"0"-524,7 0 1142,-3 0 1264,6 0-1197,0 0 0,6 0-123,4 0 0,9 0 113,4 0-247,11 0-121,-4-6 0,15 3 133,-2-7-14,9 7-132,-1-3 0,-1 6 56,-2 0 1,-6 0-102,-4 0 1,-3 0-341,-7 0 0,-1 0 78,-3 0 1,0 1-481,-10 4-960,3-3 736,-15 4 939,4-6 0,-6 0 0,0 0 0</inkml:trace>
  <inkml:trace contextRef="#ctx0" brushRef="#br0">21156 9639 8103,'-7'0'732,"0"0"0,9 0-293,3 0 1,2 1-166,8 4 1,4 5 59,0 8 0,6-2 129,-1 3 0,7 3-283,2 2 74,7 3-315,-4-5 1,7 3-278,-1-6 0,1 5 297,0-5-96,-7 6 0,5-9 0,-5 4 0</inkml:trace>
  <inkml:trace contextRef="#ctx0" brushRef="#br0">22905 11075 8284,'-16'1'210,"-3"4"-216,4 3 0,-12 12 0,3 4-18,-3 3 1,-3 3-57,-3 3 1,-2 0-151,-3 0 1,8-1 19,7-13 0,10 0-788,-1-5 998,9-6 0,5-14 0,8-10 0</inkml:trace>
  <inkml:trace contextRef="#ctx0" brushRef="#br0">23033 11060 8284,'14'7'0,"-1"1"0,-3 6 0,2 0-400,-2 0 173,-4 0 58,0 1 1,-6-1-14,0 0 1,-1 2 181,-4 3 0,-9-3 0,-8 4 0</inkml:trace>
  <inkml:trace contextRef="#ctx0" brushRef="#br0">22948 11160 8284,'0'16'107,"0"3"0,5 3 506,-1 6 1,6 9-125,-5 5 0,-1 7 738,-4 8-2131,0 6 1285,0 2 1,-4 6-350,-1 0-5,0-12-571,-1 2 1,4-12-1661,-3 3 2204,10 4 0,3-6 0,6 7 0</inkml:trace>
  <inkml:trace contextRef="#ctx0" brushRef="#br0">26659 8203 8178,'0'-8'-633,"0"2"1,-5 14 749,0 6 1,-4 2 208,4 7 0,-6-4-142,1 5 1,-2-7-42,-2 2 0,4-1 18,1 1 0,-1-4 19,-4 4 0,6-8-114,3-1 156,-3-1-84,7-1-85,-5-1 1,7-7-125,4 0 1,3-5 110,6 0 1,0-4-5,0 4 1,2-1-64,3 1 0,-3 2-4,3-7 0,-3 5 14,-2-4 1,-5 1 69,1-1 0,-7-4 7,2 3 0,-4-4-96,-1-5 0,0 3 4,0-2 0,-1-3-164,-4 2 1,-3-1-315,-6 1 0,6 3 56,3-3 454,4-3 0,1 6 0,0-5 0</inkml:trace>
  <inkml:trace contextRef="#ctx0" brushRef="#br0">27810 8160 8072,'-9'0'-506,"-1"0"0,2 2 540,-1 3 1,-4-2 299,4 6 0,-4 1 94,-1 4-320,0 0 0,0 0 2,-1 1 0,1-6-131,0 0 0,6 1 92,3 4 1,4-4 163,1-1-110,0 1 0,6 2-21,4-2 0,2 1 159,2-6 0,5 1-140,0-1 1,5-4-22,-5 4 0,1-4-9,-1-1 1,-3-1-166,3-4 1,-3 2 114,-2-6 1,-6-1-15,-3-4 0,-4-5-73,-1 0 0,0-6 91,0 1 0,-1 2-402,-4-2 1,-3 0-48,-6-4 0,1 4-196,4 1 0,-2 5 178,6-1 0,0 8-64,5 2 0,7 6 484,2-2 0,4 16 0,1 5 0</inkml:trace>
  <inkml:trace contextRef="#ctx0" brushRef="#br0">28592 8331 8102,'8'-6'-73,"-1"4"1039,-7-4-821,0 6 0,-7 0 48,-2 0 1,-1 4-150,-4 1 1,3 5 157,-8-6 0,2 7 12,-2-1 0,3 2 2,-3 3 0,8 0 77,1 4 0,7-3-239,-1 3 1,2-3 329,2-2-404,0 0 1,6-1 74,4-3 1,7-4-51,2-6 1,2 0 59,-2 0 0,1-2-134,4-2 0,3-6 82,-4-9 0,-2 3-24,-2-3 1,-10-1-162,-4 1 0,-3-2 128,-2 2 1,-8 4-491,-6-4 1,-7 3 231,-7 2 0,-2-1 302,-4 1 0,-2-6 0,-7-2 0</inkml:trace>
  <inkml:trace contextRef="#ctx0" brushRef="#br0">25791 7449 8062,'-9'0'-680,"-1"0"0,6 5 1060,-6 0 1,6 4-147,-6-4 1,1 5-211,-6-6 0,6 1 23,-1-5 0,-1 0-7,-8 0 1,4-8-46,-4-6 1,-2-7-3,2-7 0,-5-7 110,5-3 0,1-1-55,3 1 1,3-5 48,2 1 1,-1-3-68,6-7 1,1-1 17,4-9 0,0 2-187,0-6 1,1 2 144,4-7 1,1 3-327,4-7 0,2 0 307,-2 0 0,-2 0-101,-3 35 1,-1 0 0,-1-36 63,0 35 1,-1 1 0,4-29 24,-1-2 0,0 3 37,-5-3 1,5 4 1,-1 1 1,6 6-27,-5-2 1,6 9 209,-2 1 0,5-1-149,5-3 1,3-3-210,7-2 0,1-11 121,-14 32 1,1 0-1,0 1 1,1 0 60,0 1 0,2 1 0,0 0 1,1-1-108,-2 1 0,0-1 0,16-35 82,-19 35 1,1 0 0,0-1 0,-1 1-13,-2 0 1,0 0 0,18-33 37,-8 4 1,2 7 150,3-1 1,-1 2-125,1 3 0,1-1 138,3 0 0,2-5-78,3 1 0,3 5-40,-3 9 1,-4-2-32,0 2 0,-3 4 74,2 5 0,-3 2-121,3-2 0,-7 8 289,-3 6 0,1 0-325,5-4 0,4 0 31,0-1 0,0 7-205,-4 3 1,-1-2 8,0 3 1,-5 3-381,-5 6 589,-8 6 0,-4-4 0</inkml:trace>
  <inkml:trace contextRef="#ctx0" brushRef="#br0">26687 3327 8912,'14'0'171,"1"1"0,-1 4 0,6-3-124,4 2 1,9-2 27,5-2 1,-2 5-139,2-1 0,-6 1 114,1-5 0,-3 0-193,-1 0 0,-9 8 53,-6 6 0,-7 4-217,-12 10 1,-17 10 305,-16 14 0,12-19 0,-2 2 0,-4 1 0,-1 1 0</inkml:trace>
  <inkml:trace contextRef="#ctx0" brushRef="#br0">24256 12482 8250,'-13'-35'-447,"4"7"893,2 6 154,1 8 0,5 7-3,-4 7-394,3 7 1,2 10 78,0 7 0,-6 2 119,-4 17 1,-7-2-188,-2 11 0,-6 8-154,1 11 1,9-34 0,-1 1-171,-1-1 0,0 1 0,0 3 1,0-1 165,-17 31 1,9 3-107,-3-3 0,9-4 34,0-1 1,9-7-149,6-3 0,4-7-243,4-11 1,9-6-433,6-13 0,11-8 280,-2-16 559,10-15 0,0-7 0,10-16 0,2-3 0</inkml:trace>
  <inkml:trace contextRef="#ctx0" brushRef="#br0">24299 12965 8250,'-13'16'613,"3"3"1,-1-3-109,7 3 0,-6 3-95,5 2 0,1-2-138,4 1 0,0-5-43,0 1 0,0-3 228,0-2-309,0 0 0,6-6-141,3-3 1,6-5-16,4-5 1,-2-5-366,7-8 1,-2-9-275,2-7 0,-4 0 317,-6 1 1,-1 4 40,-4 1 0,-2-1-3,-7 6 0,-13 4 44,-6 4 0,-6 8-13,-4 7 1,1 0-83,0 0 0,5 6 79,4 3 0,5-1-415,5 2 679,2-1 0,14 5 0,1 1 0</inkml:trace>
  <inkml:trace contextRef="#ctx0" brushRef="#br0">25009 12752 8152,'-1'-14'-268,"-4"0"354,-3-1 0,-8 8 203,-3 2 1,4 3-179,-4 2 0,-2 0 14,2 0 0,-6 7 243,1 2 1,-1 10-152,1 5 0,-3 3 227,4 1 1,2 0-71,2 1 1,8-1-170,2 1 0,6-2-131,-2-4 0,5 3-191,5-7 1,4-7 110,10-7 1,3-4-126,7-1 1,1-7-371,3-8 0,-6-2 225,6-11 1,-6 1-565,6-11 348,-10 12-19,4-7-189,-11 11 480,5 0 231,-13 8 1,-8 17 88,-10 16 0,-7 5-143,-2 14 0,0 1 609,5 8 1,-5 4-267,0 6 0,4 1 68,6 4 0,1 7-71,-1 7 1,2-35 0,1-1 103,-4 36 0,3-4-149,-3-10 0,5 0 11,-4-10 1,4-10-78,-4-4 0,4-8-214,-5-6 0,6-4 91,-6-5 0,5-7-86,-4-4 0,0-2-187,-6-2 1,0-6-69,-4-4 0,3-9-151,-3-5 1,1-2 42,-1-3 0,5-1-176,0-3 1,1-5-107,9-9 0,-1 1 668,5-6 0,13-7 0,2-5 0</inkml:trace>
  <inkml:trace contextRef="#ctx0" brushRef="#br0">25550 12724 8152,'27'-13'247,"-4"4"1,-2 2 187,-7 7-312,0 0 0,-1 2 113,-4 3 0,-2 2 0,-7 8 1,-7 4-41,-2 0 0,1 1-77,-1-1 1,-1 3-79,-4 7 1,0-1 108,-1 1 1,1-1-154,0 0 1,4 6 5,1-1 0,1 5 0,-1-5 1,-2-2 53,6-7 1,0 1 97,5-6-133,6 0 1,4-11-120,9-3 0,3-10-43,6-4 1,2-15 107,4-4 0,2-4-145,7 4 0,-1-6-122,1 1 1,-2-5-106,-3 5 1,-3 0 193,-7 5 0,-6 1 258,-3 3 0,-5 8 240,-4 7 0,-2 6-142,-4-2 1,-2 5 131,3 5 1,-5 2-88,-5 8 0,2 5 96,-7 4 1,6 3 23,-6 1 1,5 2-94,-4 3 0,4 4-81,-4 5 1,4 3-119,-4 2 0,1 3 104,-2 7 1,-3 7-158,4 2 0,-5 2 364,-5-2 1,1-3-97,-5-6 0,1-8-227,-2-6 0,-3-2 188,3-8 0,2-6 8,-1-8 0,0-5-85,0-4 1,-4-4-171,3-6 1,2-6-802,-2-4 1,5-10 452,-4-9 0,5-6-327,-1-7 0,4-4-185,0-6 0,3-7 912,2-12 0,-1-3 0,7 0 0,0 0 0,3-2 0</inkml:trace>
  <inkml:trace contextRef="#ctx0" brushRef="#br0">25621 12681 8147,'19'-19'-175,"0"0"1,6-6-338,-1 1 1,3-4 577,1-5 1,-1 3 649,-3-4 1,2 4-216,-2 2 1,-3 4-151,-2 1 1,-4 5-61,0-1 0,-3 3 146,-2 2 227,2 6-388,-4-4-246,6 10 0,-4-4 144,-1 6 0,-5 1-229,0 4 0,3 8 151,-3 6 0,1 8 36,-5 1 0,5 2-235,0 8 1,-1-2-449,-4 2 1,0 3 550,0-3 0,7-3 0,1 0 0</inkml:trace>
  <inkml:trace contextRef="#ctx0" brushRef="#br0">25393 14373 8070,'0'8'-27,"0"-2"0,2-6 329,3 0 1,3 0 254,6 0-290,6 0 0,-2-5-183,5 1 1,1-8-285,5 3 1,-3 3-887,-2 1 604,3-3-117,-11 6 1,-2-2 598,-9 8 0,-16 4 0,-5 7 0</inkml:trace>
  <inkml:trace contextRef="#ctx0" brushRef="#br0">25379 14643 8070,'-28'36'-704,"4"-6"281,0-6 1747,7-7-803,3-2 0,15-11-224,13-8 1,13-6-179,11-9 0,3-3-159,2-6 0,1-2 13,4-4 1,2 9-198,7-3 1,-6 9-408,-4 0 0,-11 8 339,-7 1 0,-7 7-504,-8-2 290,-6 4 506,-8 7 0,-21-4 0,-9 4 0</inkml:trace>
  <inkml:trace contextRef="#ctx0" brushRef="#br0">25578 14487 8070,'0'36'-190,"0"7"1,-1 1 256,-4 8 1,-3-5 27,-6 5 1,1-4 393,4 4 0,-4-6-120,3 1 0,-2-7-109,-2-3 1,4-5-84,1 1 0,1-9-22,-2-5 0,2-5 245,4-4-181,2-4 1,-4-14-139,6-6 0,0-2-170,0-8 0,11 1 15,3-6 0,3 1 130,-2-1 0,4-4-627,0 0 0,6 0-1,-1 4 0,-2 1-248,1 0 1,-5-1 445,1 1 0,-4-1-240,0 1 614,-1-7 0,-6-1 0,-2-7 0</inkml:trace>
  <inkml:trace contextRef="#ctx0" brushRef="#br0">25678 14273 8070,'0'-8'50,"0"4"150,0 8 0,0 11 113,0 8 1,1 6 135,4 4 0,1 3-73,4 7 0,2 3-143,-2 6 1,3-5 168,1 10 0,5-5-311,0 0 0,6-3-327,-1-6 0,1-2-139,-1-3 1,2-3-494,-2-7 1,-3-1 431,-2-3 1,-4-5 435,0-10 0,-1 4 0,0-5 0</inkml:trace>
  <inkml:trace contextRef="#ctx0" brushRef="#br0">25891 14728 8070,'-16'14'147,"-3"1"1,-1 5 184,-4 4 0,-3 3-220,3 1 1,4-1-283,1-3 1,-2 1-293,2-6 1,5-2 147,5-7 1,4-4-155,-4-6 1,5-1 467,0-4 0,8-16 0,4-9 0</inkml:trace>
  <inkml:trace contextRef="#ctx0" brushRef="#br0">25919 14359 8070,'21'0'0,"-10"4"0,3 1 0,-3 6 257,3-1 0,1-3 48,-1 3-588,0-1-182,0 6-110,1-1 1,-6-6 574,1-3 0,-7-10 0,3-3 0</inkml:trace>
  <inkml:trace contextRef="#ctx0" brushRef="#br0">25564 14131 8070,'-38'-5'213,"0"1"1,0 0 397,-4 9 1,-3 5-360,-2 9 0,-4 3-19,-6 6 1,1 7-384,-1 3 1,1 5 332,4 4 1,5 5-220,9 10 1,-1 7 187,21-31 0,2 0 0,2 1 0,0-1 123,-10 38 0,7-3-9,-2 3 1,9-4-3,6-1 0,10-1-418,8-4 1,10-7 317,14-7 0,3-13-134,16-1 1,-19-24-1,4-3-41,9 0 1,3-3-1,0-2 1,1-2-378,1-1 1,1-1 0,2-2 0,-1-2 249,1-2 1,1-1-1,0-2 1,1-2-182,6-4 0,-1-3 0,-9 2 0,-2-2 63,-2 0 1,-2-1 0,-4 2 0,-2-1-174,1-3 0,-2 0 1,-6 0-1,-2 0 346,31-24 1,-15-4-122,-9-1 0,-9-5 476,-10 1 0,-10-5 233,-9-5 1,-11-4 222,-9-10 1,3 37 0,-4 0-511,-4-1 0,-3 0 0,-4-2 0,-3 2-23,-4 1 0,-3 2 0,2 1 0,-2 1-148,-3 1 1,-1 2 0,3 4 0,0 2-243,-1-2 1,-2 4 0,0 6 0,0 4-156,-4 3 1,0 3-1,4 3 1,1 4 130,-1 4 0,1 3 0,-32 16 219,5 16 0,4 10 0,6 4 0,0 3 0</inkml:trace>
  <inkml:trace contextRef="#ctx0" brushRef="#br0">22024 6554 8267,'28'0'-427,"1"0"1,4-5 371,0 0 0,2 1 437,-2 4 1,2 0-279,3 0 0,1 1-111,-6 4 1,7-4-143,-2 4 1,3-3 143,1-2 1,7 0-71,3 0 1,5 0 73,5 0 1,-4-2-67,4-3 0,-4 2 80,-1-6 1,2 4-176,2-4 1,-1 4 162,7-5 0,-1 6 21,5-6 1,2 7 9,-7-2 1,1 2 12,-15-2 0,9 4 0,6-4 1,2 2-21,2-2 1,5 4 69,0-4 1,-2 2-52,-7-2 1,2 3 0,-3-2 1,4 2-5,1 2 0,5 0 0,0 0 0,-2-5 5,-8 1 1,4-1 1,-4 5 1,5-2 108,5-2 1,3 2-357,-36 0 0,-1-1 0,37 2 404,-3 1 1,-3-5-24,-2 0 0,6 0-85,4 5 0,-40 0 1,0 0 59,40 0 0,-4 0 5,-6 0 1,0 0-197,0 0 1,2 0 106,3 0 1,1 0-204,4 0 1,-5 0 54,-10 0 1,-3 0-147,-6 0 1,-2-1 122,-3-4 1,2 2 51,-7-7 1,6 6 25,-6-6 0,-6 5 27,-8-4 0,-3 6 141,-1-2 1,-7 4-164,-3 1 0,-3-5-460,-2 0-64,0 0 562,0 5 0,0-6 0,1-2 0</inkml:trace>
  <inkml:trace contextRef="#ctx0" brushRef="#br0">27171 6227 8247,'-8'6'311,"3"-3"-154,10 7 0,4-7 289,10 2 0,-2 3-434,7 1 1,0-1-342,4 1 1,1-4 60,-1 5 1,5-6 115,1 6 0,-1-5 134,-5 4 1,-1-6 152,-3 2 78,3 3 1,-13 0-161,0 6 1,-16 0 69,-17 0 0,-17 7-220,-21 3 0,-14 14-193,30-18 1,-3 2-88,-6 4 1,-4 0-1,-18 5 1,-3 1-1,19-7 1,0-1 0,0 0-1</inkml:trace>
  <inkml:trace contextRef="#ctx0" brushRef="#br0">27611 3284 6297,'2'-8'-47,"3"3"0,-2 4 21,6 1 1,-4-5 162,4 0-129,1 1 1,-1 4-9,1 0 0,-1-7 0,6-1 0</inkml:trace>
  <inkml:trace contextRef="#ctx0" brushRef="#br0">27697 3213 7829,'0'-10'-1651,"0"1"1651,0 6 0,1-4-282,4 7 266,-3 0 0,5 0 2,-2 0 1,-2 0 13,7 0 0,-1 7 0,5 1 0</inkml:trace>
  <inkml:trace contextRef="#ctx0" brushRef="#br0">27810 3824 8298,'0'-8'-1076,"0"2"651,0 6 483,-6 0-295,4 0 174,-10 6 63,10-4 0,-4 11 0,6-6 0</inkml:trace>
  <inkml:trace contextRef="#ctx0" brushRef="#br0">27739 4677 8105,'-6'-14'-1298,"4"6"1010,-4 2 288,6 6 0,6 0 0,2 0 0</inkml:trace>
  <inkml:trace contextRef="#ctx0" brushRef="#br0">27896 5360 7834,'6'7'0,"2"0"0</inkml:trace>
  <inkml:trace contextRef="#ctx0" brushRef="#br0">27654 4549 8119,'0'-8'-995,"0"2"1,0 8 965,0 2 29,0-2 0,6 11 0,2-6 0</inkml:trace>
  <inkml:trace contextRef="#ctx0" brushRef="#br0">11460 4720 8439,'9'-5'0,"1"0"0,-7-1-772,2 1 0,3 4 397,1-4 1,-3 2 247,-1-2 129,3 4 4,0-6-5,6 7 0,-4 0-3,-1 0 1,-6-1 6,2-4-6,-3 3 0,-1-9 3,4 7 1,-3-3 113,2 2 242,-2 4-173,-2-5 334,0 6-381,0 0 46,-6 0-208,4 6 226,-4 2-336,6 6 243,0-6-20,0-2 1,-2-6 122,-3 0 21,4-6 56,-6-2-117,1 0 13,5-5-162,-12 12-291,11-5 197,-10 12 1,10 2-141,-3 6 1,-1-5 44,1 1 21,-6-7 109,10 10-101,-12-12 306,11 6-244,-4-7-266,6 0 336,0 0 0,0-7 0,0-1 1</inkml:trace>
  <inkml:trace contextRef="#ctx0" brushRef="#br0">21185 7421 8546,'-22'-14'0,"3"0"-269,9-1-388,-2 1 1187,10 6-251,-11 2 0,13 6-633,0 0 0,7 6 24,7 4 1,2 1 67,3-2 1,-2-2 141,7-7 1,6 0 35,8 0 1,6-7 52,8-2 0,2-4-52,12-1 1,1-2-34,4-3 0,-7 3 109,-2-3 1,0 4 217,4 0 1,3 1-107,-26 7 0,0 0 0,34-6 21,-34 8 0,-1 1 0,34-4 80,0 3 1,3 4-286,-39-2 1,1 1-1,3 1 1,0 0 122,1 1 0,0 0 0,0-2 0,0 0-72,-2-1 0,0 1 0,0-1 0,0-1-59,2 2 1,1 0 0,0 0-1,1 1 74,2-4 1,1 0 0,0 1 0,0-1-78,0-2 1,-1-1 0,-1 1 0,-1 0 48,1 0 0,-1 0 0,-2 0 0,0 0 11,2-1 0,1 2 0,-3 1 0,0 0-121,2 0 1,1 1 0,-7 0 0,0 0 163,-1-1 1,0 0 0,34-6 25,-2 6 1,-1 1 174,0 4 0,1 0-122,4 0 0,-3 0-45,3 0 0,-8 0-86,-2 0 1,4 0 34,10 0 0,1 0-2,-36 0 1,0 0-1,-4-2 1,0-1-18,-1 1 1,0-1 0,35-3-90,0 1 0,-33 4 1,0 1 93,1-2 1,0-1 0,-1 0-1,-1 0-1,0 0 0,-1 1 1,34-5 37,2 3 1,-8 2-50,-2-3 1,2-1 38,8 1 0,1 1-19,4 4 1,-40-1 0,0 0 27,35-4 0,-5 4-7,-5-4 1,12 3-9,-36 3 0,1-2 1,3-1-1,1 0-4,-1-1 0,-2 1 1,-1-1-1,0 1 1,37 2 0,-2 0 64,-36 0 1,1 0 0,-2 0 0,2 0-63,4 0 1,0 0 0,-3 0-1,-1 0 70,0 0 1,0 0-1,-3 2 1,0 1-55,36 2 1,-36-1-1,1 1 43,3-2 1,2-1 0,-4 1 0,1 0-59,5 0 1,-1-1 0,32 4-59,-37-1 1,1 0 0,-1 1 0,0-1 50,0-3 1,1 1 0,0 2 0,1 1-73,3-2 0,1 1 0,-2 1 0,-1 1 57,1 0 1,-2 0 0,-1-2 0,-2-1-25,30 6 0,7 1 37,-38-2 1,0 1-1,2-2 1,0 0 26,1 1 1,-1 1 0,36 4 18,-7-5 0,4 9-30,-3-4 1,-1 3 17,0-2 1,-3 0-9,8 4 0,-5-3-19,-5 3 0,-4 2 10,-10-3 0,-5 8-1,-9-3 1,-3 9 107,-7 1 1,1 5 97,-1-5 1,-1 5-202,-3-5 0,-4 7 369,-6-2 0,-1 3-495,-4 2 0,-2-2 404,-7-4 0,-7 9-450,-2-3 1,-5 4 100,-5 1 1,-3 1 1,-7 3 1,-4-2-45,0-2 0,-2-6 40,2 1 0,-8 0 1,-6-5 1,-12-2 142,2 2 1,-9-5-22,0 5 0,-7-5 11,2 5 0,33-21 0,2-1-5,-31 22 0,-6-6-72,34-16 1,-2 1-1,1-2 1,-1 0 25,-3-1 0,-2 0 1,1 0-1,-1-1-270,1-1 0,0 0 0,-2 1 1,0-1 256,0-2 1,0-1 0,-3 3 0,-1 0-45,-6-2 0,0-1 0,3 0 0,0 1 23,2-3 0,0 0 1,-4 0-1,-2 0-235,-1 0 1,0 0-1,-3 0 1,1-1 240,-1-1 1,0-1 0,1 3-1,1-1-244,1-1 0,-1 0 0,-3-1 0,-2-1 246,-3 2 1,-1 0 0,6-1-1,1 0 0,1 0 0,-1 1 0,-1 2 1,0-1 0,-6-1 1,0-1 0,1 0 0,0 0-2,4 1 0,0 0 1,-4-3-1,0 1 5,7 1 1,-1 1-1,-7-3 1,-1-1 17,1 2 0,1-1 0,3-1 0,0 0 3,3-2 0,1 2 0,-1 1 0,-1 0-13,-5 1 0,-1-1 0,4 1 1,0-1 1,4-2 1,-1 0-1,-5 0 1,0 0-19,-4 0 0,0 0 1,1 0-1,2 0 14,4 0 1,0 0 0,-3 0 0,0 0 21,1 0 1,-1 0 0,-1 0 0,-1 1 0,0 2 0,0-1 1,3-1-1,1 0 31,1 1 0,0 0 1,-2 2-1,-2-1-39,-3-1 0,0 0 0,4 1 0,1-1 5,7-2 0,0 0 0,-4 2 0,1 1-157,0-1 1,1 1-1,-1-1 1,0 0 137,5-1 1,1-2-1,2 1 1,0 0-31,2 1 0,0-2 0,1-1 0,-1 0 37,0 0 0,0-1 1,3-2-1,0-1-17,1 1 0,1 0 1,0-1-1,1 0 36,3-1 0,1 0 0,-1-1 0,-1 0 52,-3-2 0,-1 1 0,1 1 1,1 0-70,-2-1 0,1-1 1,3 1-1,1 1 21,3-2 0,0 1 0,-38-7-21,36 6 1,-1 1 0,1 1-1,0 0 5,-5 1 1,-1 0-1,6 0 1,1 0-72,-2-1 1,0 1-1,-29-4 96,-4-3 0,5 3-120,31 2 1,-1-1 0,-38-6 22,39 9 0,0 0 0,-38-9 186,7-3 0,5 2-136,-1-7 0,7 1-11,-1-6 0,-2-1 82,1-3 1,-4 1 147,4-5 1,7 3 88,7-4 0,6 5 369,4-5 0,5 2-548,9-2 1,3-8-56,7 4 0,2-6-26,2 1 1,4-2-25,6-3 1,1-3-167,4 2 0,8 3 46,6-2 0,12 0-86,2-5 1,20 0 154,-24 28 0,3 1 0,8-2 0,4 2-25,5-3 0,1 0 1,3-1-1,0 1-262,5-3 1,3 1 0,8 1-1,2 1 282,-21 11 1,1 2 0,0-1 0,1 1-1,2 1 1,0 0-157,3-1 1,2 1 0,0 0 184,0 1 0,0 1 0,1 0 0,10-2 0,2-1 0,0 1 0,-1 2 0</inkml:trace>
  <inkml:trace contextRef="#ctx0" brushRef="#br0">20147 11203 8324,'0'-21'-572,"0"5"797,0-4 0,2 12 469,2 3 0,6 3-709,9 2-3,-3 0 0,10 0 49,-2 0 0,3 5-83,1 0 0,6 6-34,-1-2 0,1 3 103,0-3 1,-6 4-92,1-4 0,-1 2 25,-4-1 0,3 1-27,1-7 0,2 3 123,3-2 1,3-4 92,7 4 0,1-4-50,4-1 1,-2 0 166,6 0 0,-6 0 11,1 0 1,0 0-170,-4 0 0,3 2 42,-8 3 1,-2-2-68,2 6 1,1 1-30,9 4 1,-4 0 16,3 0 1,2-1-119,-1-3 1,4 1-25,-5-7 1,1 6 73,-6-5 0,3-1-100,2-4 1,4 0 65,5 0 0,8 0-150,2 0 0,3-4 214,3-1 0,-8-5 112,-2 6 1,-4-6-69,-1 5 1,0-4 140,0 4 0,6 0-128,4 5 1,0-1 7,0-4 0,-4 4-27,-6-4 0,1 2 20,4-2 1,3 2-92,6-7 0,-31 8 0,0 0 5,1-3 1,-1 0 0,1 1 0,-2 0-30,33-5 0,-1-4 47,0 4 1,1 1-11,4-2 1,-1 1-160,-35 2 0,0 0 0,33-6 224,-2 3 1,-6-2 34,-9 2 0,1-2-252,0-3 1,6 1 285,4 0 0,-2 0-52,1 0 1,-6-5 8,2 0 0,-6 0-84,-3 5 1,2-2-8,-3-3 0,5 3-82,4-3 1,-2-2 76,2 3 1,-2-3-26,-2 2 1,-7 3 27,-2-3 0,-9-1-60,-1 1 1,-6-5 264,1 5 1,-3-6-151,-2 1 0,1-1 293,-1 1 1,1-3-179,-1 4 1,5-6-88,0-4 0,1 1-24,-6-5 1,-4 5 109,-1-1 0,0-2-109,0 2 1,-2 0-238,-7 4 0,-1-4 81,-4 0 0,2 0-40,-6 4 0,0 1 161,-5-1 0,0 1 88,0 0 0,-2-6-77,-3 1 1,-3-2 150,-6 2 1,5 2 24,-1-7 0,1 5-80,-5-5 1,4 5-138,1-5 1,1 4 7,-2-3 0,-2 5-17,2-1 1,-2 1 67,-3-1 1,-5 3-43,-4-3 1,-4 8-88,-6 1 0,3 2 79,-7-2 1,5-3-154,-5 4 1,6 0 146,-1 0 1,-2 4 0,2-5 0,-6 5-6,1-5 1,1 5-19,0-4 1,-3 5-52,-7-1 0,1-1-48,-6 1 0,6 0-32,-2 5 1,-1 0-11,2-1 0,0 1 233,4 0 0,-7 4 313,-7 1 1,-7 4-490,-7-4 1,0 6 62,0-2 0,6 2-222,4-2 260,-4 3 0,0-4-141,-6 6 134,-6-6 0,-2 4-257,36 0 1,0-1-1,-36 2 221,4 1 0,0 0 86,0 0 0,33 0 0,-2 0-28,-3 0 0,-1 0 0,1 0 0,0 0 57,2 0 1,0 0 0,-1 0 0,2 0-47,-37 0 1,34 0 0,-1 1 3,-1 2 1,-1-1 0,-2-1 0,-1 1-9,1 3 1,0 0 0,4-1-1,0 1 0,-2 2 0,0 0 0,2 1 0,0-1-267,-2 0 1,0 0 0,-2 0 0,0 0 150,0 0 1,0 0-1,4 0 1,1 1 6,2-1 1,0 0 0,3 0 0,-1 2 50,-4 0 0,-1 1 0,1-2 1,-1 1 19,-2 3 1,1 0-1,4-4 1,1 1-146,1 0 0,1 1 1,1 1-1,0 0 149,-2 0 1,0 2 0,1 2 0,-1 1 7,0 0 0,1 2 0,-1 1 1,-1 1 66,-1-1 1,0 0-1,4-1 1,1 0-22,0 1 1,0 0-1,2 2 1,0 1-35,0 1 0,0 1 0,1 0 0,0 0-44,-3-3 0,-1 0 0,2 0 0,1 1 43,0-1 0,0 1 0,0 1 0,2 2-87,4 1 1,2 1 0,-31 23 71,4 2 0,1-4-10,4 4 1,-1-6 38,5 1 0,-2-8 165,7-1 0,-1 0-114,11 5 0,6-5 459,8 0 0,3 1-463,2 9 0,1-3 11,4 8 0,2-3-54,7 2 1,0 2-10,0-7 1,2 5-174,3-4 0,3 1 123,6-2 0,8-1-123,6 6 0,9-4 418,10 4 1,5-11-298,10 1 0,3-8-104,6-1 1,-33-20 0,3-3 87,0 1 0,3-3 0,6 0 0,3-1-106,3-2 1,1-1 0,8 2 0,0-1-58,-4-2 0,1-1 221,11 0 0,-1 1 0,-7-1 0,0 0 0,10 1 0,2-1 0,-4 0 0</inkml:trace>
  <inkml:trace contextRef="#ctx0" brushRef="#br0">29445 3924 8393,'37'-14'-627,"-4"4"-80,-9 1 1,-4 5 215,-6 0 491,1 2 0,-8 2 0,0 0 0,-7 0 0</inkml:trace>
  <inkml:trace contextRef="#ctx0" brushRef="#br0">29588 3881 8363,'-15'0'-420,"6"0"11,-1 0 1,6 0 186,-6 0 81,7 0 447,-3-6-120,-1 4 344,6-4-207,-6 6 228,7 0-551,0 0 0,7 1-409,2 4 409,4-3 0,7 10 0,3-4 0</inkml:trace>
  <inkml:trace contextRef="#ctx0" brushRef="#br0">29758 4720 8254,'0'8'-787,"0"-2"0,0-4 1142,0 2-160,6-2 1,4 4-244,9-6 1,-2-1-418,7-4 465,0 3 0,4-10 0,1 4 0</inkml:trace>
  <inkml:trace contextRef="#ctx0" brushRef="#br0">30213 5644 7838,'-6'8'-289,"3"4"325,-7-2 1,5-2 78,-4 1-115,6 1 0,-10 10 0,5 2 0</inkml:trace>
  <inkml:trace contextRef="#ctx0" brushRef="#br0">26701 8118 7240,'-8'6'20,"-3"2"224,7 6 1,-1-5-174,5 1 0,-5-5-1,0 4 0,-1-1 8,1 2 0,2 2-19,-6-2 1,4 2-5,-4 3 1,1 0 236,-2 4-229,-2-3 0,4 9 15,-7-6 1,1 7-3,0-3 0,4-1-35,1 2 1,1-7-2,-1 2 0,2-3-73,7-2 1,0-4 118,0-1 1,7-5-14,2 0 1,5-2 42,5-2 1,-1 0 124,5 0 1,1-2-126,4-2 0,-4 0 33,0-5 0,-7 6-56,2-2 1,-3-1 33,-2 1 0,-6-1-39,-3 1 1,-4 2 30,-1-7 1,-6 6-222,-3-6 1,-6 5-267,-4-4 0,-3-1-341,-6-4 1,4-2 310,1-3 0,7-3-595,2-6 993,6-7 0,14-1 0,2-7 0</inkml:trace>
  <inkml:trace contextRef="#ctx0" brushRef="#br0">27711 8061 8034,'-8'6'-372,"2"7"605,6 6 1,-5 6 257,0-1 0,-6 2-506,2 3 0,-4-1 27,-1 1 1,0-1 26,-1 1 1,1-6 82,0 1 0,1-7-61,4 2 59,-4-9-64,12 2-21,-6-10 1,14 4 25,2-6 1,10 0 67,5 0 1,4 0 10,5 0 0,-1-1-97,6-4 0,-2-1 37,2-4 1,2-7-144,-7 3 0,-2-4 10,-7 4 0,-3-5-234,-7 0 118,-6 0 0,-2 5-229,-6 0 0,-8 4-325,-6 1 0,-2 1 298,-8-2 1,7-2-247,-2 2 671,3 4 0,2-13 0,0 3 0</inkml:trace>
  <inkml:trace contextRef="#ctx0" brushRef="#br0">28550 8174 7357,'0'15'600,"0"-1"1,-2 0-442,-3 0 0,-1 1-6,-3-1 1,-4 5-115,3 0 1,-2 0 80,-2-5 1,-5 0-58,0 0 1,0 0 74,4 1 1,1-1 3,0 0 0,5 0 107,-1 1-144,7-1 1,-3 0-56,6 0 1,1-1 79,4-4 0,4 2-154,10-6 1,-3 5 74,3-6 1,3 6-98,2-5 1,-2-1 85,2-4 1,-1-4-8,6-1 0,-1-6 62,1 1 0,-7-2 135,-3-3 0,-3 1 92,-2 0 1,-2 0-42,-2 0 0,-4-1-348,-6 1 1,-1-5 138,-4 0 1,-5-6-986,-8 1 1,-1-3 152,-10-1 760,4 0 0,-16-7 0,4-2 0</inkml:trace>
  <inkml:trace contextRef="#ctx0" brushRef="#br0">26218 12326 8095,'0'-21'499,"-6"5"165,-4-3 1,-2 5-483,-3 5-124,1-4 1,-5 11 129,0-2 1,-6 2-140,1 2 1,-3-1-339,-1-4 0,-5 2 226,0-7 1,-7 1-155,2-6 1,-1-3 147,1-1 0,-6-5 20,6 5 1,-8-5 34,3 5 0,5-4 171,-4 4 0,2-5-112,-3 5 0,-2 2 132,-8 7 1,-2 4-218,-16 6 0,2 0 197,-12 0 0,8 0-136,2 0 0,0 6 100,5 4 0,-5 2-193,-5 2 1,3 1 27,-3-1 0,5-5 17,5 1 1,4-1 8,10 6 1,-8-1-137,3 0 1,-9 0 206,0 0 0,-4 7 12,-1 3 1,6 4 156,4 5 0,-3-1-119,3 6 0,-7 1-106,35-15 1,0 0 0,-2-2-1,0 0-188,-1 1 0,1 1 0,-31 20 201,-1-1 1,14 0-3,0-1 0,9 1-314,6 0 0,-1 4 312,6 0 0,-5 1-24,5-5 1,-2-1 233,2 1 1,3-1-141,-4 1 1,9 4 91,1 1 0,5 6-70,-4-2 1,5 5-20,-1 4 0,10-2-11,4 2 0,-1-2-117,1-2 1,2-2-82,8-3 0,4 3 40,10-3 1,3 2-66,7-2 1,1 2 67,3-7 1,-1 1 9,5-6 1,1 1 43,5 0 0,0-2 9,-1-3 0,1 3 35,0-3 0,6-2 145,3 2 0,5 0-104,4 4 0,4-4 127,6 0 0,-1-1-299,-4 0 1,-1-2 215,-4-6 1,7-1-68,-28-14 0,1 1 1,-1-1-1,0 0-21,5 1 1,0-2 0,-3-1 0,-1-2-6,-1 0 0,0-1 1,38 7-1,-36-8 0,1-2 0,1 1 0,0-1-50,6-1 0,0 0 0,-2 0 0,0 1 34,-3-4 1,0 0 0,3 1 0,1-1-7,-4-2 0,0 0 0,3 0 1,0-1-53,2-1 0,0-1 0,2-1 1,0 0 90,0-3 0,0 0 0,-4-1 0,-1 0 45,-2-1 0,0-1 0,-2 1 0,1 1 0,5-4 1,1 0 0,-4 0 0,0 0-8,4-2 1,-1 0 0,-6 0 0,-2-1-84,0 2 1,-1-2 0,0-2 0,0-2 35,1-2 0,-1-1 0,2 0 0,0 0 18,1-4 1,-1 0 0,-1-1 0,-2 0-16,2-4 1,-1 0 0,-3 4 0,-1 1 32,-1-3 1,1 1 0,-1-2 0,-1 0-29,-3-3 1,0-1 0,3 1 0,0 0 84,-1-2 1,0-1 0,-1 2 0,-1 0-11,1-4 0,-2 0 0,-1 2 0,-1 1-13,-2 2 0,0 0 1,-2-2-1,-1 0-23,15-31 0,-3-4-97,-6-1 0,-3-1 77,-2-4 1,-3 3-165,-7-3 0,-6 5-20,-4 5 1,-2-8 90,-2 3 1,-11-8-50,-3 3 1,5 35 0,-1 1 79,-9-36 1,-5 5 96,-9 5 0,-10 0-41,18 30 1,-2 1 0,-3-1 0,-1 0 74,-2 0 1,-1 1 0,-2 2 0,-2 2-16,1-1 1,-2 2-1,-4 1 1,-1 1-168,2 1 0,-1 2 0,-5 0 0,-2 1 34,-1 2 0,-2 1 1,-3 2-1,0 2 56,-6 0 1,0 1-1,0 1 1,0 1-336,-2 2 0,0 1 0,-6-2 0,-3 2-67,21 5 1,-2 2 0,-1 0 0,1-1 0,-1 2 0,0 0-416,0 2 0,0 1 0,-1 1 802,-6 0 0,-2 2 0,-1-1 0,-2 1 0,-1 0 0,-1 1 0,-4 1 0</inkml:trace>
  <inkml:trace contextRef="#ctx0" brushRef="#br0">25436 14174 8249,'-21'-8'-5,"4"-3"-85,-7 6 0,1 0-27,-6 5 1,-1 2 298,-3 3 0,1 9-209,-5 10 1,-6 9 25,-5 5 1,3 9-212,7 5 0,3 5 342,7 5 0,1 4-2,3 10 0,-1-2-52,15-34 0,1 1 1,-1-2-1,1 1-187,1 0 0,2 0 0,1 3 0,2-1 223,0 1 1,1 0-1,2 34-30,5-1 0,9-5-129,10-9 1,9-2-34,5-8 0,11-10-3,8-8 1,6-4 93,8-2 1,3-1-185,-3-3 0,2-4-199,-12-6 1,7-1-91,-1-4 1,7-4 209,2-10 0,-7-9 182,-7-9 0,-10-6 295,-5-4 1,-9-3-67,-4-7 1,-6-4 394,-4-1 1,-4-12-176,-6-1 1,-1-18-57,-8 36 0,0 0 1,0-1-1,1 0-134,-4 2 1,0-1-1,1-6 1,-1-2-206,-1-3 1,-2-1 0,1-1 0,-1 0-189,-1-4 0,-1 1 1,-1 6-1,0 1 121,-2 3 1,-2 3 0,-2 3 0,-1 2 54,-13-25 0,-9 12-11,-5 16 0,-9 11 60,-5 18 1,-10 6-217,-4 12 195,-4 13 0,32-6 0,-1 1 0,-1 4 0,-1 1 0,-1 1 0,1 0 0</inkml:trace>
  <inkml:trace contextRef="#ctx0" brushRef="#br0">20104 12695 8294,'0'21'0,"0"7"-611,0 10 1,2 8-128,3 1 772,-4 1 0,6-6 483,-7 1 0,4-7-260,1-2 1,0-6-131,-5-4 1,1-5-108,4-10 5,-3-3 1,4-13 2,-6-8 0,-5-7-88,1-11 1,-1-3-112,5-7 0,0-8 99,0-5 0,6-1-117,4-5 1,2 12 292,2 7-498,7 0 448,-5 20 1,11-3 662,-4 17-445,-2 3 26,6 6 0,-5 11 66,6 3 0,-4 9-130,0 1 0,-9 8-16,0 1 1,-3 0 41,-7-4 0,0 4-312,-5 0 1,-7 0 211,-2-4 1,-10-1-92,-5 0 0,-9 1-937,-5-1 439,-3 1 153,-1-1 0,0-7-171,5-7 1,8-2 89,10-7 295,10 0 1,4-5-10,10 0 0,6-6 0,12-4 0,6-2 179,9-3-50,3 7 0,-6-4 210,2 2-303,5-2 75,-12 4-148,-2-5 1,-7 12-357,-7-4 229,-6 3 1,-10 2-213,-12 0 1,-13 7 446,-11 2 0,-16 16 0,-4 5 0</inkml:trace>
  <inkml:trace contextRef="#ctx0" brushRef="#br0">19962 13264 8294,'-41'30'3,"3"3"0,5-9 70,9-1 0,5-10 217,10-3 1,6-7 31,12 2 1,9-12-123,15-7 0,3-7-111,7-7 0,1-2-563,3-3-1005,4 3 1442,12-5 1,-1 7-1032,-1-1 572,-5 7-36,-20 2 532,-8 12 0,-7 1 0,-7 7 0</inkml:trace>
  <inkml:trace contextRef="#ctx0" brushRef="#br0">20076 13235 8101,'13'16'-8,"-4"3"0,2 10 880,-6 9 0,0 3-529,-5 1-170,0 7-86,0 2 1,-5-1-240,0-2 338,0-10-165,-1 3 0,4-13-112,-2 1 1,2-7 131,2-8-142,0-6 1,0-5-4,0-12 1,6-9-226,4-15 0,3-5-546,1-9 457,6 2 187,-4-10 1,6 11-130,-3-3 129,-3 9 200,5 9 1,-7 9 89,0 5 1,0 9 8,0 6 0,-1 17 387,-4 12 1,-2 14 409,-7-1-464,0 10-161,-7-1 0,0-1 402,-8-2-374,1 2 1,-5-5-13,0 2-91,-6-9 0,9-3-7,-3-7 1,2-1-155,-2-3 1,3-10-108,-3-9 1,3-5-353,2-5 0,1-9 58,4-10 1,3-9-336,6-5 1,0-2 21,0 2 460,6-3 0,8 7 189,10-4 29,9 3 0,3 11-146,7 1 0,6 5 173,3-1 1,-1 2 16,1-2 1,-2-2 222,3-2 0,-3-9-396,-3 4 542,-2-4-178,-3 4 0,-4 6 326,-9 3-231,-4 3 119,-11 8-163,0 2-124,-6 12-10,-14 8 0,-10 15 13,-12 8 1,-7 11-103,-3 4 1,2-1-27,-2 1 1,0-2-325,-5 2 0,7-4-223,3-10 1,9-10-521,5-9 481,3-10 251,8-2 1,-3-10-366,7-7 695,-1-6 0,18-18 0,2-3 0</inkml:trace>
  <inkml:trace contextRef="#ctx0" brushRef="#br0">20545 13562 8289,'14'-4'-1,"1"-1"1,-1 7 1025,0 7-385,0 4-300,0 7 1,1 1 104,-1 2 1,0 0-365,0-4 1,0-4-219,1 4 1,4-5-230,0-4 0,4 1 366,-4-6 0,7-1 0,-4-4 0</inkml:trace>
  <inkml:trace contextRef="#ctx0" brushRef="#br0">20730 13264 8183,'20'0'1153,"4"0"1,9-5-1235,5 0 0,3-1 210,2 1 1,1-3 353,4-6 1,1-6-360,3-4 0,-2 2-98,-2-2 0,-3 1-219,8-6 0,-8 2-395,3 4 0,-12 2-483,-7 7 573,-7 6 221,-14 2 277,-2 6 0,-19 0 0,-3 0 0</inkml:trace>
  <inkml:trace contextRef="#ctx0" brushRef="#br0">21156 12766 8183,'0'-28'352,"0"6"-36,7 8 1,1 10 518,6 14 0,0 7-277,0 16 0,-1 5-47,-4 10 1,-2-2-131,-7 6 1,0 0-54,0 5 0,-7 4-557,-2 1 1,-10 6 135,-5-2 0,2 2-616,-2-2 662,-6 4-554,0-12 0,-4 4-736,5-10 1,1-6 1336,-1-13 0,1 0 0,3-12 0,6-4 0,6-4 0</inkml:trace>
  <inkml:trace contextRef="#ctx0" brushRef="#br0">21299 13463 8096,'34'3'0,"4"7"0,10 4 1366,4 9-2590,-3 4 1797,6-5 1,-15 2 1127,2 0-1073,-9-7-769,2 10 0,-8-11-376,-3 3 0,-2-3 48,-3-2 0,-8-6 469,3-4 0,-3-8 0,3-4 0</inkml:trace>
  <inkml:trace contextRef="#ctx0" brushRef="#br0">21427 12127 8103,'-34'-56'-85,"1"4"1,-5 3-236,5 7 1,-8-1 440,-2 0 0,-18-4-357,24 23 1,-2 1 0,-4-1-1,-2 2 405,-3 2 1,1 2 0,1 2 0,0 3 26,1 3 0,0 1 0,-1 4 1,-1 2 317,0 2 1,-1 2-243,-4 4 1,0 3-175,-2 5 0,0 3 0,0 1 0,1 3-89,1 3 1,0 2 0,-2 2-1,0 3 44,0 2 0,-1 2 1,-1 3-1,0 2-234,-2 0 0,2 2 1,7 2-1,2 1 264,1 3 0,2 1 0,7-1 0,3 1-78,0 3 0,2 2 1,3 1-1,4 1 211,0 1 1,2 2-864,0 4 1,2 2 682,2 4 0,2 0 0,-1 1 0,3 1-54,2 1 1,2 0-34,0-2 0,1 1 85,5 8 1,3-1-1,-1-9 1,2 0 19,5 3 0,2 0 1,2-7-1,3 0-194,6 3 0,4-1 1,-2-9-1,3-2 184,5-4 0,3-3 0,-6-7 1,2-1-13,4 1 0,2-2 1,1-6-1,2-2-84,4 0 0,2-1 0,6 0 0,1-3 287,1-2 1,2-2-325,0-2 1,0-1 167,-1-2 1,0-2 0,6 1 0,2 0 237,3 0 0,1-1-135,4-2 0,1-1-76,1-2 0,-1-2 0,-2-2 0,-2-1-43,1-1 1,0-1-1,0 0 1,0-1 177,9-2 0,1-2 0,-2-5 1,0-1-258,-1-1 1,0-3 0,4-5 0,0-4 128,-22 4 0,-1-2 1,0-1-1,17-7 1,-1-3 83,-1-7 1,-1-4 0,-3 3 0,-1-3 43,-2-4 1,-2-2-449,-4 3 1,-2-1 236,-4-1 0,-5-2 0,-6 0 1,-4-2-29,-3 0 1,-3-1-1,-6-1 1,-4-1 8,-4 3 0,-3-2 0,-1-5 0,-2-1-65,-1-4 1,-2-2 0,-1-3 0,-2-2-77,-2-5 1,-2-1-1,-4-2 1,-2-3-142,1 23 1,-1-1 0,-3 0 0,0 2 0,-3 1 0,0-1 82,-3-5 0,0-1 0,-3 1 1,-1 4-1,-2 0 0,-1 1-100,-3-1 0,-1 0 0,1 2 0,2 6 0,-1 1 0,1 2 133,-14-14 1,-1 4 154,4 9 0,0 3-92,2 10 1,-1 3 0,-2 8 0,-2 3-69,0 3 1,0 4 213,-2 2 0,0 4-462,-37 0 1,9 7 511,14 4 0,11 3-849,12 6 1,16 7-168,7 2 912,14 4 0,3-5 0,8-1 0</inkml:trace>
  <inkml:trace contextRef="#ctx0" brushRef="#br0">22308 12951 7996,'-28'0'0,"6"-5"427,3 1 0,11-1 615,8 5 0,8 5-572,11-1 0,3 7-33,6-1 1,2-4-435,3-1 40,4-10 35,5-3 1,9-11-179,6 0 0,3-6-542,1 1 1,4-2-261,-13-3 0,-6 2 276,-13 4 1,-11 2-1304,-7 7 1929,-8 0 0,-7-1 0,0 1 0</inkml:trace>
  <inkml:trace contextRef="#ctx0" brushRef="#br0">22692 12695 7996,'-8'0'456,"14"0"1,12-4 337,15-1 1,3 0-87,7 5-135,6 0-260,-5 0 1,5 0 418,-6 0-506,-1 0 86,7 0 0,-3 0 247,6 0 1,-7 6-154,-3 4 0,-12 4-3,-11 5 1,-16 17-464,-17 16 0,-29 12-158,8-27 0,-5 1 0,-9 9 0,-2 1-900,13-11 0,-2 1 1,0 1 1117,-8 8 0,-1 2 0,-1 0 0,-4 0 0,-2 0 0,0 0 0</inkml:trace>
  <inkml:trace contextRef="#ctx0" brushRef="#br1">26374 12681 8149,'0'-9'522,"0"-1"1,2 5-114,3-4 1,4-2-108,10-8 1,3 1 122,7-5 0,7-6-233,7-4 1,1-8-100,8-2 0,2-2-275,-24 16 0,1 1 0,2 1 0,1 0 208,3-4 0,2 0 0,-2 3 0,1 0-187,0 1 1,0 1 0,-1 2 0,-1 0-195,21-19 1,-5 7-275,-14 2 1,-8 9 238,-7 1 0,-10 12-581,1-2 971,-9 2 0,1-2 0,-6 0 0</inkml:trace>
  <inkml:trace contextRef="#ctx0" brushRef="#br1">27242 11700 8149,'14'-13'-277,"0"4"1,-4 3 680,-1 6 1,1 0-90,4 0 0,0 1 15,0 4 1,5-2-125,0 7 1,0-7-84,-5 2 1,5-4 106,0-1 0,0-1 25,-5-4 0,1 2-69,-1-7 1,-5 5 189,1-4-381,-7 6 0,-5 3 98,-12 9 0,-8 18-198,-11 11 1,-8 17 49,18-20 0,-2 1 1,-4 7-1,-2 3-438,1 7 0,-1 3 1,-5 3-1,-1 2 493,-1 7 0,0 1 0,-3-1 0,0-1 0,2-3 0,-1 0 0</inkml:trace>
  <inkml:trace contextRef="#ctx0" brushRef="#br1">28336 11330 8032,'-7'0'-32,"0"0"1,9 0 182,3 0 0,-2 0 13,6 0 0,1-6-1,4-3 1,0 1 54,0-2 1,5 1-18,0-5 0,6 4-66,-1 1 1,3-1-113,1-4 1,2 0-283,4 0 0,-3-1 178,7 1 1,-6 0-558,1 0 0,-5-1 223,-4 1 1,-3 0 25,-7 0 0,-6 0 389,-4-1 0,-8-5 0,-4-2 0</inkml:trace>
  <inkml:trace contextRef="#ctx0" brushRef="#br1">28635 10989 8091,'-14'15'0,"0"-1"0,-1 5-35,1 0 0,5 6-27,-1-1 0,2 2 266,-1 3 0,-4 1 118,4 3 0,-2-3-181,1 3 0,-3-3-7,4-1 1,-4 2-100,-1-2 0,5 2 88,-1-7 0,7-3-108,-2-2 0,4-4 69,1 0 0,6-8 18,4-2 1,4-3-210,5-2 0,3-7-188,6-2 1,5-4 135,1-1 1,5-5 113,-1 0 0,-3 2-71,-2 7 1,-9-1 82,-5 7-35,-4-8 47,-7 11 1,-8 1 15,-9 9 1,-15 10 64,-4 5 1,-6 9 147,1 5 1,-1 3-56,-4 2 0,4-1 127,11 1 0,-3-5-154,8 0 1,3-11-17,6 1 1,6-9-405,-2 0-14,3-3 1,6-8-250,5-3 0,0-12 180,10-7 1,2-7-146,-2-7 0,6-5 278,-1 0 0,3-5 244,1 5 0,1-1 0,-1 6 0,-6 6 0,-3 3 0,-3 9-161,-2 6 1,0 2 125,1 2 0,-8 8 34,-2 6 1,2 7 346,-3 7 1,1-4 509,-5 0 0,5-2-571,0 1 0,7-2-419,2-7 0,2-1-161,8-4 0,1-2 295,8-7 0,4-7 0,5-1 0</inkml:trace>
  <inkml:trace contextRef="#ctx0" brushRef="#br1">29516 11245 8024,'-22'-8'-535,"8"2"543,8 6 1,9 0 320,6 0 0,7 0-319,13 0 0,5 0-150,4 0 0,3 0 56,2 0 1,1-6-9,4-4 1,2-9-234,7-4 0,-6 0-461,-4 0 786,-9 5 0,-3-9 0,-7 5 0</inkml:trace>
  <inkml:trace contextRef="#ctx0" brushRef="#br1">29843 11075 8024,'15'0'-75,"-1"1"-24,0 4 0,2-2 220,3 7 1,-3-1 183,3 5 0,-4 2-151,0 3 0,-3-3-28,-2 3 0,-4-2-498,-6 2 0,-1-2 193,-4 7 0,-5-5-183,-9 5 0,-3-5 51,-6 4 0,-1 0 1,1 0 0,-1 3 310,1-8 0,0 1 0,-1-4 0</inkml:trace>
  <inkml:trace contextRef="#ctx0" brushRef="#br1">30370 11089 7989,'18'-14'419,"1"-1"0,5 6-143,-5-1 1,2 6-313,-2-6 1,1 5 150,4-4 0,1 4-56,-6-4 1,5 4-241,-5-4 0,0 5-1181,-5 0 655,-6 2 1,-10 8 428,-12 4 0,-11 9 278,-8 5 0,-7 2 0,2 3 0,2 4-69,-2 0 1,11 0 117,-1-4 1,4-2 58,0-4 0,10 3 138,9-7 0,4-5 201,1-5 0,1-6-202,4 2 0,9-3-80,10-2 0,3-8-230,1-6 1,7-7 78,3-7 1,3-1 25,2 1 0,-2-1-62,-3 1 1,-4 1-105,-5 3 0,-9-1-99,-5 6 0,-8 5-159,-7 4 1,-3 7-252,-6-1 635,-7 2 0,-19 15 0,-1 2 0</inkml:trace>
  <inkml:trace contextRef="#ctx0" brushRef="#br1">30455 11174 7989,'-8'14'-56,"3"1"1,4 0-16,1 4 1,1-3 349,4 3 0,3 2-39,6-2 1,0 4-201,0-4 0,1 6-1,-1-1 0,-5 1 36,1-1 1,-7 3 9,2-3 1,-8 1-181,-2-1 1,-8 2 141,-1-2 1,0-3-156,-5-2 1,1-8 33,0-2 0,2-6 25,-3 2 24,3-3 0,3-9-22,4-2 0,3-5 0,6-5 1,0-3-21,0-7 0,1 1-137,4-1 1,3-4 44,6 0 0,0-5-220,0 5 0,1-5-10,-1 5 0,-5-5 389,1 5 0,-7-7 0,3 4 0,-6-7 0</inkml:trace>
  <inkml:trace contextRef="#ctx0" brushRef="#br1">30455 10847 7989,'14'2'-39,"0"2"0,0 6 195,1 9 0,4 9 226,0 10 1,4 3-158,-4 2 1,7 4-14,-3 1 0,-1 5-61,2 0 1,-7-4-186,2-2 0,2-3-86,-2-1 1,0-2-331,-5-3 1,0-3 186,1-7 0,-6-6-114,0-3 1,1-10-173,4-4 1,-4-11 264,-1-8 0,-6-7 284,2-7 0,3-7 0,0-1 0</inkml:trace>
  <inkml:trace contextRef="#ctx0" brushRef="#br1">30796 11131 7989,'-6'21'94,"-4"3"0,2 3-146,-1 1 0,-2 5-117,-8 0 1,3 5 133,-3-5 0,-1 5 13,1-5 1,-7-1-111,3-8 1,1-1 131,-2-8 0,6 2 0,-2-9 0</inkml:trace>
  <inkml:trace contextRef="#ctx0" brushRef="#br1">30839 10534 8103,'4'29'66,"1"-1"0,6 5-296,-1 1 1,1 5-373,-2-1 1,4-2 601,-4 2 0,4 0 0,1 5 0</inkml:trace>
  <inkml:trace contextRef="#ctx0" brushRef="#br1">30469 10335 8137,'-38'2'0,"0"3"0,7 3 155,-3 6 0,3 6 85,-2 4 0,3 9 4,-3 5 0,2 8 1,3 1 1,6 13-467,3 2 0,5 11 378,8-31 1,2 1 0,1 1 0,0 2 30,2 8 0,2 1 1,2-4-1,2 1-308,1 0 0,2 0 1,1-1-1,3-1 255,1 0 0,2-1 1,2-4-1,1-3-209,0-1 0,2-1 0,22 26-146,6-9 1,4-14 278,10-15 1,15-12 29,-33-12 1,2-3 0,4-5 0,1-3 117,1-2 0,0-1 0,1-5 0,0-3-311,0-3 1,-2-1 0,2-3-1,-1-2 264,5-5 0,-1-3 1,-6 3-1,-2-2-10,3-3 0,-2-2 0,-7 0 0,-2-1-16,-3 0 0,-3 0 0,-4 2 0,-3 0-127,-4-2 1,-3-1-1,10-31 102,-19 29 1,-3 0 0,1-32-82,-4-1 0,-10 36 1,-4-1-291,-4-1 1,-3-1 0,-3-5-1,-3-1-302,-5-3 1,-3 0 0,1 5 0,-2 1 156,-1 2 0,-2 3 0,-2 8 0,-2 4-236,-6 1 0,-2 4 1,0 8-1,-2 5-433,-1 4 0,-1 5 1076,0 8 0,0 3 0,3-4 0,1 2 0,0 6 0,1 0 0</inkml:trace>
  <inkml:trace contextRef="#ctx0" brushRef="#br1">16337 3170 8393,'-8'-8'-1043,"1"2"1736,1 6-451,5 0 1,-6 6-215,7 4-33,0 2 0,0 3 46,0-1 0,0 5 71,0 0 0,0 6-19,0-1 1,0 3 8,0 1 1,2 1 135,3-1 1,2 2-105,8 3 0,-1-3 141,0 3 0,2-9-178,3-5 1,-2-3-103,7-2 1,-5-6 42,5-3 1,-2-5 94,1-5 0,-2-9-207,-7-10 1,0-4 87,1-6 0,-3 3-172,-2-7 1,-4 2-29,-6-2 0,-2-2-60,-2 7 1,-6-3-11,-9 7 1,2-1 61,-7 11 0,0 2 120,-4 7 1,4 4-47,1 6 0,5 2 268,-1 2 1,3 6-158,2 9 0,5-3 366,-1 3 0,7 1-70,-2-1 0,4 5 87,1-5 0,5-5-212,-1-5 1,12-5-38,-2 0 1,8-2-120,-3-2 1,7 0 134,-3 0 0,6-2-941,4-2 0,-3-3 800,3-2 0,4-10 0,-1 3 0</inkml:trace>
  <inkml:trace contextRef="#ctx0" brushRef="#br1">20318 3284 8192,'-8'-6'0,"3"-4"0,2 2 0,-2-1 350,3 6 42,-4-4-264,6 7 0,0 2-88,0 3-84,0 3 158,0 12 1,0 2 28,0 7 0,0 4-39,0 0 1,0 0 5,0-4 1,6-7-31,4-3 1,4-5-144,5-5 0,-3-2-420,3-7 318,-3 0 0,-1-8-84,4-6 49,-9-7-51,9-7 165,-11-1 0,0 1-45,-4-1 0,-2 1 75,-2-1 1,-2 7-9,-2 3 1,-6 4 31,-9 0 1,2 7 115,-7 4 1,2 4 347,-2 4-199,-3 4 31,12 13 1,-4-1 102,9 4 0,4 1-367,6-6 1,14 0-687,10-4 686,15-8 0,18-7 0,8-7 0</inkml:trace>
  <inkml:trace contextRef="#ctx0" brushRef="#br2">25166 5843 8144,'0'-14'-53,"0"0"0,0 4 36,0 1 1,-5 4 438,0-5 550,1 7-1135,-3-3 0,-1 6 58,-6 0 1,-6 1-68,-4 4 0,-3-2 55,-1 7 1,-1-2 122,1 1 0,-2 4 79,-3-4 0,-2 4-8,-3 1 0,-8-4-10,3-1 0,-9-1 19,0 1 0,-8 3 159,-1-8-1276,-1 7 1112,5-9 0,5 11-223,0-4 223,0-3-103,-11 7 1,1-7-300,-9 4 0,3 2 357,-8-2 0,5 1-29,5-2 0,-4 3-120,4-8 1,-1 6 32,-4-6 1,-3 6 64,32-8 0,-1 1 1,-36 6-22,3-4 1,5 1 196,5-1-1328,-10-3 1188,3 4 1,31-5 0,0-1 6,2 3 0,0-1 0,-38 0-202,7 2 1,5-2 197,0-2 0,1 0 2,-2 0 1,-7 2-17,3 2 0,-3-2 190,3 3-128,6-4-47,2 6 1,4-4 286,-2 6-268,-4-6-2,-6 10 0,-5-7 31,0 4 0,0 2-108,5-2 0,0 7 74,0 2 1,-2 2-33,-2-2 1,35-11 0,1 1-20,-4 3 1,0 0 0,3-3 0,0-1-44,-1 2 1,1-1 291,-28 7-228,27-9 1,0 0 0,-27 9 105,28-6 0,0-1-101,-1-1 1,1 0 29,1 2 1,-1 0 0,-1-2 0,0-2 70,-35 9 0,3-1-51,2 0 0,2 5 79,29-10 0,-1 1 0,1 2 0,0 0-38,-3-3 0,0 1 0,-32 13 156,-1-4-153,13 7-299,-7-4 302,13 6-56,-6 1 1,3-1-204,-6 0 246,-1 1-25,9-1-202,-4 1 372,18-7 1,-5 5-231,6-4 1,2 3-2,3-3 1,-4 4 76,-1-3 0,0-2 152,-4 2 1,3-5 107,1 4 374,0 1 0,7-2-574,3-3 108,3 3-160,8-6 0,-2 5 149,10-7 0,-4-2-176,9-2 0,1 3 255,-1-4 1,5-1-571,0 1 28,-4-5 1,5 3-170,-7-2 0,5-3-701,-4 3 306,-1 2 12,-4-5 0,0 4-19,0-6 788,6 0 0,-5-12 0,5-4 0</inkml:trace>
  <inkml:trace contextRef="#ctx0" brushRef="#br2">18484 6852 8322,'-29'7'0,"1"7"210,-1 10 0,7 2 759,3 3-630,-3-1 1,5 7 80,-7 3 0,0-2-118,-4 2 0,-2 5-168,-3 4 1,1 5 114,-6-4 1,5 1 61,-5-2 1,0-3-58,-5 4 0,7-10 21,3-5 0,9-5 42,5-4 0,5-8-57,5-7 0,2-4-2,7 4 0,10-5 13,9 0 1,9-2 25,15-2-101,-1-6 1,7 2-97,4-5 0,7-1-226,1-4 1,18-2-1438,-39 7 1,1-1 1280,5 6 1,1-1 159,-4-5 1,1 1 121,2 5 0,-1 0 0,1-3 0,-1-2 0,0 1 0,0 1 0,-1-1 0,0 1 0,-1 2 0,1-1 0</inkml:trace>
  <inkml:trace contextRef="#ctx0" brushRef="#br2">16635 7236 7648,'-8'0'836,"0"0"-691,4 0 1,2 2 5,-3 2 19,4-2-177,1 11 0,0-5 104,0 6 0,0 2-4,0 3 1,0-2-56,0 7 35,0-1 0,0 6-98,0-1 0,6-4 63,4 0 1,-3-9-89,3 0 1,-1-3 110,6-7 0,-1 0-13,0-5 1,0-11-29,1-4 1,-1-13-38,0 0 1,-5-6-36,1 1 1,-7 2-31,2-7 0,1 6-13,-1-1 1,0 3-109,-5 2 0,-5 5 192,0 4 1,-6 4 195,2 0 0,-9 8-185,-1 2 0,-1 5-491,1 5 0,3 7 529,-3 7-6,-3 6 0,6-1 673,-3 9-441,10-3 0,-2 3 68,6-9 0,0 1-25,5-6 0,11-1-272,3-9 0,10-2 120,0-7 0,3-2-625,1-3 0,2-7 122,3-7 348,-3-7 0,11 4 0,-4-6 0</inkml:trace>
  <inkml:trace contextRef="#ctx0" brushRef="#br2">16635 7961 8004,'-14'2'12,"0"3"50,6-4 1,-3 12 207,6-4 0,-4-1-28,4 2 0,0-6-183,5 6 1,0-5-217,0 4 0,0-4-47,0 4 169,0-6 0,6 8 33,4-6 0,3 5 109,1-6 0,2 3-176,3-3 1,-4-2 84,4 3 1,-3-4-52,-2-1 0,1 0 10,-1 0 0,-2-6-165,-2-3 1,1-6 92,-6-4 1,-1-1-69,-4-4 0,0-3 157,0 4 0,0-3-49,0 3 0,-1 1 247,-4 3 0,-4 4-78,-10 1 0,3 6-2,-3 8 1,-2 0 42,2 0 1,-4 8 26,4 6 1,0 7-21,5 7 0,6 1 109,3-1-365,3-6 1,9 4-185,2-7 1,12-5 51,7-5 1,2-7-386,8-2 613,0-7 0,5-19 0,-1-4 0</inkml:trace>
  <inkml:trace contextRef="#ctx0" brushRef="#br2">16763 8345 7908,'-14'0'-940,"0"-6"1985,0 4-846,6 2 0,-3 5-88,6 9 1,-5-3-20,6 8 1,-3-2 3,3 2 0,2 2-22,-3 3 0,4 3-11,1-4 0,6-2-156,3-2 53,4 3 1,3-11-41,3 3 0,-3-4 70,3-1 1,1-3-29,-1-6 1,0-6 45,-5-3 0,0-6-184,1-4 0,-1 2 41,0-7 0,-4 1-129,-1-6 1,-6 1 21,2-1 0,-3 7-1,-2 3 1,-2 0 130,-3 5 0,-4-2-21,-10 12 1,1-1 175,-5 5 0,-1 8-92,-4 6 0,4 5 427,0 5 1,7 6-203,-2-7 1,5 7 418,4-6 0,5-3-263,10-3 0,5-8-165,9-5 0,3-5-117,6-5 1,7-5-289,3-8 238,-3-5 0,-1-5 0,-5 0 0</inkml:trace>
  <inkml:trace contextRef="#ctx0" brushRef="#br2">20346 10079 8069,'-14'-7'376,"4"0"468,1 7-83,6 0 0,9 7 538,13 2 0,9 4-779,10 1 1,0-1-346,10-4 0,2 2 73,2-6 0,16 0-279,8-5 1,-35 0-1,0 0-674,2 0 1,0 0 704,36 0 0,-8 0 0,-8 0 0</inkml:trace>
  <inkml:trace contextRef="#ctx0" brushRef="#br2">23929 13847 8202,'-6'16'-146,"2"3"-110,-5-10 1,6 5 0,-2 5-395,3 5 0,4 4 1470,3 5 1,3-2-352,6 2 1,6-5-192,4-4 0,9-4-265,5-5 1,10-9 1,4-6 1,6-16-485,9-17 0,2-5 505,-27 13 0,1-2 0,1 1 0,-1 0-158,5-3 0,-1 1 1,-4 2-1,-1 1 38,-3 1 1,-2 1-1,-1 2 1,-1 1 12,32-13 1,-12 7 155,-12 17 1,-4 4 216,-11 10 0,1 9-58,-15 10 1,2 14 218,-11 4 0,-1 11-141,-4-1 1,2 1 95,3 0 1,9-11-413,10-9 0,10-15 139,9-9 0,8-9-554,10-9 0,12-20 61,-31 7 1,1-3 0,8-2 0,2 0 42,6-1 0,1-1 0,-2 2 1,-1-1 155,-2 2 0,-1 0 0,2 1 0,0 3 149,-3 2 0,-1 2 0,1-2 0,1 0 0,-1 3 0,-2 1 0,-2-1 0,0 1 0</inkml:trace>
  <inkml:trace contextRef="#ctx0" brushRef="#br0">20033 1805 8322,'0'-14'-27,"0"0"0,0 0 36,0 0 0,0 4 1,0 1 501,0-2 0,0 3 176,0-2-306,0 7-181,0-3 0,0 7-150,0 4 0,0 8 108,0 6 0,0 6 65,0-1 0,0 4-59,0 5 0,2 5 26,3 10 0,-4 4 51,4 9 1,-4 6-406,-1 8 0,0 0 321,0 5 1,5-1-106,-2-39 1,-1 1 0,1-1-1,-1 0-133,-2 31 1,0-3-323,0-11 0,4-8 276,1-6 1,0-7-293,-5-7 1,0-7-63,0-3-392,0-4 204,0 0 161,-6-7 1,-2-2-290,-7-6 826,1-6 0,-6-2 0,-2-7 0</inkml:trace>
  <inkml:trace contextRef="#ctx0" brushRef="#br0">19919 2687 7755,'7'8'-325,"-6"4"980,4-2 1,1 3-169,-1 1 1,2 0 23,-3 0 0,-1 7-197,7 2 1,-5 6 180,4 4 0,-4-3-13,4 3 0,-4 2-76,5-2 1,-3-1-183,3-9 0,3-2 352,-4-7-275,4 0 0,1-6-45,0-3 0,0-3 260,1-2 1,0-11-114,4-4 0,-3-8-137,3-1 0,-2-4-82,2-6 1,-4 4-189,-1-3 1,-2-2-59,-7 2 1,5-6 147,-6 1 0,1-8-1142,-5-1 1,0-1 506,0 6 1,0 4-1076,0 0 1,0 11 694,0-2 1,0 6 928,0-1 0,6-3 0,2 5 0</inkml:trace>
  <inkml:trace contextRef="#ctx0" brushRef="#br0">17431 5857 8411,'0'-14'1734,"0"6"-532,0 2-1263,0 6 0,2 6 100,3 4 0,-4 8 193,4 6 1,-3 9-280,-2 5 1,-7 0 116,-2 5 1,-5-2-72,-5 11 1,-2-5 96,-3 6 0,-2-6-348,2 5 1,-3-6 75,-1 1 0,1-4-281,3-5 1,3-3-26,7-7 0,2-6-199,2-3 0,2-3-841,3-2 1522,4-6 0,-5-8 0,6-14 0,0-8 0</inkml:trace>
  <inkml:trace contextRef="#ctx0" brushRef="#br0">17090 6412 8411,'-6'-8'-835,"4"8"1400,-2 9 0,-3 10-195,2 5 0,1 4 353,4 5 1,0 4-202,0 5 0,0 3-127,0 2 1,0-1-129,0 6 1,6-1 115,4 1 1,2-8 17,2-6 1,1-13-135,-1-1 1,2-12 70,3-2 0,3-9-70,6-1 0,5-12-14,0-12 0,2-15 47,-2-9 1,-3-2-377,4-7 0,-6 5-55,-4-5 0,1 0-484,-6 5 0,0 3-256,-5 1 0,-1 4-624,-4 2 0,4 4 1494,-4 0 0,-2-2 0,1-4 0,3 1 0,4 4 0</inkml:trace>
  <inkml:trace contextRef="#ctx0" brushRef="#br0">27867 654 13336,'-6'-28'-2294,"4"4"1790,-2 0 0,-3 0-55,3-4 1,-8 6 772,3 3 1,-4-2 40,-1 2 1,-6 5 189,-4 5 1,-9 6-117,-5-2 1,-3 3-388,-2 2 1,0 7 360,1 2 0,1 4-184,3 1 1,-2 2 143,7 3 1,0-2-36,5 7 0,-1 1-153,1 8 1,-2 4 31,-4 5 0,-2 7-201,-7 3 0,6 5 148,-1 5 0,0 4-199,16-28 1,1 0-1,2-2 1,2 1 191,0 0 0,1 1 0,-14 37 1,15-38 0,1 1 0,-8 40 8,12-38 1,1 0-1,-5 38 37,4-7 0,-1-6-47,7-4 0,-1-2-4,5-2 1,8-1 179,6 1 1,3-1-121,12-4 1,2 1 106,12-5 0,6-7-128,3-8 0,5-3-52,5-2 0,-9 1 57,4-1 1,-9-4 54,-1 0 1,3-7-141,3 2 1,3-9 99,6-6 0,-3-2 178,2-2 0,-4-8-155,-5-6 0,2-7 95,-7-7 0,-4-2-114,-5-3 1,0-4 9,4-5 1,1-7-15,0-3 1,-1-8-161,1-2 1,-2-6-415,-3 2 0,-19 28 0,-2 0 387,1-2 1,-2-1 0,-4 0 0,1 0-130,1 1 1,0 0 0,-4-2-1,-2 0 47,-1 1 0,0 1 0,1-36 40,-8 5 1,0 7 44,0 7 1,-13 5 7,-6-1 1,-12 8 139,-7-3 1,-10 6-101,-4 4 1,-6 5-243,1 9 0,-2 3 163,12 7 0,6 0-58,8 0 1,9 4-160,5 1 0,3 6-775,2-2 0,5 3-136,-1 2 1442,7 7 1,-10 7 0,5 8 0</inkml:trace>
  <inkml:trace contextRef="#ctx0" brushRef="#br0">16934 1791 9974,'-22'-14'-362,"3"0"1,3 1-373,2 4 1234,6-4-722,1 12 1,14-6 57,2 7 0,10 0-57,5 0 0,9 0 178,5 0 0,16 0-80,7 0 1,7-1-145,3-4 0,0 2 281,1-7 0,-1 5 233,0-4 0,1 4-163,4-4 1,-32 5 0,2 0 90,4-1 0,0 0 0,0 0 1,1-1-239,-4 4 1,1 0 0,3-3 0,2 0 216,-1 3 1,0-1 0,8 0 0,2 0-383,2 0 0,0 1 0,-2 2 1,-1-1 274,1-2 0,-1 1 1,2 1-1,1 0-163,6 1 1,2 0 0,-2 0 0,0-1 62,-1-1 1,0-1 0,4 2 0,1 1-83,-1-3 0,1 1 0,-3-1 0,0 0 48,0 0 0,0 1 0,2-3 0,1-1-316,4 1 0,0 0 0,-3 1 1,0 0 360,1-1 0,0 1 0,-2 2 0,-1 1 68,0-1 1,1-1-1,-1 0 1,1 0-24,-1 0 0,1 1 0,1-1 0,0 0 84,-2 0 1,1 1 0,-3 1 0,1-1-7,4-3 1,0 0 0,-2 3 0,-1-1 59,1-1 1,-1-1-1,-1 3 1,0-1-14,1-1 0,1-1 0,-6 2 0,1 1-233,2-3 0,0 1 0,-4 1 0,1 1 173,5-3 0,0 0 0,-5 3 0,-1 0-1,-3-3 0,0 0 0,-1 1 0,0 0-151,6 0 1,-1-1 0,-8-2 0,-1 1 104,-2 1 0,0 1 0,-5-2 0,0 1 28,-2 0 0,0 0 1,-3-1-1,0 1-67,1 3 1,-1-1 0,-5-1 0,-2-1-18,1 2 0,-1 1 0,28-4 870,-7 1 1,-1 3-656,2-2 0,-4 1 7,4-2 1,-8 3-86,-2-3 0,-6 4 500,1 1 0,-7 0-824,-3 0 1,-10-5 228,2 0-583,-10 1 0,0 2 576,-10-3 0,-3 4 0,-6-6 0</inkml:trace>
  <inkml:trace contextRef="#ctx0" brushRef="#br0">24526 1052 8030,'21'0'-974,"7"0"1075,10 0 1,11 0 545,8 0 0,4 2-1218,15 2 1,3-2 581,-30 0 1,2 1-1,-3 0 1,2 0-12,4-1 1,1 1-1,-10 1 1,0 1-2,-2-3 1,-1 1 0,-1 2 0,-1 1 362,35 3 1,-5 4-208,-8 1 1,-23 2 19,-11 3 1,-18 5-127,-15 9 1,-31 5-24,5-15 0,-4 1 0,-14 8 0,-4 3-44,10-8 1,-3 2 0,-2 0 0,-8 3 0,-3 1 0,-1 1-748,8-5 0,-1 1 1,-1 0-1,-1 0 765,-4 2 0,-1 0 0,-1 0 0,0 0 0,-2 0 0,1 1 0,-1-1 0</inkml:trace>
  <inkml:trace contextRef="#ctx0" brushRef="#br0">9683 13761 10211,'6'15'608,"4"-1"1,8 0-143,6 0 1,9 1 294,5-1-426,16 0 0,0-6-202,12-3 1,-1-4 146,1-1 1,2-8-333,-6-6 1,-1 0 142,-4-5 1,-6 3-610,-4 2 1,-6 0-689,-8-1-897,1 8 2103,-19 0 0,-7 7 0,-9 0 0</inkml:trace>
  <inkml:trace contextRef="#ctx0" brushRef="#br0">11232 13207 8214,'29'0'-581,"-5"6"512,-1 4 0,1-2 280,4 1 0,-1-1-140,-3 2 1,3-4 158,-3-6 1,7 0-42,2 0-264,0-6 1,-4 2-420,-1-5 302,1-1-752,-7 3 684,-8 0 0,-15 9 38,-14 3 0,-10 4 222,-8 10 0,-7-2 0,2 7 0,2 0 13,-2 4 1,7-4-81,-3 0 0,6-7 798,4 2 0,4-3 32,6-2-84,-1 0 0,9-4-157,6-1 0,8-6-268,11 2 1,5 1-24,9-1 0,-2 1-103,7-1 1,-6 3-38,1 6 1,-5-3-268,-4 4 0,1-3-122,-6 12 0,-6-5 140,-8 5 1,-4 1-81,-1 8 1,-3-3 140,-6 3 0,-7 3 64,-13 2 0,1-1 66,0 1 0,-1-8 14,1-2 0,1-1 38,3-8 1,4 0 440,5-5-114,1 0-300,6-6 0,10-2-242,12-6 0,7-1 151,7-4 0,7-4-296,3-10 0,0 3-303,4-3 0,-2-2 578,7 2 0,4-12 0,-1 1 0</inkml:trace>
  <inkml:trace contextRef="#ctx0" brushRef="#br0">12000 13235 8180,'0'-7'-454,"2"0"388,3 7 1,-4 8 45,4 6 0,-4 4 114,-1 10 1,-4-1 85,-1 11 0,-5-2 264,6 2 0,-1 2-67,5-7 0,0 5-161,0-5 0,0-6-374,0-8 219,6-3 1,2-9-54,6-2 1,1-10 76,-1-4 0,2-15-342,3-4 0,-4-10-48,4 0 1,-3-1-31,-2 1 0,1-7 91,-1 7 0,3 2-65,-3 12 348,4-2-92,-10 10 0,0 3 71,-4 13 0,-2 8-92,-2 11 0,0 6 580,0 13 1,0 6-44,0 13 0,-5 8 130,0 6 0,1 2-647,4 7 0,0-39 0,1 1 166,2 3 0,-1 0 0,-1-5 1,1 0-60,3 1 1,0-1 0,-2 21 125,2-9 0,-2-7-114,1-7 0,-2-10 24,3-9 1,-5-5 205,-5-4 1,0-4-110,-9-6 0,1 0-89,-10 0 1,-1-6 285,-4-4 0,1-2-587,3-3 0,-3-1-1465,4-2 1,-3-9 181,3-6 1487,8-7 0,9 4 0,6-7 0</inkml:trace>
  <inkml:trace contextRef="#ctx0" brushRef="#br0">12697 13079 8181,'0'-14'-13,"0"0"-123,0 6 250,0 1-172,0 7 0,0 4 155,0 5 1,0 7 263,0 12 0,0 13-7,0 7 1,-6 13 98,-4 10 1,4 5-424,3-36 1,1 1-1,1 0 1,0 0 257,1 35 0,0 4-386,0-4 1,2-11 183,3-8 0,3-18-1098,6-6 820,0-3 0,5-22-354,0-3 0,0-13 109,-5-15 0,0-6-410,1-9 847,-1-3 0,0-2 0,0-7 0</inkml:trace>
  <inkml:trace contextRef="#ctx0" brushRef="#br0">12853 13548 8181,'0'29'0,"0"-1"126,0 1 0,2 4-57,3 0 1,-4 0 554,4-5 0,1-4-152,-1 0 1,6-8-409,-1-2 1,2-6 72,2-8 0,2 0-96,3 0 0,-2-11-52,7-3 1,-6-10-205,1 0 0,-5-3-214,-5-1 0,-2-1 227,-7 1 0,0 1-378,0 3 1,0-1-150,0 6-409,-7 0 538,-1 11 600,0 2 0,-4 19 0,4 2 0</inkml:trace>
  <inkml:trace contextRef="#ctx0" brushRef="#br0">13365 13292 8159,'0'-22'0,"-5"2"-151,1 5 0,-7 8 151,1 2 0,-3 3 777,-1 2 0,-2 7-237,-3 2 0,5 8-199,0 2 0,1 7-157,9-3 1,-1 3-116,5-3 0,0 3-14,0-7 1,6-2-334,4-8 0,2 2-164,3-6 0,0-2 256,4-7 1,-3-6-126,3-9 0,2 3 53,-2-3 0,0 4-86,-5 0 1,0 3 224,0 2 0,0 4 115,1 6 1,-7 3 57,-4 7 0,-2 5 332,-2 14 1,0 7 330,0 7 0,0 1-311,0 8 1,0 2 27,0 8 1,0-2-215,0 6 1,1-1-18,4 1 0,1-4-77,4-10 1,-2-5-133,-3-9 1,-4-5-84,4-9 0,-3-8 54,-2-7-83,0-6 166,-7-15 1,4-3-835,-6-18 0,-1 0 591,-4-10 1,1-1-986,4-3 0,-4 1 67,4-6 1113,2 0 0,-5-5 0,4 0 0</inkml:trace>
  <inkml:trace contextRef="#ctx0" brushRef="#br0">13706 13307 8159,'29'-21'26,"-2"0"73,-4-2 1,-2 2 132,-7 7 1,-1 5 172,-4-1-193,-2 7 0,-7-2 61,0 10 0,-2 9 33,-3 10 1,2 3-50,-6 1 1,1 2-213,-2 3 1,2-3 69,4 4 0,2-4 238,-3-2-878,10-6 1,3-3 318,6-10 1,0-2-55,1-7 0,-1-11 61,0-3 0,2-10-96,3 0 0,-3-1 57,2 1 0,3-3 63,-2 4 0,5 2 172,-5 2 0,4 5 155,-4 4 1,0 4-70,-5 6 0,1 3 153,-1 7 0,-1 12 466,-4 16 1,2 4-310,-6 6 0,0 7 247,-5 7 1,4 4-385,1-4 1,1 4-128,-1-4 1,-3 4 5,2-4 0,3-4-164,-3-11 0,3-1 120,-2-13 1,-4-6-225,1-21-9</inkml:trace>
  <inkml:trace contextRef="#ctx0" brushRef="#br0">14218 14159 11395,'-1'-3'-127,"-18"-23"-316,-5-8 1,-1-8-1627,1-10 2069,-9-10 0,11 4 0,-16-4 0,-3 3 0</inkml:trace>
  <inkml:trace contextRef="#ctx0" brushRef="#br0">13920 12909 8093,'4'-29'0,"1"1"0,6-1 168,-1 1 1,2 1 67,2 3 0,-4-1 410,-1 6-396,1 0 1,4 11 192,0 3-254,-6 4 1,3 2-123,-6 4 0,0 9 111,-5 10 1,1 3 19,4 1 0,-3 6-192,2-1 1,0 5 107,0-5 0,-1 5-1475,7-5 1361,-1 6 0,6-9 0,-1 5 0</inkml:trace>
  <inkml:trace contextRef="#ctx0" brushRef="#br0">15044 15978 9940,'-1'8'15,"1"20"43,1-1 57,4-8 0,5-7-190,9-7 1,0-3 69,9-2 1,0-7-400,15-2 0,-28 3 404</inkml:trace>
  <inkml:trace contextRef="#ctx0" brushRef="#br0">16095 15183 8147,'8'13'0,"3"4"88,-6 16 1,-1 4 204,-4 5 1,0 7-123,0-41-145</inkml:trace>
  <inkml:trace contextRef="#ctx0" brushRef="#br0">19819 15502 8305,'9'-6'-391,"10"-8"-768,-3-1 563,-8 1 596,-2 6 0,-12-4 0,-2 4 0</inkml:trace>
  <inkml:trace contextRef="#ctx0" brushRef="#br0">20005 15439 8028,'24'-9'304,"-1"-1"1,1 5-122,4-4 0,1 6-250,-1-2 0,2 3 50,3 2 0,-3 0 603,4 0 0,-9 0-133,-1 0 1,-7 0-16,2 0 0,-3 7-262,-2 2 0,-1 4-157,-4 1 0,2 2 42,-6 3 1,0 1 145,-5 4 1,-7 8-143,-2-4 0,-4 5 10,-1 0 1,-7 4-149,-2 5 0,-4 1-204,-2 0 1,-5 1-276,-4 3 1,-5-1-1145,15-15 1696</inkml:trace>
  <inkml:trace contextRef="#ctx0" brushRef="#br0">19849 16291 9501,'-1'1'0</inkml:trace>
  <inkml:trace contextRef="#ctx0" brushRef="#br0">25934 12084 8039,'-15'0'0,"1"0"-216,6 0-74,-4-6 1,8 4 301,-5-3 0,0 5 241,-6 5 1,1 3-180,0 6-49,-7 0 1,-1 7-18,-6 3 0,-1 2-3,1 3 1,-2 4-10,-3 0 1,3 7 34,-3-2 0,3 3-185,1 1 0,5 1 31,1 0 1,5 1-67,-1 3 1,4-1 33,0 6-79,1 0 0,6 5 0,2 0 0</inkml:trace>
  <inkml:trace contextRef="#ctx0" brushRef="#br0">25806 14245 8016,'-22'-22'-92,"3"3"1,1 3-137,-1 2 0,3 0 754,-3-1-257,4 1 1,-4-3-89,0 3 0,-5-4-47,5 9 1,-1 2-33,1 3 1,3 2 28,-3 2 0,-3 2-76,-2 2 0,2 7 76,-2 13 0,-4 3-67,-5 16 1,-5 2-22,5 12 1,-5 6-318,4 4 0,15-29 0,-1 1 303,1 4 1,0 0-1,1-1 1,1 1 1,0 2 1,1 0-1,1-2 1,2 1 69,0-2 1,2 1 0,1 2 0,1 0-63,4 0 0,1 0 1,0 0-1,1 0 154,2-2 1,2-1 0,6 36-237,2-7 0,16-8 181,8-11 0,13-6 14,6-13 1,8-6-1,2-13 0,9-6-74,-4-3 1,11-11-125,-2-9 1,-35 4-1,0-3-96,2-1 1,0-3 0,-1-4 0,-1 0-72,0 1 0,-1-1 1,-3-3-1,-3-2 116,-2 1 0,-2 0 0,-1-3 0,-1-1 26,-2-3 0,0 0 0,23-29-21,-27 27 0,-2-1 0,15-28 58,-6 2 1,-7-1-124,-8 6 0,-6-2 139,-3-7 0,-10 3 21,-5-8 0,-13 3-56,9 30 0,-1 0 1,-5-1-1,-1-1 88,2 0 1,0 0 0,-3 3 0,0 1-111,-16-35 0,0 9 38,-4 1 0,-4 10 254,-11 8 0,-2 15 138,-2 14 0,2 6-78,-2 8 1,4 6-222,5 4 1,3 9-3,6 4 0,2-1 41,3 2 1,-1 0-196,5 4 0,0-6 127,0-3 0,4 2-156,-3-2 0,-1 0 185,0-5 1,3-5-355,7 1 0,-1-1 203,6 6 1,0-1-17,5 0 0,-1 7-5,1 2 0,0 4-20,0 2 0,0 1 27,-1 3 1,1 3 131,0 7 0,0 4-71,-1 1 1,1 4 158,0-5 0,5 7 29,-1-2 0,5 3 166,-4 2 0,6 1-247,-2 4 0,5-2 296,5 6 0,-1 1-4,11 4 1,-3-5-43,12 1 0,6-12-4,8 2 0,11-11-84,8-4 0,11-7-284,8-11 1,-36-16-1,0-2-26,36-1 1,-3-5-49,-2-5 1,8-11 135,-34 3 0,0-2 0,-1 1 1,-1-1-51,-5-1 1,-1-1-1,1-3 1,-1-1-123,24-22 1,-1-9 90,-8 0 1,-7-8-87,-7-2 1,-8-6 96,-2 2 0,-1-2 43,-8 2 0,-2-4-50,-7 4 0,-4-7-105,-6-7 1,-6 1 122,2 36 1,-2 1 0,-8-37-39,-5 7 1,-8 3 276,-6 3 0,-2 9-75,2 9 1,-3 4 147,-7 1 0,-6 7-56,-3 3 1,-3 5-119,-2 4 0,2 3-154,2 7 0,0 5 75,5-1 0,1 7 8,4-2 0,-4 12-27,0 7 0,-6 6-69,6 9 0,-7 5 72,2 4 0,-2 3-26,2 2 1,0 0-146,10-1 0,-3 3 65,12 2 1,2-1 110,7 6 1,3 2-1,7 7 1,6 4 62,3 6 1,4 2 0,1 3 1,1-4-244,4 4 1,-1-34 0,2 1 212,2 2 0,3 0 0,-1 0 1,2-1 148,1-1 0,2-1 0,2-1 0,2-1-50,2-2 1,1 0 0,2-5 0,3 0-24,3 1 1,1-2 0,31 16 63,9-10 0,-1-15-70,-31-14 0,2-4 0,40-5 49,-39-5 1,1-4 0,4-3 0,1-3-13,-1-2 0,1-4 1,-1-1-1,-1-1 69,-5 0 0,-2-2 0,-2-2 0,-3-1 94,-2 0 0,-2-1 0,21-29-162,-9-9 0,-20 33 0,-1-1-1024,17-36 1,-20 33 0,0 2 607,20-31 1,-8-7 125,-15 36 0,-2 0 1,-1-1-1,-1-1 33,-3 0 1,-2 0-1,2-39 134,-5 36 1,-2 0 0,-7-34-11,-8 11 0,-13-7-47,-11 7 1,-9 6 63,-5 12 0,-4 7 82,-1 8 1,-14 12-85,32 17 0,-2 4 0,-9 6 1,-3 5-148,-6 2 0,0 2 1,5 3-1,2 2 14,1 1 1,2 1 0,1 3 0,1 2-210,1-1 0,2 0 0,7 1 0,2 0-365,-27 20 0,19-1 695,6 6 0,8-4 0,10 4 0,7 0 0</inkml:trace>
  <inkml:trace contextRef="#ctx0" brushRef="#br0">15525 14498 8412,'22'-2'-2,"29"0"-3,-1 1 139,-5-2 0,0 1 0,0 1 0,0 1-189,-2-1 1,-1 2 0,-1 1-1,-1 2 341,26 5 0,-9 9-130,-10 1 0,-15 12-238,-8 2 1,-13 7-40,-6 3 0,-17-1-344,-6 1 0,-9-7 164,-7-3 1,4-9 384,-3-5 0,10-10-84,4-4 0,4-3 0,6-2 0,3 0 0</inkml:trace>
  <inkml:trace contextRef="#ctx0" brushRef="#br0">16223 14302 8449,'0'14'0,"-5"0"-171,0 0 1,2-4-141,8-1 1,3-1 358,6 2 0,0 1 137,1-7 1,0 6 11,4-5 1,-3 4-7,3-4 1,-3 4 130,-2-4 0,-1 6-87,-4-1 0,-3 2-16,-6 3 0,-7 2-22,-8 7 1,-11 1-402,-12 13 0,-21 1 92,27-15 0,-2 0 1,-4-4-1,0 1-158,-2 3 1,-1-1 0,-1-2 0,-2-1 0,28-12 182</inkml:trace>
  <inkml:trace contextRef="#ctx0" brushRef="#br0">16737 16669 10332,'-1'1'5,"-10"24"-85,2-6 0,6 0 16,-2-5 1,5-1-51,5-4 0,4-3 95,10-6 1,3 0-10,7 0 0,-1-6 7,0-3 0,1-9-121,-1-1 0,1-6-12,-1 1 1,-1-1-182,-3 1 1,1-1 112,-6 6 1,-2 0-31,-7 5 275,2 0-36,-10 6 0,-2 5 83,-9 12 1,-6 2-85,-4 13 1,-1 0 138,-4 4 0,-1 0 228,6 1 0,-5 1-119,5 3 0,0-3-64,5 3 0,6-7-67,3-3 0,4-5-306,1 1 1,1-5 122,4-5 1,3-2-124,6-7 0,5-8-197,0-7 1,7 0-188,-3-9 0,-1 5 587,2-5 0,-7 7 0,4-4 0</inkml:trace>
  <inkml:trace contextRef="#ctx0" brushRef="#br0">17119 16704 8090,'7'0'0,"1"5"600,-3 0 1,3 4-168,6-4 0,0 6-328,1-1 1,4 1 103,0-2 0,6 4-1767,-1-4 1558,2-3 0,-12-1 0</inkml:trace>
  <inkml:trace contextRef="#ctx0" brushRef="#br0">7863 15638 8178,'-8'-9'-216,"3"-1"0,4 5-43,1-4 998,0 6 0,6-4-246,3 7 0,6 0-192,4 0 0,3 0-333,6 0 1,7 0 84,3 0 0,-2 0-82,2 0 1,-6-1 57,1-4 1,-9 4-1580,-6-4 1550,-2 3 0,-8 2 0,-1 0 0</inkml:trace>
  <inkml:trace contextRef="#ctx0" brushRef="#br0">7948 15738 8178,'0'28'0,"0"2"232,0 3 0,0 4 58,0 5 0,0 1 121,0-1 1,0 6-153,0-1 1,-1 5 14,-4-4 1,3-1-17,-2-4 1,2 3-15,2-4 1,0-4-189,0-14 1,2-4 80,2-5 1,4-7-209,6-4 1,8-10-311,7-8 0,6-12-299,7-7 1,4-9-109,-3 4 1,3-7 504,-8 8 1,3-11 0,1-2 0</inkml:trace>
  <inkml:trace contextRef="#ctx0" brushRef="#br0">8474 15482 8192,'0'14'946,"0"2"-580,0 3 0,0 9-309,0 10 1,-1 3 373,-4 2 0,-1 9-109,-4 0 1,-3 6-223,4-5 1,3 2 91,1 2 1,3-8-925,2-7 0,0-5 270,0-9 462,0-6 0,13-1 0,3-7 0</inkml:trace>
  <inkml:trace contextRef="#ctx0" brushRef="#br0">8730 15979 8192,'8'7'0,"-2"0"426,-6 8-213,0-1 198,0 6 0,0-2 382,0 6 0,-4-1-656,-1 6 0,-6-6-595,1 1 0,4-7-235,1 2 693,4-9 0,7-4 0,2-6 0</inkml:trace>
  <inkml:trace contextRef="#ctx0" brushRef="#br0">9142 15695 7988,'0'28'-114,"0"1"1,-1 1 1157,-4 3 1,-1 3-122,-4 7-494,-2-7-149,10 5 0,-9-11 499,6 4-332,1-4-350,4-8 1,6-7-268,3-5 1,4-8 108,1-2 0,0-8-145,1-11 0,4-10 158,0-9 0,0-3-184,-5-1 1,-2-6-98,-2 1 0,-4-1-204,-6 6 1,0 7-75,0 7 292,0 5 53,-6 9 1,-2 6 23,-6 4 1,-2 15 9,-3 8 0,3 8-100,-3 6 1,10 1 35,4 4 292,3 3 0,-4-11 0,-2 5 0</inkml:trace>
  <inkml:trace contextRef="#ctx0" brushRef="#br0">9555 15951 8142,'0'16'1078,"0"3"1,0-2-763,0 7 0,-2-1-1169,-3 6 711,-2-1-149,-1-6 0,-3 4-686,6-7 977,0 0 0,-1-5 0,-2 0 0</inkml:trace>
  <inkml:trace contextRef="#ctx0" brushRef="#br0">9953 15610 7990,'-6'14'-111,"2"2"-283,-5 3 169,-1 3 469,-4 6 0,2 5 609,2 0 0,-3 2-387,4-2 1,3-7 645,1 2-959,3-9 0,4 0 64,3-9 1,3-6-283,6-8 1,5-6 16,0-9 0,0-9 17,-5-10 0,0 1-9,0-1 1,-6 5-396,-3-5 0,1 7 116,-1-2 0,-2 9-671,-8 5 605,-2 3 0,-8 8-137,1 4 1,0 10 50,0 8 0,6 3 149,3 12 1,3-4 321,2 8 0,0-3 0,0-1 0</inkml:trace>
  <inkml:trace contextRef="#ctx0" brushRef="#br0">10266 15880 7990,'0'14'272,"-2"-5"59,-3 1 1,2 4-188,-6 5 1,-1 5 130,-4-5 0,1 4-1085,4-4 441,-4 7 1,7-11 368,-4 4 0,4-9 0,6-4 0</inkml:trace>
  <inkml:trace contextRef="#ctx0" brushRef="#br0">10578 15738 7990,'-14'20'58,"5"-3"-209,-1 7 0,1 0 1032,-5 4 1,1 1-254,3-1 1,-1-4-108,7 0 1,-1-7-326,5 2 0,6-3-175,4-2 1,2-6-6,3-3 1,0-10-215,4-5 1,-3-9 156,3-4 1,-3-6-32,-2-4 0,-1 1-473,-4-5 0,-2 5-83,-7-1 0,0 4-929,0 6 1557,-13-4 0,-3 5 0,-12-7 0</inkml:trace>
  <inkml:trace contextRef="#ctx0" brushRef="#br0">10735 15496 7990,'28'-6'0,"-1"2"-433,-3-5 1,1 4 181,-6-4 1,5 4 789,-5-4 0,4 4-70,-4-5 1,-4 7 21,-6-2 1,-4 4-291,4 1 1,-6 1-31,2 4 0,-3 8-27,-2 6 0,0 8-6,0 1 0,0 7 19,0 7-110,0 7-110,0 8 1,0 8 116,0 6-1105,0-6 1091,0-2 1,1-12-145,4-4 1,-2-6 109,7-8 0,-7-1-116,2-13 145,-4 0 0,-2-11-95,-4-4 0,-5-2-588,-9-2 0,2 0 648,-7 0 0,-6-6 0,-6-2 0</inkml:trace>
  <inkml:trace contextRef="#ctx0" brushRef="#br0">11929 15382 8157,'2'-8'-369,"2"4"244,-2-4-612,4 6 737,-6-4 0,7 6 0,1 0 0</inkml:trace>
  <inkml:trace contextRef="#ctx0" brushRef="#br0">11929 15368 8157,'-8'0'529,"2"2"-432,6 2 206,0-2-214,0 10 0,1-8-89,4 5 1,3-6 51,6 2 1,1-3-175,-1-2 0,0-5 120,0 0 1,5-6-92,0 2 0,5-4-30,-5-1 1,0 6 135,-5 3 0,-5 4-305,1 1 103,-7 0-222,3 0 107,-6 0 1,-1 6 89,-4 3 1,-3-1-121,-6 2 1,0-2 333,0 1 0,-1 4 0,1-5 0</inkml:trace>
  <inkml:trace contextRef="#ctx0" brushRef="#br0">12000 15425 8436,'-8'6'336,"-4"2"1,5 8-57,-2 3-42,-4-3-86,5 10 1,-4-3 54,2 5 0,-2 2 52,2 3 1,2 0-30,-1 10 1,6-5-55,-2 5 1,3-2 25,2-8 1,3 0-40,7-5 1,-4-1-153,13-3 0,-5-8 42,10-7 0,-5-6-33,5 2 0,-5-3-117,4-2 1,0-8-192,0-6 1,4-2-493,-3-8 1,3 7 392,1-2 387,-6 3 0,5-5 0,-5-1 0</inkml:trace>
  <inkml:trace contextRef="#ctx0" brushRef="#br0">12498 15382 8156,'0'-8'-437,"0"2"0,0 19 581,0 6 0,0 14 85,0 9 0,0 3 430,0 7 0,-5 1-259,0 9 1,-4 0 10,4-1 0,0 1-450,5-10 1,0-8 104,0-1 0,0-12-233,0-2-260,0-7-117,0-14 1,0-3 49,0-10 0,0-5-915,0-9 1409,0-9 0,-6-8 0,-2-7 0</inkml:trace>
  <inkml:trace contextRef="#ctx0" brushRef="#br0">12455 15311 8146,'19'-8'-243,"0"3"1,6 4-391,-1 1 0,-2 0 1135,2 0 0,-7 0-188,2 0 1,-3 0-37,-2 0 0,-1 6 140,-4 4-72,4 2 0,-11 7-260,2 0 0,-4 5-102,-4-5 1,-4 6-25,-7-1 1,1 3-234,0 1 1,-5 1-395,0-1 1,5-1 49,4-3 617,7-4 0,-3-6 0,6 0 0</inkml:trace>
  <inkml:trace contextRef="#ctx0" brushRef="#br0">12811 15368 7985,'-15'28'-401,"6"1"640,-1-1 0,1 7 494,-5 3 1,4-2-251,1 2 1,6-2-150,-2 2 1,3 2-338,2-7 0,0-1-320,0-9 0,7-2-437,2-7 1,-1-6 503,1-3 256,7-4 0,0-13 0,5-4 0</inkml:trace>
  <inkml:trace contextRef="#ctx0" brushRef="#br0">12924 15396 8146,'15'0'0,"-1"0"0,0 5-176,0 0 1,-1 1 111,-4-1 0,2-2 282,-6 7 0,5-6-194,-6 6 0,1-5-222,-5 4 0,-1 0 107,-4 6 1,-3-1-18,-6 0 1,-5 7 36,0 2 1,-7-1 0,3 2 0,2-2 192,2 2 0,5-4-147,5-5 0,2-6 745,7 1-465,0-7 0,8 3 34,6-6 0,9-6-271,10-4 1,-2-2-138,7-3 1,-1-3 132,0-1 1,3-5-174,-7 5 1,0-5-417,-4 5 0,-7 0 249,-3 5 1,-10 5-336,-4-1 661,-3 7 0,-2-3 0,-13 6 0,-3 0 0</inkml:trace>
  <inkml:trace contextRef="#ctx0" brushRef="#br0">13024 15581 7630,'14'7'-659,"0"2"1,-4 5 893,-1 5 0,-6 3 209,2 7 0,-3 1-92,-2 3 1,0-3 15,0 3 0,0 0-139,0-4 1,-2 2-155,-3-7 1,2 1-19,-6-1 0,6-8-228,-2-7 241,-3-6 0,6 2 23,-2-10 1,2-9-128,2-10 0,0-4-228,0-5 1,2 1-245,2-6 1,0 7 225,5-2 1,-6 3-286,2 1 1,-3 7 2,-2 3 562,0-3 0,6 6 0,2-4 0</inkml:trace>
  <inkml:trace contextRef="#ctx0" brushRef="#br0">13109 15283 8113,'0'15'0,"0"4"0,0 5 284,0 9 1,2 0-47,3 10 0,-2-3 205,6 7 1,-4-1-82,4 1 0,1-6-153,4 7 0,5-9-247,0 4 0,2-12-325,-3-7 1,0-8-623,6-2 0,-5-6 584,4-8 0,-5-2-651,1-2 1052,-4-11 0,0-7 0,-1-6 0</inkml:trace>
  <inkml:trace contextRef="#ctx0" brushRef="#br0">13379 15681 8109,'-14'0'233,"0"0"1,1 8 24,4 6 0,-4 2-21,4 7 1,-4-4-168,-1 5 1,-2-5-84,-3 5 0,3-5-289,-3 4 1,-1-10-26,1 1 1,0-4-828,5-1 1154,-1-3 0,-5-6 0,-2 0 0</inkml:trace>
  <inkml:trace contextRef="#ctx0" brushRef="#br0">13166 15027 8101,'19'3'-34,"0"6"0,0 1-52,-5 9 1,2 3 238,3 2 0,-8 4 378,3 5 0,-4-1-627,-1 6 1,-1-2 95,-3 2 0,-4 3 0,6-5 0</inkml:trace>
  <inkml:trace contextRef="#ctx0" brushRef="#br0">13436 15112 8009,'8'6'-396,"-3"4"198,-4 9 99,-1 3 0,5 17 832,0 4 1,0 9-167,-5 0 0,0 4-39,0 0 0,0-3-332,0-1 0,0-2-226,0 2 1,1 2 51,4-7 0,-3-5-167,2-9 1,4-5-1956,2-4 2100,-4-4 0,7-12 0,-5-1 0</inkml:trace>
  <inkml:trace contextRef="#ctx0" brushRef="#br0">13593 15354 8009,'14'-8'-376,"2"-3"-194,3 6 0,-2-4 538,7 4 1,-2-6 523,1 1 1,4-2-385,-3-3 0,-3 1-280,-2 0 1,-8 0-480,-2 0 285,-6-1 148,4 1 1,-7 5 217,0-1 0,-2 7 0,-3-2 0,2 4 0,-6 1 0,-1 1 0,-4 4 0,1 4 0,4 10 0,-2 4 137,6 5 1,-6 0 215,1 1 0,3 1 267,-3 3 0,1-1-191,-6 6 1,6-7-75,-1 2 0,2-4-248,-1-6 1,-2 3-150,6-7 1,0-5 113,5-5 0,2-5-101,3 0 0,3-2-44,6-2 1,0-2-157,0-2 1,2-4-138,3-7 1,2 3 138,2 2 1,-2-5-205,-7 5 103,0-6 170,1 8 1,-1-6 64,-6 6 60,-2 2 0,-8 6-15,-2 0 0,-4 6 109,-6 4 0,-5 9 284,0 4 1,-7 9 231,3 1 1,-4 7-224,-2-2 1,7 3-27,3 1-218,10 1-68,-4-13 0,12 1-116,-4-12 0,5-6-44,5-8 0,2-5-369,8-5 1,0-4 88,4-10 0,-1-3-306,6-7 1,-7-4 703,2 0 0,-3 0 0,-2 4 0,0 5 0,0 1 0,1 5 0,-8 4 0,6 3 0,-3 6 0,-3 1 150,3 4 1,-7 8 435,2 6 1,1 2-86,-1 7 1,1 1 140,-1 4 0,-2-4-790,7 0 79,-7-7 205,3 4-1770,0-7 983,2 0 651,0-6 0,5-14 0,-5-10 0</inkml:trace>
  <inkml:trace contextRef="#ctx0" brushRef="#br0">14133 15084 8102,'14'12'134,"0"7"0,1 8-90,-1 6 1,5 4 816,0 5 0,-2 12-158,-7 3 1,-4 8-51,-6-4 1,-13 13-940,-6 2 1,7-35-1,-3 0 139,-1 2 0,-1 0 1,0-1-1,-1 1 147,0 0 0,-1-1 0,-5 4 0,0 0 0,2 0 0,0 1 0</inkml:trace>
  <inkml:trace contextRef="#ctx0" brushRef="#br0">14559 15880 6794,'0'8'1360,"0"4"-920,0-2-557,0 2 96,-6 3 1,-2 5-293,-6 4 1,-2 11 81,-3 7 231,-9 7 0,-2 8 0,-5 0 0</inkml:trace>
  <inkml:trace contextRef="#ctx0" brushRef="#br0">15085 15354 8004,'-6'-8'-238,"-2"2"0,0 12 407,4 3 1,2 12 361,2 7 1,0 7-291,0 8 0,0 1-111,0 3 0,2-1-163,2 6 0,-2 0 99,3 5 1,-4-8-254,-1-6 0,0-2-105,0-8 0,2-6-516,3-8 257,-4-3 18,5-8 533,-6-8 0,0-15 0,0-7 0</inkml:trace>
  <inkml:trace contextRef="#ctx0" brushRef="#br0">15057 15368 8004,'6'-22'0,"2"6"0,6 7 0,1 4 33,-1-5 43,0 7-15,0-3 1,1 6 235,-1 0 1,0 0-72,0 0 1,0 0-42,1 0 0,-7 6-95,-4 4 0,-2 2-15,-2 3 1,0 3-195,0 1 109,-6 7 20,-9-4 1,0 6-161,-4 1 0,-4-1 39,0 1 1,1-1-268,-2 0 1,7-5 95,-2-5 0,8-2-264,1-2 546,7-6 0,-3 5 0,6-5 0</inkml:trace>
  <inkml:trace contextRef="#ctx0" brushRef="#br0">15484 15311 8069,'-7'-8'-1151,"4"-3"2321,-6 6-226,5 1-631,-8 4 1,9 6-87,-7 3 1,1 10 15,-6 5 0,1 8-17,0 1 0,0 11-14,0-1 0,-1 9-24,1 0 1,6 3-1,4 2 0,4 5-624,4-1 0,9-5 327,6-9 1,11-6-356,-2-8 1,10-7-122,0-17 0,2-3 585,-2-6 0,3-6 0,-5-2 0</inkml:trace>
  <inkml:trace contextRef="#ctx0" brushRef="#br0">15768 15482 8133,'0'-8'-414,"0"1"0,6 7 413,4 0 1,2 0-1,3 0 1,0-1 0,4-4 0,2 2-1,3-6 1,1 4-1,-6-5 0,0 1 1,-5-5 0,0-1 0,0 1 0</inkml:trace>
  <inkml:trace contextRef="#ctx0" brushRef="#br0">15853 15311 8052,'-6'14'-21,"4"2"157,-2 3 1,0-2 50,0 7 0,1 5-34,-7 4 83,1 0-45,1-5 0,-5-1-212,4-3 0,-3 3-36,3-4 1,1-2-91,3-2 172,4-3-163,-6-2 1,14-6 74,2-3 1,1-10-97,4-5 1,-1-2-5,10-3 1,-4 1 140,5 0 0,0 0-133,4 0 1,-1-1 120,-3 1 1,-1 5-43,-8-1 72,2 7 98,-15-3 0,1 12-3,-13 4 1,-1 4 207,-13 5 0,1 3-15,-6 6 1,2 5-138,4 1 1,2 0 348,7 0-188,-7-4-189,12-2 1,-8-3 59,12-6-223,0-6 1,7-2-312,2-6 1,0-5 144,5-5 1,2-6-73,8 1 1,-3-7-689,3-2 401,-3 0 297,4 11 1,-4-4-338,3 2 609,-3 4-152,-8-7 152,4 12 0,-9-6 72,7 7 1,-7 2 103,2 3 0,-2-2 7,2 6 1,-2-1 120,6 2 1,1 2 143,4-2 1,0-4 170,0-1-756,1 3 96,-1-7-267,0 6 1,0-7-806,1 0 1113,-8 0 0,6-7 0,-5-1 0</inkml:trace>
  <inkml:trace contextRef="#ctx0" brushRef="#br0">16138 15155 8128,'7'0'0,"1"6"-182,-3 3 1,-3 10 62,2 5 0,3 5 1046,-3 4 0,3 2-321,-2 2 0,-4 4-120,4-3 1,1 3-250,-1 2 1,0 0 0,-5-1 0,0 1-187,0 0 0,4-5-322,1 0 0,1-7-819,-1 2 0,-3-4 132,3-6 958,-4-8 0,5-9 0,2-6 0</inkml:trace>
  <inkml:trace contextRef="#ctx0" brushRef="#br0">16337 15311 8087,'14'-6'0,"0"3"-297,0-7 0,0 2-350,1-1 0,-1-4 638,0 4 0,-1-4 106,-4-1 1,2 0-252,-6-1 79,0 1 10,1 0 0,-4 0 65,2-1 0,-2 6 0,-2 0 0,-5 4 0,1-5 0,-8 7 0,5 3 0,-8 13 71,1 6 1,5 8 178,-1 1 0,5 2 390,-4 8 1,4-5-229,-4 5 1,1-2 8,-2 2 1,2 2-96,4-7 1,2-1-177,-3-9 0,4-2-63,1-7 0,1-6-222,4-3 0,-2-4-41,7-1 1,4-6-189,5-4 1,2-4-141,-3-5 0,0 3 190,6-3 0,-6 4-195,6 0 155,-6 1 143,2 0 188,-12 6 1,-8 7 239,-9 5 1,-9 12 22,-1-2 0,-5 10 284,6 0 1,-6 4 148,5 5 0,-3 2-232,8 3 1,-7 8 122,12-4-376,-1-2-67,4 1 0,4-13-231,-3 1 0,4-7-177,1-8-248,6-6 1,2-2 86,6-6 0,0-11-328,1-3 0,4-10 194,0 1 1,0-4 226,-5-2 1,0 1 354,0 0 0,0 5 0,1 5 0,-6-1 0,1 4 188,-1-2 146,-1 15 93,5-4 0,-10 12 424,6 4 0,-1 2 55,2 3-302,2 5-304,-4-4 0,2 5-287,-1-7-1,1 0-607,-2 0-663,4 0 1258,-4-6 0,6-1 0,1-7 0</inkml:trace>
  <inkml:trace contextRef="#ctx0" brushRef="#br0">16692 15183 8087,'16'10'-156,"3"-1"1,-3 1 445,4 4 1,-1 6 466,0 4 0,0 3-283,-5 1 1,0 5-15,1 1 1,-7 5-236,-4-1 0,-2 3 0,-2 2 0,0 1-274,0 3 1,-8-1 92,-6 6 1,1-6-937,-1 2 0,0-11 271,4-3 621,4-4 0,-7-8 0,5-2 0</inkml:trace>
  <inkml:trace contextRef="#ctx0" brushRef="#br0">17019 15766 8038,'8'2'0,"-3"2"0,-4 1 0,-1 9 0,0-1 1357,0 11-574,0-7-846,-6 10 0,-2 0-703,-6 6 1,1-2 765,4-7 0,-10 3 0,3-5 0</inkml:trace>
  <inkml:trace contextRef="#ctx0" brushRef="#br0">17346 15197 7982,'0'-8'-388,"0"5"272,0 13 0,5 10 1240,0 13-668,-1 13 1,1-6 300,0 12-389,0 0-168,-5-1 1,0 4-2,0-3 0,0 3-101,0 2 0,4-3-233,1-7 0,0-1-15,-5-13 0,0-6-870,0-8 656,0-3 0,0-10-265,0-6 0,0-8-125,0-11 1,0-4 753,0-11 0,-7-2 0,0-13 0,-8-1 0</inkml:trace>
  <inkml:trace contextRef="#ctx0" brushRef="#br0">17403 15126 7982,'22'-14'0,"3"6"-205,-6 3 1,5 4 380,-5 1 0,5 0 472,-5 0 0,0 5-237,-5-1 0,0 7-169,0-1 0,-6 4-125,-3 5 0,-4-2 100,-1 7 0,-1 0-199,-4 4 0,-3 1 126,-6-1 1,-7 1-396,-2-1 1,1 0-102,-2 1 0,0-5-255,-4-1 1,4-5 35,0 1 0,12-8 571,-2-2 0,3-6 0,-4 4 0</inkml:trace>
  <inkml:trace contextRef="#ctx0" brushRef="#br0">17744 15140 7982,'-6'21'-553,"-7"3"791,-6 9 0,0 3 709,5 7 1,-3 0-496,2-1 1,-2 2-113,8 4 1,2-4-154,3 3 0,2-2-48,2-3 0,2-4-734,2 0 0,6-8-31,9-1 1,-3-7-1092,3-8 1209,-4-6 508,6-2 0,1-19 0,6-2 0</inkml:trace>
  <inkml:trace contextRef="#ctx0" brushRef="#br0">18014 15027 8167,'0'25'0,"0"3"0,0 4 821,0 11 0,0-1-259,0 1 0,0 3-467,0-4 1,0 4 19,0-8 1,0-1-592,0 0 0,0-5-58,0 1 0,0-8-301,0-1 0,0-6 835,0 0 0,-6-2 0,-2-2 0</inkml:trace>
  <inkml:trace contextRef="#ctx0" brushRef="#br0">18029 15439 8044,'9'-5'97,"0"1"1,1-6 253,4 5 1,-4 1-173,-1 4 0,1 0-132,4 0 0,-5 0-188,1 0 1,-7 1-77,2 4 1,-4-2-100,-1 7 0,-1-3 161,-4 3 0,-8 4-35,-6 0 1,-6 1 41,1 4 1,-7 3-274,-2 1 1,-2 4 385,2 2 0,7-1 54,-2 0 1,11 1 487,2-1 0,3-6-195,7-3 0,2-4-4,8-6 1,4-3-66,10-6 0,3-1-48,7-4 0,4-8-152,0-5 1,5-8-375,-5 3 0,-5 0 156,-4 0 175,0-1 0,-2-4 0,-2-1 0</inkml:trace>
  <inkml:trace contextRef="#ctx0" brushRef="#br0">18171 15027 8044,'8'16'110,"-4"3"1,3-2 202,-3 7 1,1-1 16,-5 6 0,0-1 228,0 1 0,5-6-921,0 1 0,-1-7-287,-4 2 210,0-9 0,2 1 440,3-6 0,-4-7 0,6-6 0</inkml:trace>
  <inkml:trace contextRef="#ctx0" brushRef="#br0">18327 15027 8044,'0'23'-225,"0"1"0,5-5-382,0 5 1,1-7 1282,-1 2-249,-4-3-487,12-2 1,-5-8-105,6-6 0,0-6-248,0-8 0,1-7 289,-1-2 1,0-3 122,0 3 0,1-3 0,-1 7 0,0 1 0,0 3 0,-4 7 340,-1 4-125,-6 2-119,4 8 1,-9 4-118,-3 9 0,-3 5 407,-6 9 1,-5-2 588,0 7 0,-1-6-605,1 1 1,1-3-258,-5-2 1,5-5-239,-1-4 0,4-4-506,0 0 1,1-8-366,0-2 996,0-3 0,-1-2 0,1 0 0</inkml:trace>
  <inkml:trace contextRef="#ctx0" brushRef="#br0">18171 15268 8044,'4'16'0,"1"3"0,2-1-158,-3 5 1,-1 1 86,7 4 1,-7-4 526,2 0 0,-2-2-260,2 2 0,-4-4-454,4-6 227,-3 7 0,-2-5-355,0 3-987,0-10 1373,0-3 0,0-6 0,0 0 0</inkml:trace>
  <inkml:trace contextRef="#ctx0" brushRef="#br0">18270 15396 8044,'14'-14'0,"2"0"128,3 0 1,-1 0 102,5-1 0,-4 7 77,5 4 1,-5 2-101,5 2 1,-2 0 34,1 0-138,-2 0 1,-8 2-217,-4 2 1,-3 0 123,-6 5 1,-8 1-138,-6 4 1,-2 5-348,-7 0 1,-6 1 207,-4-1 1,0-3 43,5 3 0,1 1 152,3-1 0,5 0 47,10-4 0,-3-6-31,8 1 0,-1-6 105,5 6 1,6-7-18,4 2 1,2-4 187,3-1 0,0-1-92,4-4 1,-3 3-102,3-2 0,2 2 15,-2 2 6,0 0-78,-11 0 19,4 0 1,-10 6 40,2 4 1,-2 2-4,-2 3 1,-6-1 36,-4 0 0,2 5 129,-1 0 1,6 0-230,-2-5 72,3 7-5,2-6 0,0 6-155,0-7 1,0-4 27,0-1 0,2-6-253,3 2 236,-4-3 20,6-2 7,-7 0 53,0 0 0,-7 0 176,-2 0 0,-4 0-71,-1 0 315,0 0-186,0 0-30,6 0 1,1-7-71,7-2 0,7-4-92,2-1 1,9-7-166,0-2 1,8 1-38,-3-2 1,3 2-298,-3-2 1,3 2-685,-7 3 590,0 3 579,-5-4 0,6-1 0,2-1 0</inkml:trace>
  <inkml:trace contextRef="#ctx0" brushRef="#br0">18796 15041 7930,'-8'0'0,"0"0"-90,4 0 1,2 2-135,-3 2 1,4 6 513,1 9 0,0 3 559,0 6 0,1 7-423,4 3 1,-3 8 21,2 1 0,-2 2-473,-2-2 0,5-2 98,0 2 0,-1-7-276,-4-2 1,2-8-229,3-2 0,-4-6-1458,4-8 1255,3-6 634,-7-2 0,12-18 0,-5-4 0</inkml:trace>
  <inkml:trace contextRef="#ctx0" brushRef="#br0">18853 15297 7930,'10'0'87,"-1"0"0,1 0-735,4 0 0,5-2 290,0-2 0,6-6 808,-1-9 1,-2 3-271,2-3 1,-7-1-377,2 1 1,-5-2 16,-4 2 0,-4 4-450,-6-4 629,0 3 0,-2 3 0,-2 4 0,-4-4 0,-7 12 0,1-4 0,5 3-30,-1 2 0,7 2 252,-2 3 0,2 7 390,-2 7 0,4 6-171,-4-1 1,-1 8 215,1 1 0,-4 5-254,4-5 1,-6 5-34,1-5 0,2 5-239,-1-5 1,1-1 101,-1-9 0,2-2-289,7-7-73,-6 0 1,6-6-122,0-3 0,6-5-12,8-5 1,2-3-195,3-6 1,-1-5 156,5 0 1,-4-4 23,5 4 0,-7 0 28,2 4 1,-3 3-129,-2 2 327,1 4 97,-1 6 0,-8 2 153,-6 2 0,-6 6 36,-8 9 0,-7 1 218,-3 4 1,2 3-173,-2-4 0,7 4 27,-2 2 1,3-1-256,2 1 1,1-1 141,4 0 1,3-4-637,6 0 0,0-7-60,0 2 1,1-9-304,4-6 1,-2-2 363,7-2 0,-1-11 15,5-3 1,1-10 421,-1 0 0,6-3 0,2-1 0</inkml:trace>
  <inkml:trace contextRef="#ctx0" brushRef="#br0">19123 15539 7930,'7'-15'-740,"1"6"899,6-1 1,0 7 656,0-2 0,-4 4-315,-1 1 0,1 6-51,4 4 0,0 4-97,0 5 1,-4-2-74,-1 7 1,-1-7-667,2 2 1,1-3 330,-7-2 0,3 0-2011,-3 1 1319,-2-7 747,11-2 0,-12-6 0,6 0 0</inkml:trace>
  <inkml:trace contextRef="#ctx0" brushRef="#br0">19408 15055 7930,'9'21'0,"1"2"0,-1 4 737,5 2 0,-1 5-204,-4 4 0,2 0 138,-6 5 1,0-4-280,-5 9 0,-6 2-131,-4 2 1,-9 1-326,-4 3 0,-4 4-607,-2 12 1,6-5 670,-1-5 0,0 0 0,-4-12 0</inkml:trace>
  <inkml:trace contextRef="#ctx0" brushRef="#br0">20076 15126 7757,'9'29'889,"1"-1"0,-1 7-422,6 3 0,-6 4-19,1 6 0,-6-2-15,6 6 1,-7 0-267,2 5 1,-4 4-137,-1 1 0,0 4 68,0-4 0,0-2-214,0-8 0,0 0-98,0-9 1,0-4-104,0-10 1,0-2-1119,0-4 449,0-2-495,0-13 951,0-2 0,-5-14 529,1-6 0,-7-13 0,3-9 0</inkml:trace>
  <inkml:trace contextRef="#ctx0" brushRef="#br0">20247 15311 7921,'14'-28'0,"0"4"-172,0 0 1,2 2 76,3-2 1,-2 4 1040,7 6-384,0 6-278,-2 1 1,3 7-59,-6 0 1,5 4-77,-5 5 1,0 5 15,-5 10 1,-2 8-58,-2-4 1,-4 4-137,-6-4 0,0 2 219,0 3 1,-6-3 26,-4 3 0,-8-3-13,-6-1 1,-3-1-195,-1 1 0,-2-6-228,-4 1 1,-2-6 110,-7 0 1,2-2-155,3-2 1,4-6-706,5-3-709,1-3 1673,6-2 0,1 0 0,7 0 0</inkml:trace>
  <inkml:trace contextRef="#ctx0" brushRef="#br0">20716 15283 7966,'0'14'110,"-7"2"113,-2 3 0,-4 9 121,-1 10 1,0-2-131,0 2 1,1 0-50,3 5 0,-1-1-215,7 1 1,-1-2-764,5-3 813,0 3 0,6-11 0,2 5 0</inkml:trace>
  <inkml:trace contextRef="#ctx0" brushRef="#br0">20972 15084 7978,'9'0'229,"1"0"1,-6 6 124,6 3 0,-7 15-84,2 5 0,-5 8-308,-5 1 1,-5-3 73,-8-2 0,0 0-234,-6-4 0,5 1 21,-4-11 0,5 0 18,-1-5 1,4-6 79,0-3 0,6-4-148,-1-1 1,7-1 50,-1-4 0,2-3-76,2-6 0,6 0 167,4-1 0,7 1-15,2 0 1,6 4 168,-1 1 1,-2 6 54,2-2 1,-7 4 158,2 1 1,-3 1 10,-2 4 0,-6 4 110,-3 10 0,-4-1-128,-1 5 0,-6-1 103,-3 2 0,-4-2-172,-1-3 0,-2-3-154,-3 3 1,3-3-206,-3-2 1,4-1-16,0-4 0,1 2-309,0-6 0,1 1-320,4-1 224,-4-3 0,13 2 210,0-8 0,8-4-342,11-7 704,-3 1 0,17-6 0,-3-2 0</inkml:trace>
  <inkml:trace contextRef="#ctx0" brushRef="#br0">21142 15268 7978,'-8'0'-222,"2"0"765,6 0-293,6 0-130,2 0 0,6 0-22,1 0 0,-6 5-36,1 0 0,-7 1 70,2-1 0,-4-2-202,-1 7 0,-1 1 71,-4 8 1,-3 3 44,-6 6 0,-2 2 53,-3 3 1,-3-3 7,-7 4 0,7-4-70,3-2 1,-1 0-4,1 1 0,6-2-202,8-4-119,-2-2 1,7-13-509,0-3 0,7-10 276,12-5 0,-1-10 519,5-9 0,1-5 0,5-9 0</inkml:trace>
  <inkml:trace contextRef="#ctx0" brushRef="#br0">21242 15254 7978,'14'-8'0,"-5"-3"194,1 7 0,-5 5 339,4 9 1,-6 9-293,2 4 0,-3 1-57,-2 4 0,0-2-243,0 7 1,-7-8-370,-2-1 0,-4-1-392,-1 6 0,-5-5 129,0-1 691,0-5 0,-1 2 0,-3-6 0</inkml:trace>
  <inkml:trace contextRef="#ctx0" brushRef="#br0">20815 15794 7978,'5'10'0,"0"-1"309,-1 1 1,1 4-20,0 0 0,0 1 224,-5-1-389,0 0-503,0 0 47,0 0 0,-2-1 223,-3-3 0,2-4-526,-6-6 214,6 0 188,-4 0 0,9 0 90,3 0 1,-1-6 10,10-4 0,4-1 63,10 1 1,2-7 112,3 3 1,2-5 76,3 0 1,2 8-105,-7-3 1,0 4 482,-5 1 1,-4-2-142,0 6 1,-12 0 8,3 5 0,-11 7-74,1 2 0,-3 4-17,-2 1 1,0 0-238,0 0 0,-7-1-331,-2-4 0,1 4-1083,-1-3 713,5-4 660,-2 0 0,6 0 0,0 2 0</inkml:trace>
  <inkml:trace contextRef="#ctx0" brushRef="#br0">21526 15254 7955,'2'-8'129,"2"4"0,4 0-145,7 0 0,0 2 165,4-3-135,-3-3 0,9 2-210,-6-3 1,0-2-319,-5 6 1,1-5 513,-1 6 0,-6-7 0,-2 3 0</inkml:trace>
  <inkml:trace contextRef="#ctx0" brushRef="#br0">21512 15396 7861,'-6'22'307,"4"4"168,-3-7 1,-1 4-368,1-4 0,-1 7 48,1-3 1,2 6 245,-7 4 0,6-8-213,-6 4 0,1-4-216,-5 3 1,-1-6-76,1-3 0,2-3-326,2-2 0,-1-4-44,6-1 85,-6-5 1,10 0-1122,-4-8 1508,-3-4 0,6-7 0,-4 1 0</inkml:trace>
  <inkml:trace contextRef="#ctx0" brushRef="#br0">21384 15624 7861,'20'-16'-443,"4"-3"1,5 2 413,4-7 1,-2 7 272,7-2 1,-5 3 61,5 2 1,-6-1-59,1 1 1,-9 2-382,-5 2 0,-5 2-392,-5 3 93,-2 4 0,-9-5 144,-3 6 288,-2 6 0,-14 2 0,-1 6 0</inkml:trace>
  <inkml:trace contextRef="#ctx0" brushRef="#br0">21526 15595 7698,'2'15'-200,"2"-1"606,4 0 0,5 0 92,-4 0 1,-1 1-122,-3-1 1,-3 0-254,2 0-133,-2 1 168,-8-1 1,4-5-540,-3 1-46,-3-7-357,7 3 607,-12-6 0,13-1-87,0-4 0,3-1-46,12-4 0,-4-3-79,8 4 0,-2-2 362,2 1 0,1-1-87,4 7 0,1-3 342,-6 3 0,0 2-62,-4-3 0,-1 4 76,0 1 0,-6 1 68,-3 4 1,-4-2 213,-1 7 1,-6-1-199,-4 5 1,-7-1 42,-2-4 1,-5 4-439,5-3 0,-4-3 86,4 3 0,-5-7-1168,5 2 696,0-4 0,7-8-494,2-8 948,4-5 0,6-15 0,0-1 0</inkml:trace>
  <inkml:trace contextRef="#ctx0" brushRef="#br0">21896 14998 7861,'8'15'0,"3"5"117,-7 4 1,1 4 218,-5 5 0,0 12 586,0 11 1,-5-2-398,1 8 0,-7-7-298,1 7 0,-2-2-135,-3 1 0,6-2-182,-1 2 0,7-4-249,-2-5 0,4-9-635,1-10 1,5-4 973,-1-6 0,7-2 0,-3-7 0</inkml:trace>
  <inkml:trace contextRef="#ctx0" brushRef="#br0">22024 15681 7861,'8'0'2246,"-2"0"-2004,-6 0 1,-5 6-184,0 4 1,-6 2 115,2 2 1,1 5-1274,-1 0 1098,-1 0 0,2-5 0,2 1 0</inkml:trace>
  <inkml:trace contextRef="#ctx0" brushRef="#br0">22294 15268 7845,'14'0'575,"0"0"0,2 0-398,3 0 0,-2-1-100,7-4 1,-5 2-34,5-7 0,-7 3-341,2-3 1,-5-3-489,-4 4 1,1 1 784,-6-1 0,-1-1 0,-4-4 0</inkml:trace>
  <inkml:trace contextRef="#ctx0" brushRef="#br0">22408 15140 7845,'0'15'0,"0"-1"0,0 0 0,0 2 362,0 3 0,-2 1-16,-3 4 1,-1 3-2,-4-3 0,-2 3-174,2 1 0,-7-1-53,-2-4 0,0 3-1,5-7 1,4 4-143,1-4 1,6 0 103,-2-4 1,3-6-182,2 1 0,7-7-393,2 1 0,4-2 275,1-2 0,5-2-110,0-2 1,2-4 30,-3-6 0,-2-1-15,3 1 0,2-3 199,-2 3 1,-2-4-124,-7 9 104,2 2 260,-10 1 0,1 12 422,-13 4 1,1 10-78,-10 9 0,-1 1 174,1 8 0,-5-5-334,5 5 1,0 0 91,5 4 0,1-4-235,4 0 0,-2-8-154,6-1 0,0-7-110,5-8-389,0-6 1,2-2-335,2-6 0,4-8 339,7-6 0,-6-3-214,0-12 0,1 4 244,4-8 1,0 8 247,1 1 0,-6 2 199,1-2 0,-1 3 3,5 7 0,0 6 170,1 4 1,-1 2 120,0 2 0,-4 2 715,-1 2 1,-1 9-438,1 6 1,3 5-181,-8-5 0,6 4-155,-6-4 1,6 0-330,-5-5 1,4-4-165,-4-1 0,1-5-1151,-1 0 1410,-3-2 0,10-8 0,-4-2 0</inkml:trace>
  <inkml:trace contextRef="#ctx0" brushRef="#br0">22863 14970 7845,'7'0'-599,"0"0"1,-6 0 693,4 0 0,-2 0 531,7 0 1,-6 0 40,6 0-375,-1 0 1,6 0-283,-1 0-35,-6 0 114,4 0 0,-8 1-65,5 4-60,-6 3 118,4 6 1,-7 2 29,0 3 1,0-2 26,0 7 0,0 0 149,0 4 1,0 2-75,0 3 0,0 4 118,0 5 0,4 7-143,1 4 1,0-1 17,-5 5 0,0-2-365,0 11 0,0-4 186,0 4 1,0-6-187,0 2 1,-5-10 131,0-5 0,-4-9-26,4-5 1,-6-9 8,2-5 0,-6-10-91,-4-4 1,2-10-121,-7-4 0,1-10 66,-6-5 1,1-4-486,-1-5 0,1 3 673,-1-3 0,1-4 0,0 1 0</inkml:trace>
  <inkml:trace contextRef="#ctx0" brushRef="#br0">22607 15112 8028,'0'-8'-44,"0"2"735,0 6-424,0 0 1,6 1-39,3 4 0,4 3 102,1 6 0,2 8-81,3 7 0,-3 6 41,3 7 1,-10 7-205,-4 3 0,-5 8-220,-5 2 1,-9 7-305,-10 3 1,-7-1 126,15-33 1,-1-1 0,-2 0 0,0-1-1,-14 35 0,-7-6 0,4-2 1</inkml:trace>
  <inkml:trace contextRef="#ctx0" brushRef="#br0">9270 16420 8210,'-14'-8'-1464,"6"2"2086,-4 6 1,10 8-109,-3 6 1,4 11-191,1 8 1,6 12-133,4-3 0,4 6-109,5-1 1,3 2-221,6 3 1,7 3-55,3-3 1,3 4 87,2 1 1,-1-7 20,1-2 1,6-4-9,3-2 1,7-5 89,7-4 0,2-8-5,-28-12 0,0-2 1,0-2-1,1-1-129,2 2 1,-1-1 0,-1-1 0,-1 0 163,0-1 1,0 0 0,3 3 0,1-1 49,3 0 1,1 1 0,0 2 0,0 0-52,0-3 0,-1 1 0,-1 0 0,-2 0-45,-3 0 1,-1-1 0,4 2 0,0 0 20,-1 4 0,0-1 0,4-2 0,0 0-54,1-1 1,-1 1 0,1-1 0,-1 0 27,-2 1 1,0 0-1,0 1 1,0-1-12,-5-2 1,1-1 0,4 1 0,1-1 1,4-1 1,0-2 0,-1-1 0,0-2-70,1 0 0,-1-1 1,-3-1-1,-2 0 80,-1-1 1,0 0 0,1 0 0,2 0-10,5 0 0,2 0 0,-3-3 1,1-1 70,1 0 1,0-1 0,-5-1 0,-2-1-64,0 1 1,0-2 0,0-2-1,0-1-121,5 0 0,-1-1 0,-1-1 0,-1-1 177,1 0 1,-1-1 0,-5 1 0,0-2-17,1 0 0,-1-1 0,-3 2 1,0-1-2,1-3 1,0 0-1,2 2 1,1 1 1,2-3 1,0 0-1,1 0 1,0 0 95,-1-2 0,0-1 1,-4 1-1,0 0-62,2-1 0,0 1 1,0-1-1,2 1 49,2 0 0,1 0 1,1-1-1,0 1-106,1 0 0,-1-1 0,-2 2 0,-2-1-1,-2 2 0,-1 0 1,1-1-1,0-1 18,-3 2 0,0 0 1,0 1-1,1 0-266,2-1 0,-1 0 0,29-13 228,-33 16 1,0-1-1,28-19-187,-4-2 0,-5-3 65,-10-2 0,-7 4 159,2-4 0,-10 8-72,-4-7 1,-6 9 204,-7-1 1,-8 6-404,-2 4 0,-10 4 1019,-4 6-763,-10 6 0,3-5 0,-4 5 0</inkml:trace>
  <inkml:trace contextRef="#ctx0" brushRef="#br0">15085 16207 8235,'7'-8'776,"2"3"1,5 4-329,5 1 1,4 0-153,5 0 0,5 6-461,0 3 1,7-1 42,-2 2 1,3-1 83,1 5 1,-5-4 89,-4-1 0,-5 1-178,-4 4 0,-5 2 53,-9 3 0,-9 4-196,-15 11 1,-15-1-265,-27 9 0,-9 4 381,25-18 0,-1 1 1,-2 2-1,-1 1-1021,-1 1 1,0 1 1172,3 1 0,-3-1 0,-8 0 0,-1 0 0,6 1 0,1 1 0,0 1 0,-1 0 0</inkml:trace>
  <inkml:trace contextRef="#ctx0" brushRef="#br0">10465 15439 8310,'-15'-9'0,"1"-1"0,2 1-225,2-6 1,-1 6 99,6-1 1,1-1 154,4-8 0,1 2-59,4-7 1,4 1-161,10-6 1,3-4 222,7 0 1,6-2-1,3 2 0,9 3 192,5-3 0,3-2-281,2 2 0,-3-2 251,3 2 1,9-3-456,-26 14 1,1 1 0,3 1 0,2 0 268,1-1 1,1 0 0,1 1 0,0-1 7,0-5 1,1 0 0,3 0 0,1-1 0,3-1 1,0 0-1,2 0 1,1 0-6,1 2 1,1 0-1,-6 3 1,-1 2-70,-3 2 1,0 0 0,2 1 0,2 0-261,6-1 1,0 0 0,-1-1 0,1 0 312,-3 4 0,0-1 0,0-2 1,-1 0 35,-1 3 0,0-1 1,3-3-1,2 1-34,6-1 0,1 2 0,-4 0 1,0-1 2,-4 0 1,1 0-1,2 3 1,1 1 1,4-2 0,0 1 0,-1 1 0,0 1 0,-5 2 0,2 1 0,5-2 1,2 0-28,-6 3 1,0 1 0,2 0 0,-1-1-9,-3 3 1,0 0 0,3 0 0,0 0 17,-1 0 0,1 0 0,1 2 0,1 0 3,0 0 1,0 1-1,-6 2 1,0 1 15,-1-2 0,-1 1 1,-2 1-1,1 0 11,4 1 0,0 0 0,-4 0 0,0 0 49,-5 0 0,-1 0 1,-1 0-1,-1 0-232,3 0 0,-1 0 0,-4 0 1,0 0 206,7 0 1,0 0-1,-6 3 1,-1 1 74,-5 0 0,0 1 0,3 1 0,0 1-50,-3 0 1,0 0-1,3 1 1,1 0-49,1 1 1,-1 1-1,-2 0 1,-2 0 7,-2 1 0,-1 2 0,-2 1 0,-1 0-67,32 15 0,-33-13 1,0 1 17,0 1 0,0 2 1,0 0-1,0 1 0,33 17 0,-5-2-9,0 2 0,-10-6-165,1 1 0,-10-5 136,0-4 1,-6 1 394,2-6 1,-5 0-521,5-5 0,-2-4 729,-8-1 0,-1-6-916,-9 2 1,-2-3 665,-7-2-647,-6 6 0,-3-4 470,-10 2 1,-9-2 0,-8-2-1</inkml:trace>
  <inkml:trace contextRef="#ctx0" brushRef="#br0">17502 14415 8310,'-22'0'0,"-4"5"-103,2 0 1,2 0-97,-2-5 1,11 4 540,-1 1 0,8 1-61,-4-1 1,7-2-312,-2 7 0,10-2 132,5 1 1,9 4-115,4-4 0,4 9 32,2 1 1,-1 1-104,0-1 0,1-3 234,-1 3 0,6 1 75,-1-1 0,5 5-106,-5-5 0,5 0 173,-5-5 1,3-6-294,-7-3 0,1 1 133,-11-1 1,-2-2-150,-8-8 0,-2-4-81,-7-10 0,-7-3-355,-2-7 0,-18-4 452,-11 0 0,-15-6 0,-12 2 0</inkml:trace>
  <inkml:trace contextRef="#ctx0" brushRef="#br0">10877 16107 8576,'-14'-20'-26,"1"4"-793,4-3 331,-4 9 1420,11 4-572,-4 6 1,6 8-352,0 6-192,6 7 279,2 7 1,7 7-8,-1 3 0,6 6 110,4 8-1302,-3 0 1184,12 12 1,-3-6 26,12 4 1,7-9-188,4 4 1,2-9 161,2-1 1,1-3-1,4-1 0,-4-1 39,4 1 1,-27-21 0,2-1-274,3 0 0,1 0 1,3 0-1,2-1 118,4 0 1,0-2 0,-3 0 0,0-1 24,1-2 1,-1-1 0,-1 0-1,1 0-49,5 0 1,1 0 0,0 0 0,1-1 48,5-1 1,1 0 0,-2 1 0,0-1-4,-5-2 0,-1-1 0,6 4 0,2-1-19,2 1 0,-1-2 0,-1 0 1,-1-1-257,0-1 1,0 1 0,0 0 0,-1 2 302,-1 0 0,0-1 0,1 1 0,1-1-22,5 0 0,0 1 1,-7 0-1,0 0 62,2 2 1,0 0 0,1-1 0,0-2-67,4 1 0,0 0 0,-2-3 1,-1-1-2,3 2 1,0-1 0,-2-1 0,0 0 10,4 0 0,0-2 1,0-1-1,1-2 4,6 0 1,1-1 0,-7 1 0,0 0-27,0 0 1,-1-1-1,0 0 1,1 1-51,4-3 1,0 0-1,-5 0 1,-1 1 60,-1 2 1,0-1 0,1-1 0,1-1 3,3 3 0,-1-1 0,-2 0 0,-1-1 19,-3 2 0,0-1 0,1-1 1,0 0-177,-4 1 1,1 0 0,3 0 0,0-2 153,-1 0 1,-1 0 0,1 0 0,-1 0-23,-6 0 1,-1 0 0,4-2 0,1-1-8,0 2 1,1-2 0,1-5 0,-1 0 14,-2 1 0,-2 0 0,1-5 0,0 0-4,-2 0 1,-1 0 0,-1-1 0,1 1-3,3 0 1,0 0 0,-3-1 0,-2-1 11,-4 3 1,-1-1 0,1-1 0,0-1 78,-3 0 1,0-1 0,2 1 0,1 0-34,-3 0 0,0-1 0,4 1 0,0 0 10,-4 0 0,0 0 0,-1 2 0,-1 0 199,28-12 1,-33 10 0,1 0-140,1-3 1,1 1-1,3-1 1,0 0-114,1 3 1,0 0-1,-1-3 1,-1-1 45,-4 0 0,-2-2 0,2 0 1,-1-1-22,-2 0 0,0 0 1,2-3-1,1 0 139,3 1 0,1-1 1,-1-1-1,0 1-149,-2 0 0,1 0 0,-3 5 0,-1-1 67,30-23 1,-4 1 329,-6-1 0,-2-1-361,-3 11 0,-3-1 427,-6 6 1,-2 1-860,-3 3 0,-5 1 399,-9 9 1,1-4-1007,-6 9 0,-2-4 1002,-7-1 0,-4 0 0,-6-1 0</inkml:trace>
  <inkml:trace contextRef="#ctx0" brushRef="#br0">19820 16306 8072,'-14'0'347,"6"7"0,3 0-246,10 8 0,9 4-26,10 0 0,9-5-91,5-5 1,6-6 58,8 2 1,8-3-370,16-2 1,1-5 331,-36 3 1,-1-1 0,1 1 0,-1 0-2,31 2 0,-14 0 80,-15 0 0,-10 6 80,-4 3 0,-12 13-369,-11 12 1,-26 10 106,-17 17 1,5-21 0,-6-1 96,-14 9 0,-3-1 0,-1 2 0,-2 0 0,12-14 0,1 1 0,-1-1 0</inkml:trace>
  <inkml:trace contextRef="#ctx0" brushRef="#br0">25507 16221 8048,'-8'0'-1042,"-4"0"1158,10 0 125,-4 0 1,6 6 13,0 4 0,0-1 245,0 5 1,0-1-22,0 11 0,0 1-142,0 8 1,-2-1-262,-3 6 0,-7 4-56,-7 6 0,-7 5-132,3 0 1,-6 2 188,-4 2 1,5-5-110,-1 0 0,2-1-109,8 1 1,7-8-166,7-6 0,3-13-475,2-1 1,8-7 231,7-3 1,5-6 38,9-3 0,-6-10 510,1-4 0,-2-4 0,2-1 0,1-5 0,-6 0 0,0-6 0,-5 1 0,0-1 0,1 1 0,-1-3 0,-6 5 0,-2-6 0</inkml:trace>
  <inkml:trace contextRef="#ctx0" brushRef="#br0">25521 16804 8048,'0'-14'-834,"0"6"1944,0 1-737,-6 7 1,4 7-95,-2 2 1,2 4-61,2 1 0,0 5 29,0 0 0,0 0-233,0-5 1,6 0 77,4 1 1,-2-8-79,1-2 0,1-5-63,4-5 0,-5-2-207,1-8 0,-5 0 93,4-4 1,-6 3-156,2-3 0,-3-2 77,-2 2 1,-5 0-494,0 5-36,-6 0 207,3 0 107,0 6 309,2 2 0,8 6 146,2 0 0,10 0 0,9 6 0,5 2 0</inkml:trace>
  <inkml:trace contextRef="#ctx0" brushRef="#br0">25990 16548 8048,'15'-22'-48,"-3"-3"75,-2 6 0,-4-5 310,-6 5-179,0 0 28,0 5 0,-6 6-125,-4 3 1,-7 5-4,-2 5 0,-5 4 127,5 10 0,-6-1 9,1 5 1,4 1-62,1 4 0,9-4-91,6 0 0,2-5-49,2 5 1,3-9-211,7 0 1,1-8 52,12-7 0,1 0-147,5 0 0,-3-3 124,-2-6 1,1-1-1,-6-9 1,0 4-63,-4 0 0,-1 7 116,0 4 163,-6 2 1,-2 5 23,-6 7 1,0 7 240,0 16 0,-1 5 243,-4 10 1,-3 7-220,-6 7 0,0 10-279,-1-1 0,1 2 197,0-7 0,0-4 73,-1-10 0,-3-5-183,-1-9 0,1-9-114,9-10 0,-4-5 0,4-5 1,1-2-205,-2-7 0,7-8-182,-2-6 0,4-7-401,1-7 0,0-1-391,0 1 1165,6-1 0,2 1 0,6-1 0</inkml:trace>
  <inkml:trace contextRef="#ctx0" brushRef="#br0">26588 16249 8027,'0'15'-119,"0"2"293,0 7 1,0 3 312,0 15 1,0 4-190,0 11 0,-5-2-55,0-3 0,0 4-120,5-4 1,-1-3 14,-4-2 0,4-3-550,-4-1 309,3 0 1,2-9-164,0-5 0,0-7-845,0-8 406,7-6 0,-6-10 266,4-12 0,-4-13 439,-1-11 0,-6-3 0,-2-1 0</inkml:trace>
  <inkml:trace contextRef="#ctx0" brushRef="#br0">26630 16207 8027,'22'0'-417,"4"6"347,-7 4 1,0 2 69,-5 2 0,-2 1 198,-2-1 0,-4 5 312,-6 0 0,0 4-292,0-4 1,-1 5-125,-4-5 1,-5 5-182,-9-5 1,2 1 138,-7-1 1,7-3-159,-2 3 1,-1-5 33,1-4-1069,6 2 1141,7-10 0,12-2 0,2-8 0</inkml:trace>
  <inkml:trace contextRef="#ctx0" brushRef="#br0">27057 16235 7946,'-29'29'291,"1"-1"0,-5 12 73,0 2 1,1 6 47,8-1 1,-1-1-121,6 6 1,2-11-90,7 2 1,4-10-221,6 0 1,6-3-342,4-2 0,4-6-5,5-3 0,3-4-360,6-6 1,-1-4-138,-3-10 860,3-3 0,-5-12 0,6-2 0</inkml:trace>
  <inkml:trace contextRef="#ctx0" brushRef="#br0">27043 16448 8027,'14'-1'82,"0"-4"0,2 3-82,3-2 0,-2-3-272,7 3 0,0-6 162,4 5 0,-1-6 284,-3 2 1,1 1-346,-6-1-392,-7 5 369,-5-2 0,-9 14 106,-3 6 1,-4 7-15,-10 7 0,-3 1 115,-7-1 1,-4 2 147,0 3 0,0-3-9,4 3 0,7-3 207,3-1 1,5-7-131,5-3 0,2-3 26,7-2 0,4-6 57,5-3 1,7-5-10,12-5 0,2-5-349,3-9 0,2 2-13,3-7 1,-3 2-141,-7-1 1,1-3-113,-1 7 0,-6 0-297,-3 5 0,-5 5-15,-4-1 261,-4 7 1,-12-3 361,-4 6 0,-7 1 0,-2 4 0,-6-3 0,1 2 0,2 3 0,-2-3 0,7 1 0,-2-5 0,3 0 0,2 0 34,6 0 0,3 0 165,10 0 1,-2 5-2,7 0 0,-2 7-76,1 2 0,2 2 363,-6 8 1,0 0-133,-5 4 1,0 1-140,0-1 0,-2 0-59,-3 1 0,-3-1 3,-6 1 0,2-7-49,2-3 1,-3-3-193,4-2 13,3 0 1,-5-8 46,6-6 1,0-8-88,5-11 1,6 2-84,4-7 1,3 5-97,1-4 0,0 1 85,0-2 0,0 2-91,1 3 1,-3 3-27,-2-3 1,2 3-540,-2 2 860,-4-6 0,7-3 0,-5-5 0</inkml:trace>
  <inkml:trace contextRef="#ctx0" brushRef="#br0">27313 16264 8027,'0'22'27,"0"6"0,0 8 550,0 12 0,0-2-172,0 6 0,1-6-154,4 1 0,-2-3-151,7-1 1,-2-5-190,1 0 1,4-11-86,-4 1 0,4-4-357,1-1 0,0-2 420,0-7 0,1-6 49,-1-3-1559,-6-4 1621,-2-7 0,-6-8 0,0-8 0</inkml:trace>
  <inkml:trace contextRef="#ctx0" brushRef="#br0">27398 16761 8027,'-14'6'0,"0"2"-133,-1 7 1,1 0 129,0 4 0,0 2-7,0 3 0,1-4-129,3-6-412,-2 1 345,10-8 0,-9-8-415,6-13 621,1-7 0,10-14 0,2-1 0</inkml:trace>
  <inkml:trace contextRef="#ctx0" brushRef="#br0">27455 16235 8027,'14'14'-300,"0"1"-38,1-1 1,-3 2-152,-2 3 1,1-4 488,-7 4 0,1-3 0,-5-2 0,0 1 0</inkml:trace>
  <inkml:trace contextRef="#ctx0" brushRef="#br0">27682 16121 8027,'0'23'0,"0"5"116,0 0 1,0 13 290,0 12 1,-1 2 15,-4 2 0,2 0-139,-7-1 0,7-3-41,-1-1 1,0-8-1,0-1 1,2-1-15,-3-4 1,8-5 13,2-4 1,6-7 129,-1-8-373,2-6 0,3-2 0,-1-6 0</inkml:trace>
  <inkml:trace contextRef="#ctx0" brushRef="#br0">27768 16505 8002,'15'0'-175,"4"0"1,-1 0 116,6 0 0,-6-4-313,6-1 0,-2-6 33,2 1 1,3-7 71,-3-2 266,-4 0 0,7-2 0,-5-1 0</inkml:trace>
  <inkml:trace contextRef="#ctx0" brushRef="#br0">27995 16249 8000,'-8'21'0,"-3"1"151,6 6 0,-6 6 290,2-1 0,-4 6-117,-1-1 1,-2 3-27,-3 2 1,4-7-156,-4-3 1,3 1 83,2-6 0,1 2-219,3-11 1,4 0-272,6-5-57,0-6 0,8-2 185,6-6 0,2-1-50,8-4 0,-5-3-45,4-6 0,0 0-122,0 0 0,-1 1-193,-3 3 156,-3-2 364,5 4 100,-13 0 1,-4 2 188,-8 6 0,-9 8-79,-6 6 1,-5 2 56,5 7 0,-1 1 99,1 4 1,5 1 277,-1-1 1,3 1-287,7-1 0,0-1-95,5-3 0,0-4-753,0-6 1,7-4 185,2-1 1,4-7-35,1-2 0,0-13-45,0-10 1,1-4-387,-1-2 1,0 1 189,0-1 0,0-4 604,1 0 0,-3 6 0,-2 8 0,-2 4 0,-4 0-225,-2 7 305,4 2 0,-6 14 205,0 6 0,5 2 39,0 8 0,1-5 312,-1 4 1,1-5-442,4 1 1,2-5-492,-2-5 296,-4-2 0,7-7 0,-5 0 0</inkml:trace>
  <inkml:trace contextRef="#ctx0" brushRef="#br0">28265 16164 8000,'19'14'46,"0"1"0,5 3 102,-5 1 0,6 11 188,-1-1 0,7 4 485,3 0 1,-4 0-150,-2 10 1,-9-3-255,5 7 0,-8 3 151,-7 3 1,-4 5-104,-10 8 1,-16 9-590,7-31 0,-5 2 0,-6 2 0,-3 2 92,-4 2 0,-3 0 0,-8 1 0,-5 0-470,-8-1 1,-2 0 500,5-1 0,-2-1 0,14-15 0,-3 0 0,1-1 0,-16 14 0,0-1 0</inkml:trace>
  <inkml:trace contextRef="#ctx0" brushRef="#br0">23602 16647 8355,'-21'-22'-322,"7"3"-212,6 10 0,10 3 463,3 6 0,9 1-78,9 4 0,7 3 927,8 6 0,15 0-450,18 0 1,-30-6 0,1-1-386,5 0 1,1 0 0,4 0-1,0 0 98,2 1 0,1-2 0,5-1 0,2 0-107,4 0 1,1-1-1,-5-2 1,1-1-141,-1 2 1,-1-1-1,-10-1 1,-3 0-141,23-1 1,-14 0-57,-14 0 0,-13-2 402,-11-3 0,-10 4 0,-4-4 0</inkml:trace>
  <inkml:trace contextRef="#ctx0" brushRef="#br0">24725 16448 8355,'13'21'-378,"-2"-5"379,12 3 0,1-2 93,5 2 0,4 3 35,0 7 0,0-1 182,-4 0 0,-9 2-155,-6 4 0,-15 4 123,-18 9 0,-21 8-360,10-20 1,-6 1 0,-14 6 0,-6 2-260,11-10 1,-3 1 0,-1 0 0,-6 2 0,-2 0 0,-2-1 0,-3 0 0,0 0-1,0 0 1</inkml:trace>
  <inkml:trace contextRef="#ctx0" brushRef="#br0">3128 11075 8446,'-17'-40'0,"3"7"1284,3 6-730,11 19 0,0 3-204,0 10 0,1 11-254,4 12 0,-3 18-41,2 11-9,-8 16 0,-4-7-870,-7 10 0,1-3 657,0-2 0,5-8-176,-1-6 1,7-8 182,-2-11 0,4-5-425,1-10 192,0-2 267,0-13 1,1-8 71,4-10 1,-2-2 186,7-2 0,-1-1 281,5 1 0,0 6-443,1 3 0,-1 4 73,0 1 1,0 6-58,1 4 1,4 4 254,-1 5 0,3-2-18,-2 7 1,-3-7-30,3 2 0,-5-3-55,-5-2 1,2 0 159,-6 1 0,5-6-155,-6 1 0,1-1 2,-5 5 1,-5 2 7,1 3 1,-7-2-7,1 7 0,-2 0 179,-3 4 0,3 1-190,2-1 1,4 1 5,6-1 1,0-1-474,0-3 0,1-5 202,4-10 1,3-4-539,6-10 0,2-17 309,3-16 1,-3-11-621,3-13 0,-5-4 384,-4-10 1,1 0 90,-9 34 1,0-1 0,3-33 500,-5-4 0,-6 6 0,1-1 0,-6 4 0,0 6 0,1 5 0</inkml:trace>
  <inkml:trace contextRef="#ctx0" brushRef="#br0">3299 11160 8332,'0'-21'0,"0"10"55,0-3 0,6 5 158,4-1 0,2-1 208,3 6 1,-1-4-84,0 4 1,0 0-45,0 5 1,-1 2-87,-3 3 1,1 4-159,-7 10 0,1 0-302,-5 10 0,-6-3 254,-4 12 0,-7-5-207,-2 5 0,2-8 108,7-1 0,-1-7-1326,6-8 277,-6 0 551,10-6 1,-4-6 281,10-7 1,3-4 276,6 4 1,2 0 247,3 5 1,-4 0-185,4 0 1,-1 6 201,1 4 0,-4 9-70,4 5 0,-8 4 553,-1 5 0,-2 5-247,1 9 0,2 4 11,-6 6 0,5 0-368,-6 0 1,3-7 106,-3-2 1,-2-6-588,3-4 306,-4-9 0,4-9-231,0-6 40,0-6 1,-4-8-115,4-9 1,-4-18-920,4-11 1289,-3-9 0,-2-17 0,0 0 0</inkml:trace>
  <inkml:trace contextRef="#ctx0" brushRef="#br0">3583 10847 8329,'15'0'932,"-1"6"0,-6 2-804,-4 7 1,-2 5-62,-2 4 1,0 7 138,0 3 0,-6 10-798,-4-2 0,-4 4 331,-5-3 1,3 3-284,-3-4 1,2-2 290,-2-12 0,8-6 21,-3-3 1,7-4 239,-2-6-80,6-3 1,-2-6 136,10 0 1,3-6-67,6-3 1,6-9 234,4-1 0,-2-4-38,2 4 1,-5-5-69,4 5 0,-5 0-90,1 5 0,0 0 32,-5-1-44,3 7 1,-15 4-15,3 8-39,-4 11 0,-2 8-5,-4 11 1,-3-1 8,-6 9 0,-4-7 3,4 8 1,-3-10 68,7 0 1,2-8 66,-1-1-67,6-7-35,-3-2 0,12-9-37,3-6 0,4-3-88,1-7 0,2-1-285,3-12 0,-3-1 113,3-5 0,-5 1-411,-5 0 694,4 5 0,-11-3 0,4 3 0</inkml:trace>
  <inkml:trace contextRef="#ctx0" brushRef="#br0">3683 11302 8329,'-8'14'0,"0"5"-70,3 0 1,4 6 153,-4-1 1,8 8 456,2 1 1,6 6-65,-2-1 0,4 3-581,1 2 1,-1 0 20,-4-1 0,4-1 55,-4-3 1,-2-3-64,-2-7 1,-4-1-257,-1-3 0,0 1 41,0-6 1,0-5-64,0-4 131,-6-7 0,-2 2 58,-6-10 1,4-9 209,1-10 1,6 2-57,-2-2 1,3-4 12,2-5 1,2 0 81,3 4 0,-2 1 155,6-1 1,1 7 121,4 3 1,0 5-112,0 5 0,1 2-6,-1 7 1,0 0-42,0 0 0,-4 8 71,-1 6 0,-4 2-60,4 8 0,-5 1-25,0 8 0,-2-3-80,-2 3 0,0-7-127,0-3 1,5-4-151,-1 5 0,3-11-29,-3 1-283,4-9 0,7-1 204,-1-8 0,0-12-105,0-13 0,0-5-68,1-9 0,-3-11-714,-2-3 837,-4-9 1,0-5 0,2-8 0</inkml:trace>
  <inkml:trace contextRef="#ctx0" brushRef="#br0">4052 10648 8236,'15'-16'292,"-1"4"1,-6 24-71,-3 7 0,-10 11-134,-5 3 0,-4 12 5,-5-3 0,2 9-202,-7-4 1,7 5 110,-2-4 1,5-2-97,4-9 1,4-3-58,6-11-26,0-2 1,3-13 298,6-3 0,2-10-162,13-5 0,-5-7 173,5-2 0,-1-11-82,6 2 0,-2-4-24,-4 4 1,3-1 19,-7 1 0,4-1-214,-4 1 1,0 1-81,-4 3 1,-6 5-706,0 10 316,-5-4 1,-4 13 635,-10 0 0,-9 13 0,-3 9 0</inkml:trace>
  <inkml:trace contextRef="#ctx0" brushRef="#br0">4138 10975 8236,'-7'29'0,"6"4"11,-4 0 0,4 0 187,1-5 1,6 7 131,3 3 0,2 3 135,-1 2 0,1 4-252,-6 1 1,4 7 36,-4 2 0,0-2-343,-5 2 0,4 0-238,1-5 1,0 2-330,-5-2 1,5-3 659,-1-7 0,7 1 0,-3 0 0</inkml:trace>
  <inkml:trace contextRef="#ctx0" brushRef="#br0">4266 11288 8236,'22'-36'-452,"0"1"217,-3 6 0,-3 6 590,3-1 0,-3 5-160,-2-5 0,-6 7-447,-4-2 1,3 3-77,-3 2 1,1-5-75,-5 0 0,-1 5-152,-4 4 554,3 1 0,-17-12 0,4-1 0</inkml:trace>
  <inkml:trace contextRef="#ctx0" brushRef="#br0">4294 10876 8236,'2'15'12,"3"4"1,-2 3 187,6 7 0,-4 6 159,4 3 1,-4 4-32,5 6 1,-7-3-240,1 7 1,-2-6 138,-2 2 0,0-9-548,0-1 1,0-6 222,0 1 0,0-9-555,0-5 0,2-10 182,2-4 1,-2-7-94,3-7 0,1-9 563,-1-15 0,6-3 0,-3-7 0</inkml:trace>
  <inkml:trace contextRef="#ctx0" brushRef="#br0">4522 11046 8236,'9'0'0,"1"0"0,-7 6 498,2 4 1,-4 10-5,-1 9 0,0 1-218,0 8 0,-6 0-135,-4 4 1,-7 1-132,-2 0 0,-6-5-131,1 0 0,3-2 164,3 2 1,2-3-233,2-7 0,4-11-220,1-2 140,5-11 0,0 1 119,8-10 0,4-4-48,7-10 0,5-2-8,4-2 1,3-3 63,1 7 0,0-4 56,1 4 1,-2 1-12,-4 9 1,3-2 197,-7 6 0,0-4-111,-5 4 0,-2 2 352,-2 7 0,-4 6-108,-6 9 0,0 5 25,0 9 1,-6-2-21,-4 7 0,-7 5-108,-2 4 1,-6 1-495,1-6 1,2-1 229,-2-3 1,5-5-624,-4-9 1,1-3 233,-2-7 0,-1-6 522,6-3 0,-7-16 0,4-5 0</inkml:trace>
  <inkml:trace contextRef="#ctx0" brushRef="#br0">4365 11700 8192,'21'0'0,"1"2"727,6 2-363,7 11 1,1 0 43,7 4 1,-5 2 124,0-2 1,-5 0-498,5-5-8,0 0 47,5 0 1,2 1-76,8-1 0,5 0 0,13 0 0</inkml:trace>
  <inkml:trace contextRef="#ctx0" brushRef="#br0">4678 9596 8836,'-49'-10'-10,"0"0"0,5-3 0,0 0-84,-4 0 0,1-2 1,8-1-1,2 0-409,-29-7 1,10 2 501,4 2 1,-8 3-273,-11 2 0,-8 6 469,34 5 1,0 1-171,5 4 0,0 1 0,-6 4 0,0 2 4,3 4 1,1 2 0,-5 5 0,-1 1 5,-6 4 1,-1 3 0,-2 3 0,0 2-398,-5 4 1,1 2 0,1 6 0,1 3 384,20-11 1,-1 1-1,1 1 1,-2 1 0,0 1-1,-2 0-311,-4 2 0,-1 1 0,1 1 1,1 3-1,1 2 0,2 1 272,0 2 1,0 1 0,1 0 0,-3 0 0,1 1 0,0 0-36,1 2 1,0 0-1,1 0 1,-1 0 0,0 1-1,1 1 113,1 1 0,1 2 0,3 0 0,2-2 1,2 0-1,3 1 88,3-1 1,2 0 0,1 0 0,1-5 0,1-1 0,2 1-44,1 0 1,2 1 0,1-1-1,-4 23 1,4 0-187,6-24 1,2 0 0,2-1-1,2 23 1,5-2 277,1-2 1,5-2 0,7-5 0,5-3-116,6-2 1,3-2 0,0-7 0,4-2-69,4 2 0,3-3 0,5-5 0,4-4 82,9-1 0,4-4 0,4-3 0,2-2-132,2-2 0,4-2 0,-20-10 1,3 0-1,-1-1-25,0 1 1,0-1-1,1 0 1,1-3-1,-1-1 1,2-1-15,-2-2 1,0-1 0,2 0 0,7-3 0,1 0 0,1-2 44,-1 0 0,0-1 1,1-1-1,1 0 1,1-2-1,-1 0-49,-1-3 0,-1 0 0,0-1 0,-2-2 1,0 0-1,-1-2-42,0 0 0,0-2 0,1-1 1,4-1-1,0-1 0,0-2 33,-4 0 1,-1-1-1,-1-1 1,-1 0-1,0-2 1,-1-2 100,-2-1 1,-1-2-1,-2-1 1,-2-2-1,-2 0 1,0-2-70,2-2 0,0 0 0,-2-2 0,-4-1 0,-2 0 0,-1-2 239,14-16 1,-3-3-1,-19 18 1,-1-2 0,-1 1-16,12-23 1,-2 0 0,-5-1 0,-3 0-5,-5 7 0,-5-2 0,-5-8 0,-5-2-21,-4-1 1,-5 0-1,-8 1 1,-5-1 75,-5 0 1,-6 0 0,-7-3-1,-4 0-230,6 23 0,-2 1 0,-1-1 0,-3-3 0,-1 0 0,-1 1 44,1 2 0,-1 1 0,-1-1 0,-4-1 0,-2-1 0,-2 2-149,-1 1 1,-1 1 0,-1 1-1,-2-1 1,-1 1 0,0 1 62,-1 2 1,1 1 0,-2 1 0,-3-3-1,-1 0 1,0 2-64,3 2 0,-1 0 0,0 3 1,-2 1-1,0 1 0,-1 3 5,2 2 0,0 1 0,-1 4 1,-2 2-1,-2 3 0,2 2-71,-23-6 0,0 5 0,-1 6 0,-1 6 23,23 5 1,0 2-1,-1 3 156,-3 7 0,-1 3 0,1 0 0,1 0 0,0-1 0,0 3 0,-6 5 0,0 0 0</inkml:trace>
  <inkml:trace contextRef="#ctx0" brushRef="#br0">28052 15965 8248,'0'-60'0,"0"3"0,-5 3-603,1 12 1,-7 7 205,1 7 0,-3 1 355,-1 8 0,-6 0-49,-4 5 1,-12-2 165,-12-3 0,-12 3-81,21 6 0,-2 1 0,-2 1 0,-1 2-77,-6 1 1,0 0-1,2 1 1,0 1 166,-2 0 0,0 1 0,-3 1 0,-3 0-372,-5-1 0,-1-1 0,0 2 0,1 1 357,2 0 1,-1 0 0,0 0 0,-1 0 46,2 0 1,-1 0 0,-3 2 0,-2 2-98,-6 1 1,0 0 0,4 1 0,0 0-299,-2 1 1,0 1 0,0-1 0,-2 0 311,-7-1 1,-1 2-1,6 2 1,1 1-331,1 0 1,0 1 0,-4 2-1,-2 1 333,24-5 1,-2 1-1,2 1 1,-21 8 0,1 2-31,-1 3 0,1 3 0,2 1 0,-1 2 9,19-11 1,1 0 0,0 1 0,-17 12 0,2 1-35,5-4 0,1 1 0,2 5 0,1 1-104,3-2 1,1 1 0,1 6 0,0 3 124,0-1 1,2 2-1,8 0 1,4 1-23,2 2 1,3 2-1,3-4 1,3 2-14,3 2 1,3 2 0,1 2 0,2 1-14,6-2 1,3 1 0,1 1 0,4 0 116,1-6 0,3-1 1,1 4-1,1 0-113,3-5 1,2-1 0,2 3 0,3 0 25,6-5 0,4 0 0,-1-3 0,2-1 113,7-2 1,4-2 0,4-1-1,3-2-7,11-2 0,3-3 0,1 0 0,2-4 157,3-5 0,3-2 0,4 2 0,2-1-186,1-1 0,2-3 1,-19-4-1,1-2 1,0 0-105,2-1 1,1 0 0,1 0 0,7-2 0,2-1 0,0 1 87,-4 0 0,0 1 1,0-1-1,3-1 1,1 0-1,0-1 4,-1 0 1,0-2 0,1 2 0,-1 0-1,0 0 1,1 0 15,0 0 0,1-1 0,0 0 0,1-1 0,-1 0 0,-1 0-24,-1 0 1,-2 0-1,0-1 1,-2-1 0,-1 0-1,0 0 54,0-1 0,1 0 0,0-2 0,-1-1 0,1 0 0,-1-2-39,2-1 0,1-1 0,-1-1 1,1-1-1,1 0 0,-1-1-11,-5 0 0,-1 0 0,0-1 0,-1 0 0,0-2 1,0 1-77,-3 0 1,-1 1 0,1-1 0,1-2 0,1 0 0,-1-1 98,21-7 1,-1-1-1,-1-3 1,-2-2-88,-3 2 0,-1-2 0,-5-2 0,-3-2-30,-2-1 1,-2-3-1,-2 0 1,-2-1-77,-4 0 0,-1 0 1,-4-3-1,-3 0 54,-2 1 1,-4-1-1,-7 0 1,-2-2 54,-5 1 0,-2-1 0,-5-2 1,-3-2-45,-2 0 0,-2 0 0,-1 3 0,-3 1-68,-3 0 1,-3 0 0,-12-32 41,4 36 1,-4 2 0,-3 0 0,-3 1-97,-3 0 0,-2 1 0,-6 0 0,-2 1 182,-2 0 0,-2 1 0,-3 1 0,-1 1 0,-4 2 0,-1 1 0,-3 0 0,1-1 0</inkml:trace>
  <inkml:trace contextRef="#ctx0" brushRef="#br0">1891 2943 8801,'0'-14'4256,"0"-1"-2976,0 1-610,0 0-469,0-7 1,0 6-45,0-4 1,0 1-10,0-1 0,5 4 79,0-4 0,0 3 344,-5 2 1,0-5-528,0 0 1,0 0-10,0 4 1,0-3-3,0-1 1,0-2-90,0 2 93,0 3 0,1-9 9,4 6 0,-3-6-52,2 1 1,-1 2-8,2-2 1,-3 2 53,2-2 1,3-1 54,-2 6 0,1-4-50,-1 4 0,-4 0-76,4 4 1,-4 1-30,-1 0 1,2 0-20,3 0 1,-4-1-119,4 1 96,-3 0 0,-2 0-188,0-1-60,0 1-25,6 0 287,-4 0 0,5 1-24,-2 4 0,-3 1-43,3 3 0,1 2-47,-1-7 1,1 6-40,-1-6 0,-2 5 70,6-4 0,-4 1-32,5-1 1,-6-2-16,6 6 1,-6-5-323,6 6-60,-7-1 290,10-1 1,-10 4-202,6-3 244,-5 4 0,3 1-239,-2 0 31,-3 0 74,10 0-24,-10 0 331,11 0 1,-10 0 3,6 0 1,-4 0-25,4 0 32,-5 0 58,8 0 15,-4 0 0,2 0 3,-1 0 0,-6 1 29,2 4-24,-3-3 90,4 10 0,-4-9 15,2 7 16,-2-7-9,-2 10-82,0-5 1,5 6-26,-1 0 0,1-5 32,-5 1 0,2-1-5,2 6 1,-2-1-4,3 0 0,-4 2 13,-1 3 0,2-3-17,3 3 1,-4-2 41,4 2 1,-4-3 22,-1 3 1,2-4-52,3 0 1,-4-1 44,4 0 1,-2 2-29,2 3 0,-3-3 91,2 3 1,3-4-86,-3 0 1,1-1 19,-5 0 1,5 5-13,0 0 0,-1 1-100,-4-1 0,2-3-20,3 3 0,-4 2 99,4-2 0,-2-2-437,2-7 324,-4 2 1,12-6-1353,-3 4 1415,-4-4 0,7-6 0,-6 0 0</inkml:trace>
  <inkml:trace contextRef="#ctx0" brushRef="#br0">2446 2687 11458,'0'-8'4052,"-2"0"-3442,-2 3-953,2 4 437,-4-6-247,6 7 652,0 7 0,6-1-498,3 4 0,-1 1-96,2-7 1,-1 6-411,6-5 0,-1-1 62,0-4 0,0 0 434,0 0 1,7 0 1,3 0 0,-2-4 28,1-1 0,3-1-270,7 1 0,-3 3 211,3-3 0,-4-1 21,-6 1 0,7 1-112,-6 4 1,6 0 199,-6 0 0,-2-2-259,1-3 1,1 4 128,5-4 0,1-1-90,3 1 1,3-4 108,7 4 0,4-2-90,1 3 1,-1-3 177,-4-2 0,-5-4 125,-1 4 1,1-2-4,5 1 0,-7-2-85,-2 2 0,2-2 155,2-3 0,-2 6-126,2-1 1,0 2-128,5-1 1,-6 3 101,1 6 0,-1 0 97,1 0 1,1 0-178,-6 0 1,-3 0-99,-1 0 1,-4 0 71,8 0 1,-4 1 24,-6 4 1,4-3 43,-3 2 0,3-1 8,1 2 1,2-3 69,3 3 0,-3 1-67,4-1 1,0-1 76,0-4 1,-3 0-114,-7 0 1,3-1-125,-4-4 0,-2 2-490,-2-7 0,1 1 268,-1-5 1,5 3-2440,-5-4 2758,6 11 0,-3-22 0,7 11 0</inkml:trace>
  <inkml:trace contextRef="#ctx0" brushRef="#br0">16251 2289 8586,'-14'-22'0,"5"0"41,-1 3 0,7 8 272,-2-4-48,4 4 1,2 3 210,4 4 1,3 2-219,6 2 0,0 8 0,1 6 1,-1 7 47,0 7-189,0 7 0,-4-3 48,-1 5 1,1-5-181,4 1 0,-5 0-46,1-4 0,-2 1 138,1-11 1,4 4-134,-4-4 0,2-4 90,-1-6 0,2-1-96,-2 2 0,-2-4 89,1-6-113,-6 0 0,5-2-9,-3-2 1,-3-4 72,2-7 1,3 1-316,-3 0 0,6 0 90,-5 0 1,6-1 36,-2 1 0,-1 6 102,2 3 1,-1 4 168,5 1 0,1 1-14,-1 4 1,0 5 303,0 9 1,-4 3 102,-1 6 0,1 2-206,4 3 1,-6-3 203,-4 4 1,3-11 296,-2-4-428,6-3 0,-8-3 41,6-4 1,-4-9 92,4-9 1,1-12-347,4-7 1,5-9-228,0-10 1,6-4-907,-1-5 1,1-6 484,-1 0 1,1 1-1247,-6 4 1,5-6 1784,-5-4 0,3-1 0,-8 2 0,-6 4 0,-5 4 0</inkml:trace>
  <inkml:trace contextRef="#ctx0" brushRef="#br0">19465 2516 18824,'0'15'-693,"0"-1"1,1 6 398,4 4-192,-4 3 297,12 1 1,-10 1 5,7-1 0,-6-4 60,6 0 0,-5-9-211,4 0 1,-4-3-226,4-7 0,-4 0 416,5-5 0,-6-2 474,6-3 1,-7-9 0,8-5-106,-6-9 0,4 1-83,-4-11 0,4 5-164,-4-5 1,0 6 177,-5-1 1,2 3 216,2 2 1,-2 6-237,3 3 99,2 9 1,1 4-7,7 6 0,-1 12-341,0 7 1,0 8 7,0 6 0,1 8 239,-1 7 1,0 4-268,0-5 0,-4-1 53,-1-8 1,1-5-122,4-9 1,-1-8-175,-4-7 0,4-6 118,-4 2 0,4-16 570,1-8 0,-1-8-301,-4-6 1,9-10-235,-4-9 0,5 2-480,0-2 0,-2 1-2085,7-1 2784,-1-3 0,6 9 0,-1-3 0,1 5 0,-1 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9100 5971 8285,'-71'-35'-676,"-4"5"574,35 13 1,0 1-1,-1 1 1,0 0-1378,-6 1 0,-1 0 1572,4-1 1,-1 1-1,0 0 1,-1 1 91,4 1 1,-1 1-1,-10-3 1,-2 2-111,-1 2 1,-2 1-1,-3 2 1,-1 0-104,5 2 1,0 1-1,-4 2 1,-1 0 19,3 0 1,0 0 0,-8 1 0,-1 2-64,0 0 1,-1 2 0,-3 3 0,0 1-3,4 2 1,-1 1 0,-4 5 0,-1 0 79,-2-1 1,0 0 0,0 5 0,-1 0-256,24-6 1,-1-1 0,0 1 0,1 2 0,1 1 0,-1 1 234,-2 0 0,-1 0 0,1 1 0,0 0 0,0 1 0,1 1 10,1 0 0,1 0 1,0 1-1,-2 1 1,0 0-1,0 1 1,0 1 1,0 2 0,0-1-1,1 2 1,-1-1 0,2 2 17,4 1 0,1 2 0,0-1 0,0-2 1,-1-1-1,1 0-11,-2 1 1,-1 1 0,2-1 0,-21 14 0,2 0-20,3 3 1,0 0-1,-2 1 1,1 0 35,2 1 0,3 1 0,3-2 1,1-1-18,5-2 1,3 0 0,5-1 0,2 1 93,0-1 1,2 1 0,1 0 0,3 1-44,1 1 1,2 0 0,-1-3-1,2 0 147,2 3 1,1 0 0,4-4 0,1 0-136,3 1 1,2 1 0,1 2 0,3 0-60,5-2 0,3 0 0,0 1 0,3 2-4,4-1 1,3 0 0,2-2 0,3-1-89,4 1 0,3-1 1,3-1-1,3-3 94,3-1 0,2-3 0,4 0 0,1-1-78,3 0 1,1 0 0,0-3 0,1-2 46,2 1 1,3-1-1,4 1 1,2-2-34,6-3 1,1-1 0,4-1 0,1-3 206,3-2 0,2-1 0,1 0 0,0-2-135,5 1 1,1-1 0,-1-1 0,1 1 75,6-3 0,1 1 0,-2 2 0,1-1-61,-23-5 1,0 0-1,0 0 1,23 2-1,1 0-67,-20-3 0,1-1 0,1 0 1,2 0-1,1-1 0,0 0 48,-2 0 1,-1 0-1,1-1 1,-1 0-1,1-1 1,0 0-19,1 0 0,0 1 1,0-2-1,0 0 1,0-2-1,1 1-6,3 1 1,1 0-1,1-1 1,-1 0-1,1-1 1,-1 1 19,-1-1 0,-1 0 0,0 0 0,-2-1 0,-1 1 0,0-1 15,1 0 0,1-1 1,0 0-1,0 1 1,-1 1-1,1-2-24,2 0 0,-1-2 1,0 1-1,-2 0 0,-32 1-1</inkml:trace>
  <inkml:trace contextRef="#ctx0" brushRef="#br0">9241 8967 5451,'35'-7'4,"20"-5"0,-2 0-41,21-7 0,-1 0 0,0-2 0,-1-1 77,0-1 0,-1-1 0,-4-1 1,0-2-13,0-3 1,-1-2-1,-9 3 1,-2-2 2,-5-1 1,-1-2 0,-1 1 0,-1-1 118,1-1 0,-1-1 0,-1 0 1,-2 0-122,-3-1 1,-2-2 0,-2-3 0,-4-1 23,-3-4 1,-3-1 0,-4-3-1,-2-1-27,-3 0 1,-3 0-1,-2-4 1,-2 0-2,-1-1 0,-1 0 1,-3-3-1,-3 0 10,0-4 1,-1 0 0,-1 2-1,0 1-9,0-1 1,-2 1 0,-4-1 0,-3 0 76,-1-2 0,-1 0 1,-2 1-1,-3 0-60,-1 1 0,-1 1 1,-2 2-1,-1 1 63,-5 1 1,-3 0-1,0 2 1,-4 1-37,-5-4 1,-1 2-1,2 8 1,-1 3 21,0 6 1,-2 2-1,-2-1 1,-2 1-51,2 2 1,-3 3 0,-8 1 0,-2 4-58,1 4 1,-3 3 0,-6 2 0,-2 3-52,1 4 0,-2 3 0,-13 1 0,-2 5-111,24 3 0,-1 2 0,-1 2 0,-2 1 0,-1 2 0,-1 2-249,-4 2 1,0 3-1,-1 0 1,-5 4-1,-2 1 1,0 1 228,-1 2 1,0 1 0,-2 1 0,13-4 0,-1 0 0,-1 2 0,2 0 196,2 0 0,1 0 0,-1 1 0,0 1 0,-3 1 0,-1 1 0,-1 1 0</inkml:trace>
  <inkml:trace contextRef="#ctx0" brushRef="#br0">8730 1976 8347,'-6'-8'-450,"-1"10"944,-2 12 1,3 8-81,6 11 1,-5 11 56,0 13 0,-6 8-119,2 11 0,-9-2-576,9-34 0,-1 1 0,-9 35 398,12-36 0,0 0 1,-5 28-274,2-2 0,4-12-112,6-7 1,1-9-422,4-4 0,5-8-1161,8-7 1793,5 0 0,11-17 0,3 4 0</inkml:trace>
  <inkml:trace contextRef="#ctx0" brushRef="#br0">10109 1933 7773,'7'15'399,"2"-1"13,10 6-167,-3-4 1,4 13-329,-5-1 1,-1 2 146,0 8 0,-1-5-200,-4 5 0,-3-6 138,-6 1 0,0 2-11,0-2 0,-6 2 36,-3-2 0,-6-3 20,-4 3 0,2 2-61,-7-2 0,1 0 33,-6-5 0,7 1 16,3-1 1,3-6 19,2-3 1,6-8 155,4-1 0,10-7-95,8 2 1,8-10-286,11-4 1,4-4 37,5-1 0,3-5-83,2 0 1,4 0-1016,5 5 961,1-1 1,0-5 0,0-2 0</inkml:trace>
  <inkml:trace contextRef="#ctx0" brushRef="#br0">11218 2431 7176,'0'14'58,"0"0"610,0 1-492,0-7-115,7-2-128,0-6 0,3 0 78,-1 0 0,-5-2-805,0-2 794,4 2 0,-6-11 0,4 5 0</inkml:trace>
  <inkml:trace contextRef="#ctx0" brushRef="#br0">11673 1763 8295,'8'0'-956,"5"0"1039,-5 6 0,4 2 576,-2 6 1,2 2-632,-2 3 1,3-3 24,1 3 1,0-3-86,0-2 0,-4-2 112,-1-2 0,1 3-158,4-4 1,-5 4 143,1 1 0,-7 0-92,2 0 1,-4 2-91,-1 3 1,-1 3 125,-4 7 1,-5-1-161,-9 0 0,4-4 98,-4 0 1,3-2-122,2 2 0,1-4 129,4-6 0,2-4 76,7-1 1,2-5-4,3 0 0,9 3 181,10-3 1,-2 1-13,1-5 1,-4 5-104,5 0 0,-7 4 56,2-4 0,2 6-62,-2-2 0,-5-1 68,-4 2 1,-6-1-57,6 5 0,-7 1-138,2-1 1,-5 2 13,-5 3 0,-8-2-216,-6 7 0,-6-2-268,1 1 1,-3 4 233,-1-3 0,6-3-59,3-3 0,9-6-101,6-3 433,2-6 0,2 3 0,0-6 0</inkml:trace>
  <inkml:trace contextRef="#ctx0" brushRef="#br0">12384 2559 8260,'8'0'-108,"-2"2"-55,-6 2 1,0-1 499,0 7 0,-1-1-61,-4 6 0,2-1-558,-7 0 1,6 0 109,-6 0 1,7-4-811,-2-1 982,4-5 0,1 2 0,0-6 0</inkml:trace>
  <inkml:trace contextRef="#ctx0" brushRef="#br0">13081 1692 8126,'8'-8'-584,"-2"3"307,-6 10 1,-2 4 1141,-2 10 1,-9 2-376,-6 3 1,-6 7-340,1-2 0,-3 4 105,-1 0 1,1-3-89,3 3 1,5-1-136,10 1 1,2-8 90,7 4 0,8-11-209,7 1 0,7-7 161,11-3 1,3-6-196,7 2 0,0-10 38,-1-4 0,6-4 58,-1-1 1,0-5-228,-4 0 1,0 0 55,-1 5 0,-1-4-444,-3 4 1,-5-3 225,-9 7 1,-5 2 411,-9-1 0,-4-1 0,-6-4 0</inkml:trace>
  <inkml:trace contextRef="#ctx0" brushRef="#br0">13266 1791 8017,'7'16'756,"-2"3"1,-3 5-163,-2 9 0,0 6 138,0 14 1,-2 7-413,-3 15 0,2-35 0,-1 1-454,-3 4 0,-1 0 1,1-1-1,0 0 253,0 3 1,0 1 0,2 4 0,0 0-298,1 3 1,-1-1 0,1 4 0,-1 0 0,-3-5 0,1 1-1</inkml:trace>
  <inkml:trace contextRef="#ctx0" brushRef="#br0">14687 1848 8140,'-20'0'0,"-1"0"108,-2 0 0,2 0 336,7 0 1,1 2 840,4 2-857,-4 4 0,13 7-40,0-1 0,13 0-117,10 0 0,12 0-287,8 1 0,7-3 102,12-2 1,-4 1-260,4-6 0,-3-1 179,-3-4-194,-11 7 1,8-6 0,-8 6 0</inkml:trace>
  <inkml:trace contextRef="#ctx0" brushRef="#br0">15356 1763 8178,'6'14'439,"3"0"1,4 0-673,1 1 1,0 5 428,1 4 1,-6-2 619,1 2 1,-7-7-513,2 2 0,-4 2-386,-1-2 0,-3 4 14,-7-4 1,-2 5 56,-17-5 0,3 5-549,-12-5 0,4 4 290,-3-4 0,5 5 270,-1-5 0,3 6 0,1-3 0</inkml:trace>
  <inkml:trace contextRef="#ctx0" brushRef="#br0">17645 881 8116,'0'15'-84,"0"7"319,0 6 0,-2 7 396,-3 8 1,2 1-532,-6 3 0,1-3 71,-2 4 0,-1-4-578,7-1 0,-1-7 230,5-3 0,0-4 177,0-6 0,0 4 0,0-5 0</inkml:trace>
  <inkml:trace contextRef="#ctx0" brushRef="#br0">16251 1763 8029,'19'5'0,"0"-1"0,8 6 0,2-5 0,8 6 0,19-4 0,15 1 0,8 3 0,-32-8 0,1-1 0,-1 1 0,0-1-295,3-2 1,0 0-1,3-1 1,1 0 789,3-1 0,0 0 1,1-2-1,1 0-251,1-3 0,-2-1 0,-4 2 0,-2 0-198,-6 1 1,-2 0 0,3 0 0,0-1-153,0 4 0,0 0 1,-1-1-1,-2 1 75,-1 2 0,0 0 0,33 0 48,-15 0 1,-6 0-314,-12 0 1,-8 0 106,-7 0 0,-12 1-1259,-11 4 1448,3 9 0,0-6 0</inkml:trace>
  <inkml:trace contextRef="#ctx0" brushRef="#br0">16465 2132 8267,'-8'2'503,"3"3"1,-1 9-333,1 10 1,-1 3 97,1 1 1,2 8-227,-7 7 1,2 1 99,-1 8 1,-2-1-224,6 1 0,-4-1 95,4-4 1,0-9-170,5 0 1,0-7-711,0-2-748,0-7 1612,0-2 0,0-12 0,0-1 0</inkml:trace>
  <inkml:trace contextRef="#ctx0" brushRef="#br0">16536 2445 8102,'34'-14'0,"3"0"-298,5 0 1,-1-1 47,-3 1 1,-3 6-543,-6 4 792,-7 2 0,5-4 0,-5-2 0</inkml:trace>
  <inkml:trace contextRef="#ctx0" brushRef="#br0">16763 2204 8102,'0'14'80,"0"2"-40,0 3 1,0 3 609,0 6 0,0 5-170,0 0 0,-5 7-751,1-2 0,-7 1 158,1-1 1,2-3-122,-1-7 1,6-5-113,-2-5 1,3-2-731,2-2 661,0-6 415,0-8 0,7-14 0,1-8 0</inkml:trace>
  <inkml:trace contextRef="#ctx0" brushRef="#br0">16905 2161 8102,'15'-8'-66,"-1"3"0,0 4 771,0 1 0,-1 11-219,-4 3 0,-2 10-387,-7-1 1,0 4 103,0 2 1,-2-1-246,-3 0 1,-3 1 79,-6-1 1,0 1-108,0-1 0,0-1-54,-1-3 0,3 1-54,2-6 0,4-5 6,6-4 0,0-6 53,0 6 0,1-7-20,4 2 1,8-4 99,6-1 1,1 0-447,-1 0 1,3-6 159,7-3 1,-2-2-834,-4 1 1157,4-3 0,-11-1 0,5-8 0</inkml:trace>
  <inkml:trace contextRef="#ctx0" brushRef="#br0">17062 2388 8102,'14'-6'-334,"0"4"-42,0-2 0,1-3 189,-1 3 1,5-1 171,0 5 1,0-5 14,-5 0 0,0-6 0,0 3 0</inkml:trace>
  <inkml:trace contextRef="#ctx0" brushRef="#br0">17161 2260 8102,'-1'15'193,"-4"-1"0,3 6 44,-2 4 0,0 3 154,0 1 0,2 1-346,-3-1 1,4 1-268,1-1 0,0-4-100,0-1 0,1-5 215,4 1 0,-2-8-634,7-2 0,-5-5 741,4 0 0,0-8 0,6-4 0</inkml:trace>
  <inkml:trace contextRef="#ctx0" brushRef="#br0">17289 2147 8102,'14'-8'-392,"1"-3"327,-1 6 0,-5 2 660,1 8 0,-7 2-362,2 8 0,-4 4-33,-1 0 0,0 4-353,0-4 1,-4 5 86,-1-5 0,-5 1-68,6-1 0,-6-3 74,5 3 0,1-8-647,4-1 351,0-7-225,0 3 414,6-6 0,2 0 89,6 0 1,0-5 456,1 1-294,-1-1 0,-2 7 226,-2 2 1,-4 4-121,-6 6 0,0 2 195,0 3 0,0-2-108,0 7 1,-6-2-56,-4 2 1,-4 3-114,-5-3 1,3 1-114,-3-1 0,4-2-607,0-3 0,6-8 328,-1 3 1,3-8 281,-3 4 0,-3-7 0,6 3 0</inkml:trace>
  <inkml:trace contextRef="#ctx0" brushRef="#br0">17460 2417 8102,'20'-7'0,"-4"0"-351,3-8 0,-5 6 140,-4-1 0,2 7 437,-2-1-994,-4-4 195,1 6 573,-7-4 0,0-1 0,0-1 0</inkml:trace>
  <inkml:trace contextRef="#ctx0" brushRef="#br0">17545 2289 8102,'0'14'-394,"0"0"0,0 2 1023,0 3 1,0-2-183,0 7 1,0-5-414,0 5 0,0-2 52,0 2 1,0-4-681,0-6 1,0 1 108,0-1 485,0-6 0,0 4 0,0-4 0</inkml:trace>
  <inkml:trace contextRef="#ctx0" brushRef="#br0">17744 2204 8102,'0'14'0,"0"6"570,0 4 1,-6 3-116,-4 1 0,-1 1-192,2-1 0,1-4 3,3 0 1,4-7-343,-4 2 1,10-8-139,4-2 1,5-5-159,5 0 1,3-4-402,7-4 1,6-6 453,3-9 1,-4 3-81,-1-3 1,-3 4-172,-1 0 570,-7 1 0,5 0 0,-5 0 0</inkml:trace>
  <inkml:trace contextRef="#ctx0" brushRef="#br0">17986 2232 8091,'-8'14'193,"-3"2"-11,6 3 0,0 3 100,5 6 0,-1 7-47,-4 3 1,4 3-236,-4 2 0,-3 6 0,0 1 0</inkml:trace>
  <inkml:trace contextRef="#ctx0" brushRef="#br0">19991 825 8228,'14'0'280,"2"6"-229,3 3 0,-4 10 618,4 5 0,2 4-211,-2 6 1,-2-3-512,-7 7 0,1-6-150,-7 1 1,1-3-172,-5-2 1,-5-1 185,1-3 1,-7-2 150,1-3 0,-7-3 3,-2 3 0,1-8-4,9-2 0,-4-1 81,4 2-7,-4-4 64,5-6 75,2 0-104,19 0 1,4 0-107,16 0 0,5 0 65,10 0 1,2 0-537,7 0 0,-7-5 221,-2 0 1,-10 1-936,-5 4 1220,-9-7 0,-4 6 0,-6-6 0</inkml:trace>
  <inkml:trace contextRef="#ctx0" brushRef="#br0">19294 1635 8038,'-8'-6'544,"10"4"-6,12-3 0,13 8-118,11 2 0,11 5-236,7-6 0,22 1-128,-32-5 1,3 0 0,0 0 0,1 0-387,4 1 0,1-2 0,-2-1 0,0-2 423,4-1 1,0 0 0,0-1-1,1 0 20,4-1 1,-1-1 0,-5 1 0,-1 0-145,-7 0 0,-1 0 1,-2 3-1,0 0 53,31-1 0,-2-1-709,-8 1 0,-11 1 332,-12 4 0,-8 4-669,-11 1 1024,-10 6 0,-2-3 0,-4 6 0</inkml:trace>
  <inkml:trace contextRef="#ctx0" brushRef="#br0">19322 1877 8115,'-8'20'614,"4"4"1,2 11-164,2 7 0,0 7-84,0 8 1,-1 0-313,-4 0 0,-2 9-645,-2 0 1,-2 1-221,6-10 1,-4-7 496,4-2 0,0-9-9,5-1 0,0-13-13,0-1 366,7-7 1,0-9 0,8-1-1</inkml:trace>
  <inkml:trace contextRef="#ctx0" brushRef="#br0">19422 2360 8115,'28'-14'-51,"1"-1"1,-6 3-4,1 2 1,0-1-128,4 7 1,-4-1-447,0 5 1,-12 0 626,3 0 0,-4-6 0,3-2 0</inkml:trace>
  <inkml:trace contextRef="#ctx0" brushRef="#br0">19507 2047 8115,'0'24'440,"0"0"1,0 6-196,0 7 1,0 5 247,0 0 0,-5 6-240,1-1 0,-6-1-352,5-8 1,-4 1 66,4-6 0,1 1-125,4-6 0,0-6-1211,0-3 744,0-3 624,6-8 0,2-15 0,6-8 0</inkml:trace>
  <inkml:trace contextRef="#ctx0" brushRef="#br0">19706 2104 8115,'14'0'0,"5"2"322,0 2 0,0 0 69,-4 5 1,-1 5 154,0 5 0,-6 6-363,-3-1 0,-4-2-246,-1 2 1,-1 0-117,-4 4 0,-5 0 123,-9 1 0,4-1-46,-4 1 0,3-2 119,2-4 1,1-2-159,4-7 0,-3 0-1,8 1 1,1-8 19,7-2 1,4-3-32,6-2 0,7-2 117,3-3 0,3-4-291,1-10 1,0 3 77,1-3 1,-2-1-853,-4 1 1101,-2 0 0,-1-2 0,3-1 0</inkml:trace>
  <inkml:trace contextRef="#ctx0" brushRef="#br0">19948 2317 8115,'14'0'0,"0"-1"-183,1-4 1,0 2 201,4-7 1,3-1 247,7-8 0,1 4-768,3-4 0,-4 4 163,-1 6 1,-6-4 33,-8 4 0,-6 1 304,-3-2 0,-3 1 0,-2-5 0</inkml:trace>
  <inkml:trace contextRef="#ctx0" brushRef="#br0">20090 2189 8115,'0'15'-232,"0"-1"1,0 2 868,0 3 0,0-2-163,0 7 1,2-1-372,2 6 0,-2-2-222,3-4 0,-4 3-369,-1-8 0,0 1-115,0-4 0,0-1 297,0 0 1,0-4-473,0-1 778,0-6 0,0 4 0,0-7 0</inkml:trace>
  <inkml:trace contextRef="#ctx0" brushRef="#br0">20289 2005 8115,'14'-8'0,"-1"3"0,-4 10 0,-2 4 19,-7 10 1,-2-2 44,-3 7 1,-2 3 8,-8 1 1,0 4-66,-4-8 0,3 1-98,-3-1 1,3-4-30,2-6 0,4-1 45,1-3-147,6 2 1,-2-10 135,10 2 0,3-2-57,6-2 1,6 0 159,4 0 0,-2 0 263,2 0 1,-5 2-4,5 2 0,-7 0-2,2 5 0,-10 0 127,-4 6 1,-3-1-115,-2 0 1,-2 0 35,-3 1 1,-3 4-128,-6-1 0,-5 1-307,0-4 0,-4 2-221,4-3 1,-5 4-318,5-9 1,0-1-916,5 1 1562,0-5 0,-1 2 0,1-6 0</inkml:trace>
  <inkml:trace contextRef="#ctx0" brushRef="#br0">20431 2346 8115,'37'-15'0,"-3"1"96,-5 0 1,-2 0 141,-4 0 1,-2 1-665,-7 4 311,0-4-1302,1 5 1417,-7-6 0,-8 0 0,-8-1 0</inkml:trace>
  <inkml:trace contextRef="#ctx0" brushRef="#br0">20531 2132 8115,'6'15'-106,"-4"0"59,3 4 1,-4-1 268,-1 5 0,0 1 367,0 5 1,2-6-611,2 1 0,-2-2 91,3 2 0,-4-2-598,-1-3 0,0-8 256,0 3 0,2-4 272,3-1 0,-4 4 0,6-5 0</inkml:trace>
  <inkml:trace contextRef="#ctx0" brushRef="#br0">20659 2161 8115,'14'5'0,"0"-1"0,0 6 0,1-5 0,5 4 511,4-4 1,0 0-179,4-5 1,-3 4-621,9 1 0,-6 0 120,-4-5 0,1-2-405,-6-3 0,0 4 73,-5-4 499,-6 4 0,5-6 0,-6-1 0</inkml:trace>
  <inkml:trace contextRef="#ctx0" brushRef="#br0">20929 2147 8091,'0'15'350,"0"4"1,-2-1-68,-2 5 0,0 8 428,-5 6 1,4 4-228,-4 2 1,6 0-1262,-2-1 1,3 1 776,2 0 0,13-7 0,3-1 0</inkml:trace>
  <inkml:trace contextRef="#ctx0" brushRef="#br0">22365 739 8141,'9'-25'0,"1"6"0,-1 6-537,6 13 297,5 7 0,-4 2 407,3 10 1,-3 3-15,-2 7 0,-6 4-305,-3 0 0,-4 5 87,-1-5 0,0 5-113,0-5 0,-6 0 126,-4-4 1,2-7 203,-1-3-29,6-3-128,-10-8-74,12 4 0,-4-10 60,10 3 1,-2-4 51,6-1 1,1 0-23,4 0 0,5 0 332,0 0 1,0 2-12,-5 2 1,5 4-16,0 7 1,-2-1-190,-7 0 0,1 2-196,-6 3 1,-2-3-382,-8 2 1,0-2 245,-9-2 1,1 1-166,-10-1 1,-1-5 367,-4 1 0,-7-1 0,-2 6 0</inkml:trace>
  <inkml:trace contextRef="#ctx0" brushRef="#br0">21782 1663 8141,'28'8'485,"10"-3"180,10-10 1,18-1-522,-22 2 1,2-2-1,3-2 1,2-1-644,5 2 0,1 0 1,2-2-1,-1-1 511,4 1 0,0-1 0,3-1 1,1 0 44,2-3 1,1-1 0,1 2 0,-1 0 163,-5 1 0,0 0 0,1-1 0,0 1-94,-1 1 1,0 3 0,-3 0 0,-2 1-93,-11 2 1,-2 1 0,-3 2 0,-3 1 79,21-4 0,-10 10-1019,-9 4 1,-12 9-631,-11 1 1534,-9 12 0,2-13 0,-4 8 0</inkml:trace>
  <inkml:trace contextRef="#ctx0" brushRef="#br0">22251 1891 8011,'-22'0'741,"3"0"1,10 11-614,4 3 1,3 11-194,2 4 1,0 1-82,0 8 0,2 1 117,3 9 1,-4-4-328,4 3 1,-3-3 89,-2-1 0,0-5-58,0 0 1,0-7 61,0 3 1,4-6 261,1-4 0,0 3 0,-5-5 0</inkml:trace>
  <inkml:trace contextRef="#ctx0" brushRef="#br0">22251 2388 8011,'33'-15'-61,"1"-4"0,5 1-153,-1-5 0,0 4 425,5-5 0,-6 7-60,6-2 1,-3 4-982,-12 6 0,-1-4 830,-8 4 0,-10-4 0,4-1 0</inkml:trace>
  <inkml:trace contextRef="#ctx0" brushRef="#br0">22521 2047 8011,'0'16'138,"0"3"0,0-2-138,0 7 0,0 0 682,0 4 1,0 2-293,0 3 0,0-3-266,0 3 0,0-7-871,0-3 1,-1 0 391,-4 0 0,3-2-1224,-2-7 1579,2 0 0,-4-6 0,-2-2 0</inkml:trace>
  <inkml:trace contextRef="#ctx0" brushRef="#br0">22706 2061 8011,'29'-22'0,"-1"3"0,-4 5 343,-1 5 193,-5 2 1,1 9-507,-10 3 0,-2 4 7,-7 10 0,-4 5-83,-5 9 1,-2-1 96,-13 5 0,2-5-24,-2 1 0,-1-3 82,6-1 0,0-1-58,5 0 0,6-5-108,3-4-67,4-10 1,2-3-176,4-6 1,9-6 130,10-3 0,-2-4-436,2-1 1,-2-5 6,2 0 597,2-6 0,-10 9 0,5-5 0</inkml:trace>
  <inkml:trace contextRef="#ctx0" brushRef="#br0">22905 2161 8011,'7'8'0,"0"-2"-81,8-6 1,-1-6 80,0-4 0,2-2 248,3-3 0,-3 1-347,3 0 0,-4 0-409,0 0 0,-1-5-341,0 0 849,-6 0 0,-2 5 0,-6-1 0</inkml:trace>
  <inkml:trace contextRef="#ctx0" brushRef="#br0">23019 1933 8011,'0'15'0,"0"5"374,0 4 1,0 3-25,0 1 0,0 5 65,0 1 0,0-1-116,0-5 1,0-1-599,0-3-45,0 3 0,2-13-890,2 0-361,-2 0 927,11-12 668,-12-2 0,12-14 0,-5-9 0</inkml:trace>
  <inkml:trace contextRef="#ctx0" brushRef="#br0">23133 1891 8011,'14'-8'655,"0"3"-375,0 4 0,-1 7-100,-4 3 1,-1 6-75,-3 4 0,-3-4-220,2 4 0,-4 2 138,-4-2 1,1 4-178,-7-4 0,2 0 9,-1-4 0,-4-1 192,4 0 1,1-4-102,-2-1 0,5-4-73,-4 4 0,6-4-3,-2 4 213,-3 1 1,7 4 393,-4 0-328,3 1 0,7-1-30,0 0 1,1 0-109,-1 0 0,-4 1 83,4-1 1,-3-5-219,-2 1 0,0-1 70,0 5 1,-7-4-372,-2-1 0,-4-4 182,-1 5 1,1-6 241,4 6 0,-10-1 0,3 6 0</inkml:trace>
  <inkml:trace contextRef="#ctx0" brushRef="#br0">23232 2161 8011,'10'-10'0,"-1"1"-61,1 6 1,4-8 73,0 6 0,2 0 456,3 5 1,-2-4-270,7-1 1,-2-6-461,2 1 0,1-2 128,-6-3 1,5 6-491,-5-1-552,0 1 1174,-5-5 0,-6 0 0,-2-1 0</inkml:trace>
  <inkml:trace contextRef="#ctx0" brushRef="#br0">23403 1962 8011,'1'8'188,"4"-3"1,-2 4-34,7 5 0,-7 2 351,2 8 1,-4-4-118,-1 9 0,0-4-521,0 8 0,0-8 0,0-1 1,0-7-155,0 2-426,0 4 1,0-8 166,0 4 545,0-9 0,0-4 0,0-6 0</inkml:trace>
  <inkml:trace contextRef="#ctx0" brushRef="#br0">23588 1976 8000,'0'14'376,"0"1"0,0-1-124,0 0 1,0 0-55,0 0 1,0 1 6,0-1 1,0-5-14,0 1 0,0-5-418,0 4 0,6-6 216,3 2 0,4-5-605,1-5 1,2 2 354,3-6 0,-3 1-1033,3-2 1293,-3-3 0,4-1 0,2-8 0</inkml:trace>
  <inkml:trace contextRef="#ctx0" brushRef="#br0">23730 1948 8122,'0'20'121,"0"2"759,0 7 0,-2 5-292,-2 4 1,0 2-639,-5-2 0,6 3 83,-2-3 0,3-3-589,2-2 1,7-5 555,2-4 0,4-4 0,1-5 0</inkml:trace>
  <inkml:trace contextRef="#ctx0" brushRef="#br0">25550 640 8109,'-14'0'15,"-1"0"-601,1 0 1,0 6 388,0 4 1,-1 4 469,1 5 0,5-2-70,-1 7 1,7-1-106,-2 6 1,4-1 335,1 1 0,8-2-169,6-4 0,6-2 49,9-7 1,6-6-305,3-3 1,9-4-266,5-1 0,2-1-64,-2-4 1,-5-3-458,-9-6 1,-5 0 775,-9-1 0,-3-5 0,-7-2 0</inkml:trace>
  <inkml:trace contextRef="#ctx0" brushRef="#br0">25763 768 8075,'-6'14'0,"3"6"479,-7 4 1,7 5-58,-2 4 1,4-3-648,1 3 0,0 2-259,0-2 0,6-2-528,3-7 0,-1 1 1012,2-6 0,-7 0 0,3-4 0</inkml:trace>
  <inkml:trace contextRef="#ctx0" brushRef="#br0">24910 1479 8086,'3'-10'306,"7"1"0,7 5-167,16 0 0,11 2 202,13 2 0,16-2-417,-33 0 1,0 0-1,3 0 1,0-1-338,33-11 0,-33 8 1,2 1 449,0-4 0,0-1 0,5-1 0,1 1-42,1 1 1,0-1-1,-1 1 1,0-1 180,-6 3 1,0 0 0,0 2 0,0 1-37,-5-1 1,0 0 0,38 2-220,-3-2 1,-8 4-255,-6 1 1,-15 0-1448,-8 0 1780,-6 0 0,-4 4 0,1 1 0,-1 0 0</inkml:trace>
  <inkml:trace contextRef="#ctx0" brushRef="#br0">25109 1763 7992,'-22'14'189,"1"8"-76,7 7 1,6 2-194,3 12 1,4-4-19,1 9 1,0-4-183,0-1 1,0-1-15,0 1 0,0-7-325,0-3 380,0-9 0,0 1 239,0-6 0,1-4 0,4-6 0,-3-6 0,4 3 0,-6-6 0</inkml:trace>
  <inkml:trace contextRef="#ctx0" brushRef="#br0">25109 2275 7992,'35'-15'-149,"-4"-4"-37,7 0 1,0-6 194,5 2 1,-1-9 3,1-1 0,-7 4-428,-2 6 0,-6 5-127,-4-1 542,-10 4 0,-1-6 0,-5-1 0</inkml:trace>
  <inkml:trace contextRef="#ctx0" brushRef="#br0">25393 1834 7992,'0'14'289,"0"2"158,0 3 0,-1 5-138,-4 9 0,3 3 61,-2 7 1,1-1-450,-2 1 0,2-2 122,-7-3 1,7-3-55,-2-7 1,-1-1 144,1-3-1212,0-4 154,-1-6-199,5-6 1123,1-8 0,7-14 0,8-8 0</inkml:trace>
  <inkml:trace contextRef="#ctx0" brushRef="#br0">25521 1891 7986,'15'0'235,"-3"1"96,-2 4 1,1 3 137,-7 6 0,1 5-93,-5 0 1,0 6-368,0-1 0,-1 3-85,-4 1 1,-3 1-118,-6-1 1,0-1 201,-1-3 0,1-2 36,0-3 0,6-3-95,3 3 1,4-4 111,1 0 1,0-6-242,0 1 1,1-7 43,4 1 0,4-8-314,10-6 1,-1-7 173,5-2 1,0-6-329,0 1 0,3-3 204,-7-1 0,-2 1 399,-8 3 0,4-3 0,-5 5 0</inkml:trace>
  <inkml:trace contextRef="#ctx0" brushRef="#br0">25649 2061 7986,'0'8'-778,"7"-1"765,2-7 1,4 0 433,1 0 0,5-7-240,0-2 1,5-9-62,-6-1 1,6 1-373,-5 3 1,0 1 124,-5 0 0,-1 0-343,-4-1 1,-2 6-155,-7-1 409,0 1 1,-2 0 214,-3-1 0,-2 7 0,-8-10 0,1 5 0</inkml:trace>
  <inkml:trace contextRef="#ctx0" brushRef="#br0">25791 1862 7986,'-9'13'0,"-1"-4"0,7 4 132,-1-3 1,2 7 92,2 2 0,0 6 215,0-1 1,0 3-197,0 1 0,0 1-252,0-1 0,5 0 97,-1 1 1,3-7-158,-2-3 1,-2-3-1462,6-2 898,-6-6 631,4-2 0,-1-6 0,2 0 0</inkml:trace>
  <inkml:trace contextRef="#ctx0" brushRef="#br0">25976 1791 7977,'14'0'-377,"1"0"647,-7 0 112,-2 7 0,-6 0-243,0 8 1,-2-1 1,-2 0 1,-4 0-232,-7 1 1,1-1-41,0 0 1,1-5-239,4 1 311,-4-1 0,12 6-65,-4-1 0,3 0-96,2 0 0,5-4 68,0-1 1,6 1 244,-2 4 1,4-1-126,1-4 0,-1 4 411,-4-4 0,2-1 30,-6 2-18,6-1 0,-9 5-168,3 0 1,-5 1-66,-5-1 1,2-5-182,-7 1 1,1-5-409,-6 4 1,6-6-1366,0 2 1794,-1-3 0,-10-9 0,-3-1 0</inkml:trace>
  <inkml:trace contextRef="#ctx0" brushRef="#br0">26019 2076 7953,'22'-15'0,"-1"-4"32,-7 0 1,5 1 61,0 3 1,6-2 388,-1 3 1,-2-4-367,1 9 0,-5-4-582,1-1 0,-5 5-292,-4-1 1,-4 5 101,-6-4 655,0 6 0,0-10 0,0 5 0</inkml:trace>
  <inkml:trace contextRef="#ctx0" brushRef="#br0">26175 1862 7953,'0'19'67,"0"0"0,0 2 254,0-2 1,-1 3-46,-4 6 0,3 1 251,-2-1 1,-3 1-361,3-1 0,-3-4-536,3-1 0,2-5-1125,-3 1 894,4-3 600,1-2 0,0 0 0,0 0 0</inkml:trace>
  <inkml:trace contextRef="#ctx0" brushRef="#br0">26389 1734 7953,'7'0'176,"0"0"0,-7 7 36,0 2 0,-2 2 274,-3-1 1,4 2-477,-4-2 1,4 4 2,1 5 0,1-3-22,4 3 1,8-3 83,5-2 0,8-2-371,-3-2 1,6 1-15,4-6 1,-1-1-193,6-4 1,-7-1 128,2-4 0,2-1-60,-2-4 1,0-2 432,-4 2 0,-7 4 0,-1-7 0,-7 5 0</inkml:trace>
  <inkml:trace contextRef="#ctx0" brushRef="#br0">26630 1692 7953,'-4'19'0,"-1"0"0,-6 1 0,1-1 0,-2 11 0,-3 13 0,6 3 0,-1 10 0,3 6-388,-3 14 0,-1-3 388,6 2 0,1 3 0,4-2 0,0-35 0,0 0 0,0 38 0</inkml:trace>
  <inkml:trace contextRef="#ctx0" brushRef="#br0">24455 7094 8477,'-14'-36'0,"1"1"-527,4 6 0,-2 3 347,6 2 1,-6-1 652,1 6 0,2-5-177,-1 5-258,-1-6 0,-9 9-69,1-3 1,-8-3-14,3-2 0,-11 2 24,-4-2 0,-4 2-114,-6-1 0,-8-3 334,-11 7 0,-1-4-240,2 4 0,3 5 384,6 4 0,-6 7-63,-4-2 0,-4 7-315,-5 7 1,-3 4 87,37 0 1,-1 2 0,3-2 0,1 1 12,1 4 0,0 2 0,2 4 0,1 3-61,2 2 1,0 3-1,-2 4 1,0 2 43,2 2 0,0 1 1,-2 1-1,0 0-357,-1 0 0,1 1 1,5 2-1,2 2 311,1-1 0,2 2 1,2 3-1,3 1-56,2 0 1,3 0-1,3-1 1,3-1-122,6-4 0,2-2 0,1 1 0,1-3 139,9 29 0,17-9 70,25-15 1,14-12-16,-22-21 0,2-4 0,3-2 1,0-2 68,2-4 0,2-4 0,7-2 0,2-1 64,4-4 0,1-1 1,0-1-1,0-2-120,6-5 1,1-2 0,-5 2 0,-1-2 150,-3-1 0,-2-1 0,1 1 0,-1 0-24,-1 0 1,-1-1 0,-4-2-1,-2-1-54,-4 0 0,-2-2 0,-4 0 0,-2-1-42,-2-1 0,-1 1 0,-6 2 1,0 0-27,0 0 0,-2 0 0,18-26-484,-12-5 0,-11 0-199,-17 0 0,-15 0 644,-19 0 0,-4 0 0,-15 0 0,7 1 0</inkml:trace>
  <inkml:trace contextRef="#ctx0" brushRef="#br0">17531 2900 8366,'-6'-8'-138,"4"-4"-130,-4 4 369,6 0 100,0 2-86,0 6 0,0 1-3,0 4 1,4 3 5,1 6 1,0 6-15,-5 4 1,0 3-41,0 1 0,0 6-110,0-1 1,-2 6-405,-2-1 261,2 3 1,-9 2-194,6 0 0,-4-7 20,4-3 1,-4-3-350,4-1 711,-6-7 0,3-2 0,-6-6 0</inkml:trace>
  <inkml:trace contextRef="#ctx0" brushRef="#br0">17360 3270 8366,'0'20'0,"0"4"0,-1 3-409,-4 1 1,3 2 417,-2 3 0,2-1 666,2 6 0,0-2-276,0 2 0,0-3-157,0-7 0,2-1-85,2-3 0,0-4 66,5-5 0,1-7-74,4-4 0,0-4 44,0-4 0,2-4-67,3-7 1,-2-10-155,7-3 0,0-10-331,4 0 1,-1-8-98,-3-1 1,3-5 120,-4 4 154,-2 1 0,-1 4 0,-5 1 0</inkml:trace>
  <inkml:trace contextRef="#ctx0" brushRef="#br0">17318 4592 8253,'-22'-14'0,"1"6"-91,7 3-33,6 3 0,2 6 406,6 5-125,0 7 1,-5 17-43,0 0 1,0 11-2,5-1 1,0 1-146,0-6 1,7-5 78,2-9 1,5-3-69,5-7 0,2-6 99,3-3 0,1-10 86,-6-5 1,4-9-143,-4-4 0,0-4-3,-4-2 1,-3-1-92,-2-3 0,1 3 117,-6-3 0,-1 1-161,-4-1 1,-1 8 149,-4-3 0,-3 10-158,-6 4 1,-5 1 111,0 9 1,-5 5-242,5 9 0,-6 9-24,1 4 1,4 4-42,1 2 1,9-1-161,6 0 1,2-1 476,2-3 0,13-3 0,2-7 0</inkml:trace>
  <inkml:trace contextRef="#ctx0" brushRef="#br0">17630 4777 8253,'0'14'-870,"0"-5"434,0 1 1034,0-1 1,0 6 386,0-1-1076,0 0 0,5 0-227,0 0 1,1-6-228,-1-3 0,-2 1 545,7-1 0,-1 0 0,5-5 0</inkml:trace>
  <inkml:trace contextRef="#ctx0" brushRef="#br0">17858 4635 8218,'-8'14'-171,"-3"2"239,6 3 0,-4-2 11,4 7 0,0-5-8,5 4 91,0-5-263,0 2 121,7-12 0,0-8-52,8-9 1,4-6 82,0-4 1,0-3-167,-5-6 0,-2-1 13,-2 1 0,1 4-65,-6 1 1,-1 5 92,-4-1 1,0 8 37,0 2 1,-1 6-193,-4-2 1,-3 5 97,-6 5 1,0 1-137,0 3 0,4 2-103,1-6 369,5 6 0,-2-3 0,6 6 0</inkml:trace>
  <inkml:trace contextRef="#ctx0" brushRef="#br0">18071 4364 8290,'8'7'-51,"-2"1"250,-6 6 0,0 3 188,0 7 1,0 6-133,0 13 1,0 7-98,0 7 1,0 8-418,0 11 1,0-31 0,0 3-12,0 6 0,0 1 0,0-2 0,0 1 270,0 3 0,0 0 0,3-2 0,1 1 0,0 0 0,0 1 0</inkml:trace>
  <inkml:trace contextRef="#ctx0" brushRef="#br0">8711 8871 8324,'-22'-8'-60,"-16"3"-38,8 5 608,6 5 0,13 3-377</inkml:trace>
  <inkml:trace contextRef="#ctx0" brushRef="#br0">21981 7734 10829,'0'-14'-716,"0"-1"0,-2 3 1842,-2 2-312,2 4-368,-4 6 59,0 0-173,-2 0 1,-7 6-168,1 4-63,-6 2-56,4 3 1,-11 0-18,3 4 0,-9-1 192,-5 5 1,-9 3-2,-5 7 1,-15-2-318,-4 7 0,31-18 1,0 0 161,-1 3 1,1 1-1,-2 1 1,0 1-954,0 2 0,-1 1 1048,-5 2 0,-2 1-99,0-3 1,-1 0 0,-5 3 0,0-1-93,2-2 1,-1-1 115,-4 3 0,-1 1-86,3 0 1,-1 1 0,-10 7 0,-1 1-64,0-1 1,0 0-1,4-1 1,1 0-285,2-3 0,0-1 0,3-2 0,-2 0 232,-5 3 1,0-1 0,5-2-1,2-3-15,3-3 0,3-1 0,4-1 0,1 0 113,5-1 0,1-1 0,4-3 0,0-2 152,-2 2 0,0-2 180,-28 14-336,4-4 1,14-6 341,2-3 307,11-9-484,8 3 817,9-12 1,12 7-937,3-3 1,11-4 585,8 4 0,15-3-559,14-2 1,7 0-61,12 0 0,3 6-356,6 3-338,0-2 688,0 12 1,-32-14-1,2-1-21,4 5 0,0 1-75,1 1 0,2 0 83,7 0 1,2 0 0,-6 3-1,-1 1 5,2-1 1,0 0-1,0 0 1,0 1-176,3-1 0,-1 0 1,1 0-1,-1 1 243,6-1 0,-1 0 0,-4 0 0,0 0-31,0 1 1,-1-1 0,4 0-1,0 0-6,3 0 1,1 1-1,-4-1 1,-1 0 67,1 0 1,-2 1-1,-6-2 1,-2 0-52,-1-1 0,1 0 1,1 1-1,0-1-127,-2-2 1,1-1-1,-2 1 1,-1 1-41,31 8 0,-8-2-298,-16 7 1,-9-5 65,-10 5 0,-6 1-648,-8 8 1022,0-3 0,-13 9 0,3-2 0,-4 4 0,-3 5 0</inkml:trace>
  <inkml:trace contextRef="#ctx0" brushRef="#br0">16863 9027 8344,'-8'0'-55,"1"0"368,7 0 0,0 2-110,0 3 0,0 3-65,0 6 0,-4 5-1041,-1 0 594,-6 6 1,3-9-57,-6 3-403,0 3 318,-1-13 191,7 10 259,-4-17 0,10 4 0,-4-6 0</inkml:trace>
  <inkml:trace contextRef="#ctx0" brushRef="#br0">16948 9027 8344,'28'-14'-98,"7"0"1,-3 0-55,6 0 1,-5 1 250,5 3 0,-11-1-239,1 7 140,-9-1 0,2-1 0,-7-2 0</inkml:trace>
  <inkml:trace contextRef="#ctx0" brushRef="#br0">16920 9099 8344,'0'14'-327,"0"0"0,6 2 916,3 3-101,4-4-49,8 12-340,1-5 1,8 5-52,3-3 0,0 3 175,10-3 0,1-5-22,8-5 1,8 0 69,-3-5 1,3-2 182,-3-3 0,-5 3-17,0-2-1119,0-1 847,5-4 1,5 0-49,-1 0 107,1-6-126,-5-2 1,-8-1-47,-7-1-335,-5 7 283,-15-3 0,-8 12 0,-8 2 0</inkml:trace>
  <inkml:trace contextRef="#ctx0" brushRef="#br0">11119 11430 9758,'0'14'-1523,"0"7"1045,0 2 1,1 1 879,4 5 0,-3-4-98,2 8-388,-2-3 0,-4-2-310,-2 1 0,-3-7 136,-2-3 1,1-10-532,3-4 789,4-3 0,-12-21 0,5-5 0</inkml:trace>
  <inkml:trace contextRef="#ctx0" brushRef="#br0">11204 11117 8453,'14'-14'444,"0"6"-1,1 2-166,-1 12 1,0 8 178,0 10 1,5 9-182,0 5 1,-5 10 15,-4 4 0,-7 3-120,2 2 1,-4 12-491,-1 7 1,-1 0 425,-4 0 0,-1-5-100,-4-5 0,-1-4-1280,7-10 525,-8-3 354,11-19 1,-5-3-969,6-13 714,0-6 269,0-8 379,0-14 0,6-15 0,2-7 0</inkml:trace>
  <inkml:trace contextRef="#ctx0" brushRef="#br0">11432 11373 8299,'15'-6'-13,"4"-4"73,-3-2 1,16-9 105,-4-3 1,8-1 20,-2 2 1,5-4-57,-1 3 0,1 3 10,-1 2 0,-4 5 251,-11 5-189,4 2 0,-11 9-147,3 3 1,-10 11 159,-4 12-171,-3 7 0,-9 14-83,-2 3 0,-4 5 122,-1 4 0,-5 9-404,0 6 1,5-7 122,4-7 0,7-5-390,-1-5 0,2-8-1094,2-6 935,0-7 306,0-2 440,-6-9 0,4 1 0,-4 1 0</inkml:trace>
  <inkml:trace contextRef="#ctx0" brushRef="#br0">11545 11757 8299,'14'-8'-108,"-6"-5"-14,11 6 1,-8-3-252,13 1 1,0-1 266,4-4 1,1 0 209,-1-1 1,-6 1-129,-3 0 0,-3 6 164,-2 3-317,-6 4 0,-5 7 138,-12 4 1,-7 10 2,-12 9 1,-6 5 62,1 9 1,0 0 25,5-1 1,5-2 110,4 2 1,4-7 351,0 8 1,8-10-176,2 0 0,3-9 11,2-5 0,11-10-269,4-4-161,8-3-37,6-9 0,7-7-835,7-10 768,-1-9-974,1-3 1156,0 0 0,1-9 0,0 4 0,-1-3 0,-4-3 0</inkml:trace>
  <inkml:trace contextRef="#ctx0" brushRef="#br0">12014 11672 8269,'8'-2'168,"-3"-3"0,3 1 346,1-11 1,9 3-292,1-12 0,6 0-256,-1-4 0,9 0-741,5-1 455,3-6 144,2 5 0,-6 0-393,1 7 568,0-1 0,-1-5 0,-3 1 0</inkml:trace>
  <inkml:trace contextRef="#ctx0" brushRef="#br0">12825 10918 8269,'14'0'0,"0"0"21,0 0 1,-6 2 58,-3 3 0,-3 2 1078,-2 8-474,0 5-333,-7 2 1,-2 8-172,-10 3 137,-3 4-201,-7 5 1,-1 1-88,-3 0 1,-2 4-29,-2 1 1,-3-3-352,7-7 1,1 0-346,9-9-688,2 2 468,13-21 0,2-1 365,6-18 0,6-2 550,4-13 0,9 0 0,3-4 0</inkml:trace>
  <inkml:trace contextRef="#ctx0" brushRef="#br0">12612 11359 8269,'22'-6'-136,"0"4"38,-3-3 0,-8 5 388,3 5 1,-4 8 255,-1 6 0,2 6 65,-6-1 1,0 7-187,-5 2 0,0 2-138,0-2 30,0 4-300,0-1 0,0 3-153,0-5 1,-5-1-151,0-5 1,0 1-457,5-1 1,0-1-370,0-3 74,0-4 0,0-14 1037,0-6 0,7-12 0,1-10 0</inkml:trace>
  <inkml:trace contextRef="#ctx0" brushRef="#br0">12796 11629 8251,'15'-36'-142,"-1"3"1,2-2-213,3 2 1,4-1 389,10 6 1,-3 0 271,4-1 0,-1 5-309,-5 1 0,4-1 74,-8-4 0,-5 4-671,-5 0 279,0 7 159,-12-4 160,4 1 0,0-2 0,2-7 0</inkml:trace>
  <inkml:trace contextRef="#ctx0" brushRef="#br0">13052 11004 8238,'-14'-8'-308,"0"9"-77,0 13 1,4 9 1571,1 10-328,6 3-399,-10 7 1,10 6 131,-7 3 0,6 5-313,-6 4 0,5 4 269,-4 6 0,6 5-273,-2 0 0,5-12-28,5-7 1,7-16 108,7-3-106,7-12-62,-4-12 0,12-8 449,4-6-230,3 0-342,2-12 1,-5-4-72,0-13 0,-5-12-101,5-6 1,-5-8-451,5-7 1,0-3 346,-17 30 1,1-1 0,19-30-329,-3-1 0,1 6 538,-6-6 0,0-2 0,-4-2 0,-1 6 0,1 5 0</inkml:trace>
  <inkml:trace contextRef="#ctx0" brushRef="#br0">10948 11885 8100,'-36'0'0,"3"6"109,9 4 0,-1 1 276,6-2 0,-5 5-200,5 1 110,-6-1-118,3 6 1,-15-1-883,-5 0 509,-1 0 1,-12 0-122,3 0 237,-4 0 0,6-5 107,2 1 0,-2 0 40,-2 4 0,-10-3-324,-4 3 1,26-8 0,-1-1 230,-1-1 0,-1 1 0,1-1 1,0 1 47,2-3 1,0 0 0,-1 0 0,-1 0 1,-2 1 1,-2-2-1,-1-1 1,-2-2 46,-6 0 1,1-1 0,5 1 0,2 0-22,-3 0 1,0-1 0,0 1 0,1-1-9,-3-2 1,-1 0-1,-3 0 1,-1 0-327,-7 0 1,0 0-1,5 0 1,1 0 300,1 0 1,0 0-1,0-3 1,0-2-20,-4-2 0,-1 0 1,2-3-1,0-1-2,-2-3 0,1 0 0,-1-1 0,2 0-1,3-2 0,0 0 0,-5 2 0,-2 0 21,-5-1 1,0-1-1,7 2 1,1-1-332,2-1 1,0 0 0,-3 2-1,-1 0 364,-3-1 0,-1-1 0,3 0 0,0-1 1,0 2 0,0-1 0,2-3 0,0-1-26,-2 0 0,0 0 1,-3-1-1,1-1 9,-1-2 1,1-2 0,4 1 0,1-3-8,1-4 1,1 0 0,0 0-1,0-1 9,-5-3 1,0-2 0,1 3-1,1 0 5,2 1 0,2-1 0,2-1 1,3-1-11,3-1 1,0-2 0,-1 1 0,0-1-115,-6-3 1,0-2-800,2 3 0,2-1 883,6 5 1,1-1 0,0-2 0,2-1-13,3 1 1,2-1 21,-3-2 1,0-2-23,-4-2 1,0-1-1,1 0 1,-1 0 1,-2 1 0,1-1 0,5 0 0,2-1-117,1-1 0,2-1 0,4-1 0,1-1 108,-3-4 0,-1 0 0,2 1 0,0-1-9,-1-3 1,-1 1-1,0 1 1,1 0 26,-1-4 1,1 0 0,2 2 0,1-1 21,0-3 0,2-1 0,6 5 0,1 0-13,1 0 1,1 0 0,2 3 0,0 0 1,1-3 0,-1 1 0,-1 4 0,0 1 9,3 0 0,1-1 0,-3-1 0,0-1 5,2-3 0,1 1 1,-1 3-1,1 2 3,1 1 1,1 1 0,0 2 0,1 0-13,1 0 1,1-1 0,-2-2 0,2-2 41,3-2 0,2 0-260,-4 3 1,2 0 219,7-3 0,1-1 1,-3 2-1,-1-1-38,4-7 0,0 0 38,3 1 0,1 0-6,2-2 0,2 0 0,2 6 0,2 2-14,2-3 0,1 1 11,-1 1 0,0-1-4,0-3 0,0 1 0,3 5 0,0 2 0,-1 3 0,1 2 1,2 1-1,0 2 244,-3-2 1,1 0-1,2 3 1,0-1-231,-3-2 0,1 1 0,2 2 0,1 1 143,-1 2 0,0 2-143,1 3 0,1-1-9,6-2 1,2 1 0,-1 0 0,2 1 111,5-5 1,1 0-131,0 5 1,-1-1 10,1-7 1,-1 0 0,1 8-1,-1 1 8,1-3 0,0-1 0,0 0 0,2 1 23,1 1 1,2 1 0,1 1-1,2 1-21,2-1 0,2 2 0,1 3 0,-1 1-20,-3 2 0,0 1 0,0 1 0,0 1-14,-3 1 0,1 2 0,3 0 1,0 2-41,1 4 1,1 1 71,1-3 0,0 0-13,-3 3 1,1 0-1,-1-3 1,-1-1 111,-1 2 1,-2-2-4,-3-3 1,1 1-66,4 2 1,2 0-1,-3-5 1,1 0 9,5 3 0,1 1 1,-3-3-1,-2-1-19,-2 4 1,-1-1 0,0-2 0,0 0 261,-4 2 0,0 0 0,2 0 0,2 1-279,-2 2 0,0-1 1,1 1-1,1 0 23,-2 0 1,0-1 0,-1 1 0,-2 0-112,29-22 134,-3 0-18,-6 1 1,0 5-259,0 4 244,0 3 0,-11 3-308,-4 3 281,-2 4 1,-8 7 682,-4 4-1116,-9-4 1487,1 12-2024,-5-6 869,-7 1 0,-1 3-719,-2-7 0,-2-1 1005,7-8-187,-1 4 0,6-19 0,-1 4 0</inkml:trace>
  <inkml:trace contextRef="#ctx0" brushRef="#br0">7038 2630 8279,'2'-9'395,"3"-1"0,9 2-29,9-1 0,6-4-46,4 4 0,3-4-82,7-1 1,8 0-23,5-1 0,8 3-220,7 2 0,-3-1 75,3 6 1,-10 1 140,6 4 1,-17 6-124,-2 3 1,-9-1 99,4 2 1,-2-7-22,-8 2 1,-1-2 32,-9 2 0,3-4-14,-7 4 1,-5-3-64,-5-2 0,-6 1 62,2 4 0,-13 4 65,-11 10 0,-11 11-56,-17 13 1,-5 17-371,21-26 0,0 3 1,-2 8-1,0 2-347,-4-1 0,-2 2 0,-5 11 0,-2 1 42,-4 1 0,0 1 0,2 0 1,2-1 62,2-2 1,2 1 416,2 3 0,1 2 0,4-6 0,1 2 0,0 5 0,1 0 0</inkml:trace>
  <inkml:trace contextRef="#ctx0" brushRef="#br0">6868 4194 13815,'0'-24'-496,"0"0"1,6 6 335,3 8 1,12 8 53,7 2 0,2 4 117,8 10 1,0-3-39,5 8 1,0 3 299,-1 2 1,7 2-607,3 3 0,11-7 188,9-3 1,-31-13 0,1-3-132,6 0 0,-1-1 1,-4-1-1,-1 0 79,39-1 0,-41-5 1,1-3 166,-2-1 0,2-1 1,6-2-1,1-1 136,2-1 1,-1-1-1,-1 2 1,-1 0-115,-4 1 1,-1 0-1,-2-1 1,-1-1 225,33-10 0,0 4 344,4 1 0,-3 9 85,3 6 0,-5 2-546,-5 2 1,-3 13 97,-6 6 1,-5 11-180,0 3 1,-3 8-253,8 2 1,-2 1 72,-22-18 0,1 0 0,31 20-219,-32-22 0,0-1 1,33 20-430,1-5 0,2-11 335,-27-19 1,1-2 0,5-2-1,1-2 273,7-3 1,2-3 0,-4-3-1,1-3 56,1-5 0,1-3 1,4-2-1,2-3 173,2-5 0,2-1 0,1 3 1,0 2 5,-1 0 0,-1 0 0,-2 3 0,0 0 196,-5 1 0,0 2 0,0 0 0,-1 3-10,-1 2 1,0 2 0,-4 3 0,-2 2 217,-7 3 1,-3 1 0,35 2-123,0 5 0,-11 9 4,6 10 1,-3 7-218,3 2 1,-5 2-36,1-2 0,-3-4-227,3-1 1,-29-14 0,3-3 96,1-2 0,1-3 0,6 0 0,2-1-215,7-4 1,2-2-1,-3-4 1,0-3 184,4 0 0,1-3 0,6-4 0,3-1-188,-18 3 1,2 1-1,-2-1 1,23-8 0,-2 1 209,-1-1 0,1-1 0,-21 6 1,1 0-1,0 1-64,2-1 1,-1 0 0,0 0 0,-1 1 0,-1-1 0,0 1 97,21-4 1,-1 0 0,-1-1 0,1 1-28,3 2 1,0 1-1,-10 1 1,-1 1 2,-5 2 0,-2 1 1,-4 4-1,0 1 92,0-2 0,1 2 1,-4 3-1,0 1 135,2-1 0,-1 1 1,-5 1-1,0 1-125,-1 0 0,-2 0 1,1 0-1,-1 1 91,1 2 1,0-1 0,3-1 0,2 0-61,2 1 0,0 0 0,3-3 1,-1-2-9,-2-2 0,0 0 0,5-1 1,0 0-6,2-1 1,1-1 0,0-1 0,1-2-37,5-1 0,1 0 1,-3-1-1,0-1-31,2 0 0,1 0 1,-1 2-1,0 0 22,8 0 1,-1 0 0,-5 3 0,-1 1-79,-1-2 1,0 1 0,0 1-1,-1 0 59,4 1 0,0 0 1,-5 3-1,-2 0 44,-4 1 1,-2 1 0,-1 1 0,-1 1-14,-2 0 1,0 0 0,1 0 0,0 1-29,2 2 1,-1-1 0,-1-1 0,-2 1 9,-3 3 1,-1 0 0,3-3 0,1-1-42,1 1 0,0 1 0,5-2 0,0-1-82,7 1 0,0-2 0,-1-2 0,1-2-57,1-1 0,2-2 0,3-2 0,1-2 48,-18 2 1,1-1-1,0-1 1,24-6 0,0 0-16,-23 4 0,1 0 0,-1-1 1,-1-1-1,-1 0 0,0 1 76,2-1 0,1 0 0,-1 0 0,-2-1 0,0-1 0,-1 1 83,22-7 1,-1 1 0,-2-1 0,1 0-63,2 2 1,-1 2 0,-10 4 0,-3 2 495,-4 1 0,-3 2 0,-1 2 0,-1 2-199,-3 2 0,-1 1 0,0 0 0,1 1 86,-3 2 1,0 2-1,-1 2 1,-1 1-72,28 5 1,5 10-253,-5 5 0,-29-13 0,3-2 157,6 1 0,2-1 1,2-1-1,0-2-195,4 0 0,1-2 1,9-1-1,1-1-280,0-4 0,2-1 1,7-3-1,2-2 203,-27 1 0,1-1 0,1-1 0,8-1 0,2-1 0,-1-1-359,-2 0 0,0-1 0,0 0 0,3-1 0,0 1 0,0-1 276,-1 0 0,0 0 1,-1-1-1,0 1 1,-1 0-1,0 0 21,-1-1 1,-1 1-1,1 0 1,0 0-1,0 0 1,-2-1-30,-4 1 0,-1-1 0,0 2 0,-1 0 1,0 1-1,-1 0 332,19-5 0,-1 1 0,-3 1 1,-1 0-80,-4 0 0,-2 2 1,-6 2-1,0 1 104,3 3 0,-2 0 1,-7 0-1,-2 1 526,-4 3 0,0 2 0,36-4 325,-8 5 1,6 1-693,-37 1 1,1 1-1,3 0 1,2 0-151,1 2 0,1 0 0,0-1 1,1-2 113,1-1 0,0-2 0,8 1 1,1 0-227,2 1 0,1-2 0,4-3 0,1-3-49,-3 1 0,0-2 0,4-3 0,1 0-28,-2 1 1,-1 1 0,0-3 0,-1 0-48,-1 3 1,0-1 0,-3-2-1,0 1-90,-4 1 0,-1 1 1,3-3-1,-1 1 65,-1 4 1,0 0 0,-2-1-1,-1 0-71,-6 5 0,-1 2 0,-1-2 1,-1 1-154,-2 2 1,0 0 0,2 0-1,0 2-264,0 0 1,0 0-1,0 2 1,0 0 567,-2 3 0,-1 0 0,1 1 0,-1 0 0,1 1 0,0 1 0,-1 2 0,1 0 0,0 1 0,-1 1 0</inkml:trace>
  <inkml:trace contextRef="#ctx0" brushRef="#br0">16379 5829 8515,'-22'-45'-149,"0"0"0,-1-1 0,-1 2 0,0 0 0,-1 1 203,-1 4 0,0 2 0,0 1 0,1 2 292,-22-22 0,-2-4-72,-4 3 0,26 24 0,-1 1-29,-24-25 0,2-1-555,-3 5 235,-5 5 0,23 26 1,-3 2-168,-3 1 0,-3 1 0,-3 2 0,-2 3 113,-3 3 1,-1 1 0,0 1 0,0 2 93,2 1 0,-2 0 0,-7 2 0,-1 2-47,-8 2 0,0 2 0,-1 6 0,0 3-202,-3 3 0,-1 3 0,21-3 0,0 2 0,-1 0 246,-3 3 0,0 0 0,0 2 0,1 1 0,-1 1 0,0 1-325,-3 4 1,0 2-1,0-1 1,-4 2 0,0 1-1,1 0 344,0 1 0,2 1 0,0 1 0,0 0 0,0 0 0,3 2 39,3 1 1,2 0 0,0 2 0,-2-1 0,1 2 0,0 0 15,-3 6 1,-1 1 0,2 1 0,2 0 0,0 1-1,3 0 80,3 0 0,3 2 0,0-1 1,0 2-1,1 0 0,1 1 0,0 1 0,1 1 1,3 1-1,3 1 1,3 2-1,1 0-19,2 0 1,1 1 0,3 0 0,3 2 0,2 1-1,2 0-29,0 0 1,1-1 0,3 2 0,1 1 0,2 0 0,1 1-15,2 0 1,1-1-1,2 2 1,0 0-1,2 1 1,3-1-51,2-1 0,2 0 0,2 0 0,0-2 0,1 0 1,2-1 60,3-1 1,2 0-1,1-2 1,0-3-1,2 0 1,1-2-314,3 1 1,2 0-1,3-3 1,2-4 0,2-2-1,3-1 188,4 1 1,2-1-1,2-2 1,0-3-1,2-2 1,1-1-4,1 0 1,2-2 0,1-2-1,4-1 1,1-2 0,1-1 25,2-3 0,0 0 0,1-2 0,0 0 0,1-1 0,1-2 21,3 0 0,1-3 0,0 1 1,0-1-1,1 0 0,0-2 4,1-1 0,1-1 0,0 0 0,-2 1 0,-1 1 0,1-2-11,3-1 1,1 0 0,-1-1 0,-5 1-1,0 0 1,0 0-62,7-1 0,0-1 0,0-1 0,-2 0 0,-1-1 0,0 0 94,-1-1 1,-1 1 0,0-2-1,-4-1 1,-1-2 0,0 1-9,-1-2 0,0 1 1,0-1-1,-2-1 1,0 0-1,0-1 20,2 0 0,0-1 0,0-1 0,-2-1 0,0-2 0,-1-2 98,23-5 0,-2-3 0,0-3 0,0-3-52,-23 1 0,1-1 1,-2-2-1,0-2 0,-2-1 1,0-2 62,0-3 0,0-1 0,0-2 0,-1-2 0,1-1 0,-1 0-55,5-2 0,0-2 0,-2 0 0,-5-1 0,-1-2 0,-1-1-28,0-2 1,-2-1 0,0-1-1,1-1 1,-1-2 0,0 0-111,4-8 0,1-1 0,-3-1 0,-2 1 0,-2-2 0,-2 0-77,-1-3 1,-2-1 0,-2-2 0,-2-1 0,-1-2 0,-1 0-126,-1-4 0,-1-1 0,-2 0 0,-1 3 0,-2 0 0,0 0 169,1-2 1,0-1-1,-3 0 1,-1-2-1,-2-2 1,-2 1-22,-1 2 1,-1 0 0,-2 0-1,-2-5 1,-3 0 0,-2 1 106,-3 6 1,-2 2-1,-4-1 1,-3 0-1,-4 1 1,-3-1 137,-2 0 0,-4-1 0,-2 2 0,-3 2 0,-2 1 0,-2 2-13,-2-1 1,-3 1 0,-2 1-1,-5 0 1,-4 0 0,-2 3-73,-5 0 1,-3 3 0,-1 1-1,2 5 1,-2 1 0,-2 3 64,-4 0 1,-2 1-1,-1 4 1,2 5 0,-1 3-1,-2 1 3,-3 0 1,-1 3 0,-1 1 0,-2 4 0,-2 1 0,2 3-469,3 3 0,2 2 0,0 1 356,4 3 0,1 1 0,0 1 0,1 1 0,0 2 0,1-1 0,5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14232 8899 15754,'15'-7'-208,"5"0"0,7 9-860,6 3 0,7-2 1079,-2 6-152,9 7 1,7 1 295,12 7 0,-27-12 0,1 1-355,7 4 0,1 0 1,0-2-1,0 0 209,-1 1 1,1 1-1,2-2 1,1 0-261,-4-1 1,1 0 0,2 0-1,1 1 104,-3-1 0,-1 0 0,-2 0 0,0-1 156,-2-1 0,-1 0 0,31 8 34,-12-6 1,-10 2 19,-8 3 0,-9-2-104,-10 7 0,-3 1 110,-7 9 1,-6-1 453,-4 9 0,-2-1-295,-2 12 1,-2 5-96,-2 8 1,-9 4 374,-6 1 1,-1-2-293,1-2 1,-2-1 13,-3-9 1,-2 1 45,2-10 1,-9 15-156,-5-1 1,-5-2-216,-4-8 0,-4 5-57,23-26 0,-1-1 0,-1-1 1,0-2-225,-27 20 0,-6 2-17,11-2 1,20-20 0,-1 0-153,3-1 1,-1 0-1,-6 7 1,-1 0-21,-2 2 1,0 2 563,-2 3 0,0 0 0,-3-1 0,0 1 0,0 4 0,0 1 0,0 1 0,2 2 0</inkml:trace>
  <inkml:trace contextRef="#ctx0" brushRef="#br0">7962 11956 12424,'-8'0'707,"2"0"1,16 2-801,-1 2-141,7 4 0,-8 6-150,6 1 1,0-6-110,0 1 361,-6-7 93,5 9 0,-5-10-345,6 3 176,0 3 149,7-7 1,-5 6 162,3-7 0,-2 0 239,2 0 1,-3 0-131,3 0 0,-3-5 155,-2 0 0,0 0-36,0 5 0,0 0-34,1 0-20,-8 0-106,6 0 0,-10 7-389,7 2 0,-5-1-100,4 1 0,-4 1 61,4 4 0,-4-4-206,4-1 0,1-6 282,4 2 0,-3-3 131,3-2 0,-3 0 10,8 0 1,-1-5 58,1 0 1,1-4 461,4 4 1,3 0-143,-3 5 0,-2 0-57,1 0 1,-4 0 41,5 0 1,-8 2-279,-2 2 1,-1 4-360,-9 7 1,6-1 119,-5 0 0,-1 0-47,-4 0 0,5 1-343,0-1 238,6-6 0,-3 3 92,6-6 0,2-2 228,3-8 1,-2-3 246,7-6 1,-2 0 331,2-1 0,2 1-103,-2 0 0,-2 1-63,2 4 1,-7 3-37,2 6 1,-3 0 476,-2 0-333,-6 0-561,5 6 0,-7 2-843,4 6 56,2 0 445,-4 0 0,6-1 53,1-3 0,-1-4 279,0-6 0,2-2 140,3-2 1,3-4 72,6-7 0,2 1-34,4 0 1,-4 0 359,3 0 1,2-1-207,-2 1 1,0 6-215,-5 4 1,-6 2-549,-3 2 549,4 0 1,-8 0 0,6 0 0</inkml:trace>
  <inkml:trace contextRef="#ctx0" brushRef="#br0">4962 13235 17364,'-7'0'-473,"0"0"1,6 0 854,-4 0-436,3-6-549,-4 5 456,6-6 713,6 7 0,2 0-420,6 0 1,1 0 16,-1 0 1,6 7-412,4 2 1,-2 4 11,2 1 1,0 0-194,4 0 0,0 1 422,1-1 0,-1 0-333,1 0 1,-6-6-404,1-3 1,0-4 535,4-1 0,-1-12 533,-3-7 1,3-3 187,-4-7 1,4 6 973,2-6-166,-7 1-832,5 6 1,-7 1 1257,4 7-587,-4 0-746,1 12 0,-5-4-485,3 6 1,-3 8-585,-2 6 1,0 6 11,0 9 1,0-1 42,1 1 0,0-1-232,4 1 1,-3-1-228,3 0 0,3-2 96,2-7 0,3-2 230,1-12 0,2-8 411,3-12 0,-1-5 586,6-9 1,-2 1 102,2 0 0,3 4-102,-3 0 0,-3 13 144,-2 2 1,2 5 293,-2 4 1,-1 2 463,-9 3-833,4 9-514,-11 8 0,9 7-377,-6-1 0,2 2 157,-2 3 1,-4-4-802,4-1 348,-3 0 562,-2-12 1,2 3-131,3-9 0,3-4-23,7-6 1,6-2-59,2-2 1,5-1 551,0-9 0,7-4 0,2-10 0</inkml:trace>
  <inkml:trace contextRef="#ctx0" brushRef="#br0">8901 11515 9510,'-10'-1'-826,"1"-4"826,6 3 0,-5-4 244,3 6-330,3 0 0,-4-1 21,6-4 0,-5 2-53,1-7 1,-1-1 144,5-8 0,1-3-134,4-6 0,5-2 71,9-4 1,-2 3-37,7-7 0,-5 2-18,4-2 1,-4-3 24,5 3 1,-2 1 284,2-1 1,3 7-64,-4-2 0,4 7-77,2 3 1,1 5-104,3-1 1,-2 8 19,7 2 0,-6 4 3,1-4 1,2 5-5,-2 0 1,-1 1-110,-9-2 0,4 3 61,-3-3 0,-2 4 46,2 1 0,-7 0 38,2 0 1,-3 0 114,-2 0 0,0 6-89,1 4 0,-1 4 118,0 5 1,-1 5-88,-4 9 1,4-2 27,-4 7 0,-1 5-19,2 4 1,-6 5-1,6-4 0,-7-1-150,2-4 1,1-7-34,-1-3 1,4-3-148,-4-1 0,1-7 126,-1-3 1,-2-8-355,7-2 388,-7-5 72,3 2 0,0-6 0,2 0 0</inkml:trace>
  <inkml:trace contextRef="#ctx0" brushRef="#br0">9768 11302 8464,'0'14'-841,"0"0"0,0 2 1185,0 3 0,0 2-232,0 2 0,0 4-14,0-3 1,0 3-21,0 1 1,0-4 0,0 0 0,0-12 108,0 3-77,0-11 0,6 3 136,4-7 0,-2-8-159,1-7 0,5-5-5,5-8 0,0-7-34,-4-3 0,0 0-194,4-5 1,-3 4 53,3-9 0,-3-1-261,-2 2 1,0-7 352,1 2 0,5-9 0,2-4 0</inkml:trace>
  <inkml:trace contextRef="#ctx0" brushRef="#br0">6228 13449 7735,'0'14'-11,"0"0"0,0 0 88,0 1 85,0-1 1,5 5-67,-1 0-11,7 0 0,-3 0 30,6 0 1,1 1 11,-1-1 1,2 2-31,3 2 1,-4 4-86,4-3 1,2-2 24,-2 2 0,5-5-9,-5 4 1,4-4-8,-4 5 1,5-5-135,-5 5 0,6-2 83,-1 1 0,-2 0-16,2-5 1,-5-2 0,4 3 0,1-3 35,4-2 1,6-1 3,-1-4 0,6 2 1,-1-6 1,0 5 6,5-6 1,-8 1 75,7-5 1,-7 0 11,3 0 1,-7 0 2,3 0 0,2-6 18,2-4 1,-2-4-54,2-5 1,6 2 6,8-7 0,4 0-42,1-4 1,-1 0-180,1-1 1,-1 1 156,-4-1 0,-3 1 3,-7-1 0,-4 1-26,0-1 0,-5 1 79,5 0 0,-4-1 15,3 1 1,-10 4-17,2 0 0,-4 2 13,3-1 1,-5 2-60,-5 7 1,-3 0-37,-6-1 1,2 6-3,-6-1-250,0 7-130,-5-3 1,-2 6 8,-3 0 1,-4 2-262,-10 2 1,2 3 659,-7 2 0,-6-3 0,-6-6 0</inkml:trace>
  <inkml:trace contextRef="#ctx0" brushRef="#br0">8048 13278 8505,'14'0'0,"0"0"0,0 5-713,1 0 0,-1-1 421,0-4 0,5 2 310,0 3 1,5-4 49,-5 4 1,4-3 5,-4-2 1,2 0 29,-2 0 1,-4 0 125,4 0 0,-7 0 178,-3 0-326,0 0 0,-1 12 240,-3 7 0,-3 6-312,-15 10 0,-3 6-99,-12 7 0,-7 4-68,-3-5 1,-8 7-202,-1-2 1,-7-3 0,4 0 0</inkml:trace>
  <inkml:trace contextRef="#ctx0" brushRef="#br0">11503 11274 8465,'0'-10'0,"0"1"-444,0-1-494,0-4 1030,0 0 0,0 0-20,0-1 0,-5 6-4,0-1 1,0 6 32,5-6 1,-4 1-15,-1-6 1,-1 1-22,1 0 1,2 0 8,-7 0 1,2-1-127,-1 1 0,-4 0 116,4 0 0,-6 0-122,-3-1 106,2 1-74,-11 6 0,5-3 0,-7 6 0,1 1 35,-1 4 1,1 0-18,0 0 0,-1 1-1,1 4 1,4 8-6,0 6 1,7 6-7,-2-1 1,3 2-48,2 3 0,0 1-69,0 3 130,-1-9-112,7 9 1,2-17-484,6 3 254,0-4-93,0-7 439,6-1 0,2-14 0,7-1 0</inkml:trace>
  <inkml:trace contextRef="#ctx0" brushRef="#br0">10891 11075 8465,'-6'7'-1496,"4"6"1123,-10-11 953,10 10-141,-11-4-143,12 13 0,-7-4-65,3 7 1,4 0-80,-4 4 0,3-1-19,2-3 0,0 1-51,0-6 0,2 0-178,3-5 1,4-5-314,10 1 1,0-9 164,10-1 244,2-6 0,18-14 0,2-3 0</inkml:trace>
  <inkml:trace contextRef="#ctx0" brushRef="#br0">14218 12411 8514,'-8'-14'-390,"4"0"-48,2-1 1,4 3 395,2 2 1,9-1 722,6 6-776,0 1 0,-10 4 250,1 0 132,-7 0-171,3-7 1,-7 6 102,-4-4 0,-5-1-216,-8 1 1,-11-5 4,-9 6 0,-4-6-149,-6 6 1,-1-6 136,-3 5 0,-3-4-51,3 4 1,-4-4-13,-1 4 1,-1-1 272,-4 1 1,4 3-147,-4-3 0,4 4 23,1 1 0,0 1-22,0 4 1,-1 3 22,-4 6 1,-4 2-210,-10 3-1739,3-3 1903,31-3 0,1 1 1,-26 3-259,1 7-1185,0 0 1358,1-2 1,-6 4-168,0-2 0,1 1 201,4-1 0,-2 3-12,6-3 0,7 3 40,8 1 1,2 0 92,3 1 0,1 4-88,3 0 0,-2 7-17,7-2 0,6-2 631,8 2 1,3-5-634,2 5 0,6-5 666,4 5 1,4-2-623,4 2 0,6 3 5,9-3 1,3 3 9,6 2 0,1 0 24,-1-1 1,2 1-80,3 0 0,-3-1 28,4 1 1,-3-2-60,2-3 1,5 1 92,10-6 1,2 1-58,7-6 1,0-1 0,0-3 1,6 1-6,3-6 0,-7 0 32,-2-5 1,4-5 19,10 1 0,7-5 28,-36 0 0,1-1 0,36-1-48,-3 2 0,-2-3 38,2-2 1,3 0-265,-37 0 1,1 0 0,3 0 0,0 0 201,1 0 0,1 0 1,-3 0-1,0 0-16,-2 0 0,-1 0 1,0 0-1,0 0-205,34 0 1,-33-1 0,0 0 241,0-1 1,0-1 0,0 2-1,1-1-1,-4-2 1,0-1 0,1 0 0,0 0 151,35-9 1,0-7-155,-5-2 1,-33 10 0,1-1 4,2 0 1,-1-1-1,-1 1 1,-1-2 21,1 0 0,-2-1 0,30-14 42,-6-7 1,-7-2-1,-2-7 1,-8-5-10,-1-10 1,-2 4 6,-8-4 1,-1 2-13,-9-1 0,1 0-37,-10-5 1,-3 9-52,-11-4 1,-9 10 118,-10-6 1,-5 11-206,-14 4 0,-1 5-269,-8 9 1,-6 8-164,-8 5 0,-7 7 518,-13 8 0,39 2 0,-1 1 0,-6 0 0,0-1 0,-1 0 0,1-1 0,-3 0 0,1 0 0</inkml:trace>
  <inkml:trace contextRef="#ctx0" brushRef="#br0">11460 12510 11551,'-28'-14'-751,"-1"2"628,1 2 1,-1-1-1095,1 6 875,-7 1 1,-3-1 138,-9 0 1,2-1-4,-2 1 1,-2 3 186,2-2 0,4-3-10,5 3 0,0-6 115,-4 5 1,-1 1 177,0 4 0,1 0-129,-1 0 0,-6 0-47,-3 0 0,1 1-46,-1 4 1,8 3 77,1 6 1,1 2-195,4 3 0,3-2 53,2 7 0,1-2 32,-1 2 1,3 3 10,-3-4 0,8 4-48,1 2 0,6 4 76,0 0 0,2 6 2,2-1 1,4 3 20,1 2 0,5-2-139,0-3 1,2 8-55,2-3 0,2 2-3,2-2 1,4 0-24,7-1 1,0-1 23,4-3 1,3-3 25,7-7 1,6-4 211,2 0 1,0-12-117,1 3 0,6-11 296,8 1 0,10-3-58,4-2 1,10 0-371,4 0 0,-2 0 178,-2 0 1,-2 4-15,2 1 1,-34-2 0,1 1-15,4-2 1,1 0 0,-2 1 0,-1 1-33,1 0 1,-1 1 0,-4-1 0,0 0-28,-1-1 0,0-1 1,1-1-1,0-1-101,4 3 1,0-1 0,-1-1 0,-1 0 44,3-1 1,-2 0 0,-2-1 0,-1 0 35,-1 0 0,0-3 1,28-10 149,-2-10 1,-4-2-56,0-3 1,-4-1-173,4-3 1,-5 1 192,-5-6 0,-10 0 28,-9-4 1,-9-2-93,-5-4 1,-9-7 118,-6-7 1,-15-6-173,-8 2 1,-12-2 122,-7 2 1,-10 3-561,-4 6 0,-8 6 279,-1 4 0,2 14-14,2 4 0,2 12 234,-11 3 0,3 6 0,-5 8 0,0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21711 967 8095,'0'-8'-140,"0"1"666,0 7 1363,6 0-1166,2 0-447,6 0 0,2 0-103,3 0 1,3 0-73,7 0 1,1-1-177,3-4 0,5-7-479,9-7 346,-3 0 173,12 4 0,-14-2-258,1 3 0,-7-4-202,-7 9 0,-7 3-905,-3 1 1400,-10 3 0,4 9 0,-5 1 0</inkml:trace>
  <inkml:trace contextRef="#ctx0" brushRef="#br0">22194 739 8107,'16'0'0,"3"0"0,-2 5 0,7 0 0,-5-1 0,5-4 0,-5 5 0,4 0 0,0 0 0,0-5 0,-1 0 0,-3 0 0,-3 0 579,3 0 1,-3 0 2236,-2 0-2446,-6 6 0,-2-1-420,-6 9 0,-3-11-51</inkml:trace>
  <inkml:trace contextRef="#ctx0" brushRef="#br0">22492 833 12128,'-2'3'-14,"-30"28"-200,-10 12 0,-9 6 214,-6 3 0,23-24 0,-1-1 0,-2 2 0,1-1 0</inkml:trace>
  <inkml:trace contextRef="#ctx0" brushRef="#br0">20630 753 8523,'-14'-7'-819,"6"-6"317,-4 5 389,4 0 0,-6-4 610,-1 2-250,1 4-244,-6-7 0,2 10 5,-6-7 0,1 6 23,-6-6 1,-4 7 3,0-2 0,-7-1 61,3 1 1,-9 1 8,-2 4 0,-1-5 51,2 0 0,3-1-84,-4 1 1,-2-1-13,-2-4 0,-5-2-148,-5 2 0,2-3 127,-6-1 0,1 2-50,-1 2 1,3-3-22,6 4 0,-7 1 13,-2-1 0,26 6 0,0 1-171,-3-3 0,0 0 0,-3 3 0,1 0 119,2-3 1,0 0 0,-1 3 0,0 1 64,4-1 0,-1-1 0,-5 0 0,-3 0-75,0 1 0,-1-1 1,-4-2-1,1 1 43,0 1 0,1 1 0,2-3 1,1 1-6,1 1 1,1 1 0,-4-3-1,-1 0-219,-4 3 1,-1 0-1,3-3 1,0 0 252,0 3 0,-1-1 0,3-1 0,0-1 18,0 2 0,0 1 0,-5-1 0,0 1 91,-5 2 1,1 0-1,3 0 1,0 0 7,1 0 0,1 0 1,0 3-1,1 1-54,-2 0 1,0 1 0,-4 1 0,-1-1 24,0 0 1,1 0 0,-2 2 0,1 0-6,3 0 0,0 0 1,-1 0-1,-1 0 0,0 3 1,-1-1 0,0-1 0,1-1-291,4-3 1,0 1 0,-3 1 0,0 1 268,1-3 1,0 1 0,0 1 0,-1 1-84,-1 0 1,-1 0-1,2 0 1,0 0 69,5 0 0,1 0 1,-5 1-1,-1-1-74,-1 0 1,-1 0 0,0 0 0,1 2 63,2 0 1,0 1-1,1-3 1,0 1-43,4 2 1,-1-1 0,-2 0-1,-1-2 0,-6 0 0,0 0 0,6 2 0,2 1-5,4 0 1,0-1 0,-4 2-1,0-1 12,1-1 0,1 1 0,-5 0 0,-1 0 1,3 2 1,1 0-1,2 1 1,2 1-61,4-2 0,1 0 1,0-1-1,-1 0 71,-1 0 0,-1 1 1,-2 0-1,1 0 91,1 2 0,0 1 1,2-1-1,0 0-78,5 0 1,1 0 0,0 1 0,0-1 1,2 0 0,-1 0 0,-3 0 1,0 1-9,1-1 1,1 0 0,0-1 0,0-1-4,1 3 1,1-1 0,-34 11-14,36-9 1,0 1 0,1-1-1,0 0-8,-1 0 1,0 1 0,1-1 0,0 0 52,-4 2 0,1 2 0,-29 13-21,-2 5 0,9 0 100,1 4 0,7 1 126,2-1 0,4 1 22,-4 0 0,2-1-92,-2 1 1,1-5-69,4 0 0,2 0-72,-2 4 0,9 3-76,5 2 0,8-3 297,1 4 0,7-10-426,-2-5 0,3-3 315,2-2 1,-1-6-600,1-3 0,5-8 82,-1-1 1,5-7 368,-4 2 0,-1-10 0,-4-3 0</inkml:trace>
  <inkml:trace contextRef="#ctx0" brushRef="#br0">10877 1720 8334,'0'-22'0,"0"3"0,0 3 0,0 8 0,0 8 0,0 10 0,0 9 0,0 5 0,0 7 0,0 2 0,0 7 0,0-2 0,0 4 0,0 6 0,-5 2 0,1 7 0,-3 0 0,2 0 0,4-5 51,-4 0 1,4-12 264,1-2 0,0-8 64,0-7 1,6-4-31,3-9 1,10-6 18,5-8 1,11-6-293,7-9 1,15-11-217,-22 10 1,1-2 0,3-3 0,0-1-1627,3-4 0,1-2 1765,0 1 0,-1-2 0,3-4 0,0-1 0,0 3 0,1-1 0,-1 2 0,0 0 0</inkml:trace>
  <inkml:trace contextRef="#ctx0" brushRef="#br0">23588 469 7684,'0'14'-219</inkml:trace>
  <inkml:trace contextRef="#ctx0" brushRef="#br0">23667 483 7685,'27'-15'-523,"-4"-4"1,10 8 576,5-4 0,-1 6 561,1-1 1,-8 4-206,-2 6 1,-1 0-11,-8 0 1,0 0-354,-5 0 1,-6 6-57,-3 4 0,-4 2-203,-1 3 0,-1 1 119,-4 2 1,-1-10-1</inkml:trace>
  <inkml:trace contextRef="#ctx0" brushRef="#br0">23787 412 8150,'9'11'-372,"1"4"0,-7 2 665,2-3 0,-4 0-179</inkml:trace>
  <inkml:trace contextRef="#ctx0" brushRef="#br0">23545 426 8135,'0'-14'457,"0"6"0,2 5-202,2 13 0,-1 1-223,7 12 1,-7 3 135,2 7 0,-4-2-204,-1 7 1,0-6 1,0 1 0,0-8 10,0-1 0,0-6-38,0 0 0,0-6-795,0-3 133,0-6 457,0 3 0,-6-24 1,-2-6-1</inkml:trace>
  <inkml:trace contextRef="#ctx0" brushRef="#br0">23602 583 8135,'14'0'-13,"0"0"1,1-2-9,-1-2 1,6 0 393,4-5 0,4-5-87,6-5 1,-3-5-552,7 5 0,-6-1 64,1 1 0,-8 3-71,-1-3 1,-8 3 226,-2 2 45,-6 0 0,-2-1 0,2 1 0</inkml:trace>
  <inkml:trace contextRef="#ctx0" brushRef="#br0">23886 341 8135,'0'14'0,"0"1"0,-4-6 41,-1 1 1,0-1 179,5 5 1,0 2 181,0 3 0,0-3-163,0 3 1,-2 1-198,-2-1 1,1 7 99,-7-3 1,1-1-91,-6 2 1,-4-5 30,0 5 0,-1-2-223,1 2 1,2 2 26,-7-2 0,7 1-39,-2-1 1,3 1-52,2-6 1,4-1 68,1-9 1,5 4 57,0-4 60,2-2 1,5-1 0,7-6 0,-1-2-63,10-2 0,3-4-105,2-7 1,4-5 47,6-4 1,-4 4-166,3 1 1,-5 3 209,-4 2 0,0 4 214,-10 1 233,3 6-279,-15-4 0,3 15 86,-10 6 0,-9 7 34,-10 7 0,-5 7 134,-4 3 0,3 3-64,-3 2 1,8-7 50,1-3 1,7-3-182,-2-1 1,8-4-89,1-6-136,7 0-74,-3-18 26,6 6 1,1-9-337,4-3 0,5-10 50,9-14 1,3-1-299,6-8 1,-3 5 326,4-5 1,-6 7 104,6-3 1,-1 9 410,-4 1-188,-3 7 0,-7-3 365,-2 12-267,-10 1 0,4 15 607,-6 6 1,-6 7-102,-3 7 1,1-1 151,-2-3 1,7 3-321,-2-3 0,4 1-111,1-2 1,0-2-275,0-7 0,6-1-418,3-4 0,6 2-38,4-6 1,-2-2 261,7-7 1,-7-6-1055,2-9 1259,-3-3 0,-2-6 0,0-1 0</inkml:trace>
  <inkml:trace contextRef="#ctx0" brushRef="#br0">23701 526 8071,'7'-8'124,"2"3"1,4 5 195,1 5 1,5 3-148,0 6 0,6 5 136,-1 0 1,-2 2-283,2-2 1,-1-4-164,6 4 0,-7-3-504,-3-2 0,-5 1 312,-4-1 1,1 0-640,-7 0 967,-5 0 0,-13 1 0,-8-1 0</inkml:trace>
  <inkml:trace contextRef="#ctx0" brushRef="#br0">23602 739 8071,'1'14'507,"4"1"1,5 0-200,9 4 0,-2 5 187,7 9 1,1-6-512,8 6 0,4-7-481,5 2 1,7-1 496,3-8 0,4 0 0,0-5 0</inkml:trace>
  <inkml:trace contextRef="#ctx0" brushRef="#br0">24725 355 7995,'8'-6'117,"-3"6"1,1 3 206,-1 11 0,0 4-113,-5 10 0,0 7-31,0 3 1,-7 1-305,-2-1 0,1 2-344,-2-7 0,2 0-261,-1-4 0,1-3 92,3-2 637,4-3 0,-12-1 0,5 2 0</inkml:trace>
  <inkml:trace contextRef="#ctx0" brushRef="#br0">24782 554 7995,'14'-14'-48,"0"0"1,5-5 12,0 0 1,0 0 160,-5 5 0,-1 0-138,-3-1 1,1 1-177,-7 0-836,1 6 658,-5-4 1,-6 12 365,-4 0 0,2 1-128,-1 9 0,-1 5 84,-4 9 1,0 3 132,0 1 0,-2 6 87,-3-1 0,3 6 277,-3-1 1,4-2-108,0 2 0,1-8 151,0-1 0,6-7 4,3-8-128,4 0-490,1-6 1,1-1-1,4-7 1,4-7-2,10-2 1,-1-9-80,5-1 1,-4 0-208,5 5 0,-6 0 172,0 0 1,-2 0-16,-2-1 0,1 7 296,-1 4-182,-6-4 399,-2 6 0,-6-2-133,0 8 0,-6 6 129,-4 9 1,-2-2 34,-3 7 1,0 1 127,-4 8 0,1 4-150,-5 5 0,5-4 11,-1 0 1,4-5-194,0 5 0,1-8-370,0-1 0,6-7-426,3-8 10,4-6 175,1-2 1,6-12 118,3-4 0,4-9-129,1-4 0,1-6 528,-1-4 0,0 3 0,7-5 0,1 7 0</inkml:trace>
  <inkml:trace contextRef="#ctx0" brushRef="#br0">24853 839 7995,'5'-10'-847,"0"1"971,-1 6 510,-4-4 0,0 14-225,0 2 1,0 5-146,0 5 0,0 2 3,0 3 1,0 2 0,0-2 0,0-3-129,0-2 1,0-4-116,0 0 0,2-3-129,3-2 1,2-4-174,8-6 0,-1-2-281,0-2 0,0-9 100,1-6 1,-6-5-216,1 5 1,-7-4 174,1 4 499,-8 0 0,-4-2 0,-6-1 0</inkml:trace>
  <inkml:trace contextRef="#ctx0" brushRef="#br0">24412 498 8023,'8'6'254,"5"-5"-218,-4 4 0,-1 3-266,2 2 1,-7-3 229,2 3 0,2-1 0,1 6 0</inkml:trace>
  <inkml:trace contextRef="#ctx0" brushRef="#br0">24384 768 7995,'1'9'0,"4"1"0,3-7-262,6 2 1,1 1 165,-1-1 1,0-1 532,0-4-547,0 7 1,-4-1-711,-1 3 593,-5 4 0,0-5 108,-8 6 0,-4-4 151,-7-1 0,6 1-92,-1 4 0,1-5 250,-5 1-119,6-1 186,2-1-24,-1 5 1,7-7-79,0 4 0,2-2 140,7-4 1,2-1-107,8 7 0,-3-2-30,3 1 0,-3 4-128,-2-4 1,0-1 102,0 2 0,-6-1-134,-3 5 0,-3 1 85,-2-1 0,-2-1 28,-3-4 1,-3 2-79,-6-6 0,-2 4 0,-2-4 0,0 4 1,-6-4 1,2 5-83,-1-6 1,1 3-93,3-3 1,7-2 103,-2 3 1,8-4 7,-4-1 85,7 0 0,3 5 114,10 0 0,9 0-114,4-5 0,11 0 131,4 0 1,9 0-127,5 0 0,-1 0 25,1 0 1,-2-5 47,2 0 1,2-1-36,-6 1 1,10-3-429,-1-6 1,6 6-170,-6 3 0,-3-3-1013,-12-1 1425,-5-4 0,-3-1 1,-5 0-1</inkml:trace>
  <inkml:trace contextRef="#ctx0" brushRef="#br0">25166 626 8045,'14'-7'0,"2"-1"-284,3-6 0,3 0 38,6 0 1,6-1 894,-1 1 1,0 0-442,-5 0 0,-1 0-454,-3-1 1,-2 3 79,-3 2 0,-8-1-414,3 6 65,-9 1-176,1 4 691,-12 6 0,-8 2 0,-8 6 0</inkml:trace>
  <inkml:trace contextRef="#ctx0" brushRef="#br0">25393 554 8045,'2'15'270,"3"-1"1,-4 0 254,4 0 1,-3 7-136,-2 3 0,0 2-214,0 3 0,0 6 21,0 2 0,-2 0-155,-3 1 0,4-7-88,-4 2 1,2-7-775,-2-3 93,3-5 31,-4 2 1,11-13-142,0-7 1,4-13 836,-4-11 0,6-9 0,-3-3 0</inkml:trace>
  <inkml:trace contextRef="#ctx0" brushRef="#br0">25521 569 7618,'0'14'-130,"0"2"698,0 3 0,0-2-114,0 7 0,0 4-109,0 5 0,0 7-153,0-2 1,0 3 28,0 1 0,0 3-134,0 2 1,0-1-228,0 6 0,-1-8-630,-4-1 0,3-2 470,-2-8 1,2-1-1015,2-9 570,0-2 744,-6-13 0,-2-2 0,-6-6 0</inkml:trace>
  <inkml:trace contextRef="#ctx0" brushRef="#br0">25336 810 7980,'15'-14'309,"-1"6"44,0 3-274,0 4 1,1 1-15,-1 0 1,-5 1 92,1 4 1,-7 3 60,2 6 1,-4 2 27,-1 3 0,0-2-28,0 7 1,-6 0 13,-4 4 1,3 1-308,-3-1 0,-4-1-559,-5-3 0,0 1 182,5-6 0,-1 0-275,1-5 484,0 0 342,0-6 0,6-9 35,3-14 0,15 0-230,4-9 1,8-1-18,-3-9 1,5 4-140,-5-3 1,9-1 99,-4 0 1,6 1-144,-7 5 0,4-1 157,2 1 1,1 6-4,3 3 0,-1 3 323,5 2 1,-7 6 644,-1 3-109,-1 4 0,-13 2-279,-1 4 0,-8 4 210,-11 10 0,-4 3-385,-10 7 1,-3 1-94,-7 3 0,1 2-217,-1 3 1,3-3 99,2-7 0,2 0-777,3 1 1,8-7-1,-3-3 0,7-5-1029,-2-4 1751,6-4 0,-10-6 0,5 0 0</inkml:trace>
  <inkml:trace contextRef="#ctx0" brushRef="#br0">25607 867 7980,'22'0'0,"0"7"296,-3 2 1,1 4 450,4 1 1,3 0-341,-3 0 0,2 2-156,3 3 1,-1-3-772,1 3 0,1-5 520,3-5 0,3 4 0,7-5 0</inkml:trace>
  <inkml:trace contextRef="#ctx0" brushRef="#br0">26588 341 8047,'1'-8'131,"4"4"0,-2 4 311,7 4 0,-6 11-93,6 8 0,-7 12-118,2 8 0,-4 1-107,-1 8 1,0-1 40,0 1 0,0 3 0,0-3 0,-1 3-51,-4 2 0,2-6-255,-7-4 0,7-9-1043,-2-5 615,4-3-1028,1-8 805,0-7 792,0-15 0,6-15 0,2-7 0</inkml:trace>
  <inkml:trace contextRef="#ctx0" brushRef="#br0">26815 512 8031,'6'14'113,"-4"0"-57,3 0 1,-4 1 201,-1-1 1,-6 5 422,-3 0 1,-1 4-570,-4-4 0,3 0-559,-8-4 1,-2-1-132,2 0 0,-1-6-20,1-3 183,3 3 349,-5-7-24,7 5 61,6-6 1,8 0 284,10 0 1,4 7-36,5 2 0,0 4 236,9 1 1,-1 2 36,11 3 1,5-3-147,4 3 1,7-8-229,-2-2 0,3-6-194,2 2 0,-1-3-924,-4-2 880,-3-13 1,0-3 0,1-12-1</inkml:trace>
  <inkml:trace contextRef="#ctx0" brushRef="#br0">10891 654 14979,'-9'-5'-1353,"-1"0"1,6 1 94,-6 4 1354,7 0 0,-8 1 417,6 4 1,-6 9-397,2 10 0,-2 3 441,1 1-289,-9 7-154,10 1 1,-12 7 250,7 0 1,-2 6-69,-3 3 0,-3 3-442,-6 2 0,-7 1 162,-3 4 1,16-28 0,0 1 72,0 3 1,1 0-1,-4 5 1,1 1-221,4-1 0,2-1 1,-1 2-1,2-1 158,4-2 1,2-1-1,-14 36-185,6-10 0,0-4-21,5-10 1,6-5-181,3-9 1,3-10-272,2-9-525,0-3 965,0-8 1,0-3-268,0-10 0,0-9-462,0-10-101,0-3 424,0-1 573,0 0 1,0-7 0,0-2 0</inkml:trace>
  <inkml:trace contextRef="#ctx0" brushRef="#br0">10223 1734 8554,'-8'-7'-65,"2"0"1,6 9 793,0 3-115,0 2-348,0 8 1,0 5 94,0 4 1,0 3 7,0 1 0,0 7-17,0 3 0,5 3-38,-1 2 0,1-7-1,-5-3 1,5-3 65,-1-2 218,8-5-268,-5-3 1,8-14-141,-1-6 0,6-14-130,4-14 1,9-13-165,5-11 1,-13 21 0,2 0-233,1-2 1,1 0-1,3 0 1,1 1-185,-2-1 1,0 0 0,0 2 0,-1 2 216,-1-2 1,-1 0 303,-2-1 0,-1-1 0,22-25 0,-9-4 0,-3 4 0</inkml:trace>
  <inkml:trace contextRef="#ctx0" brushRef="#br0">27711 668 7990,'-22'0'0,"3"0"0,3 2 398,2 2 0,4-2 215,1 3-429,6-4 0,-2-1 27,10 0 1,7 5-112,7 0 0,13 0 154,1-5 0,2 0-804,3 0 1,-2 0-75,2 0 1,-5-2 623,-9-3 0,3-3 0,-5-6 0</inkml:trace>
  <inkml:trace contextRef="#ctx0" brushRef="#br0">27910 569 7990,'14'0'-118,"0"0"1,2 0 238,3 0 0,3 0 163,7 0 0,5 1-150,4 4 1,2 1-11,-2 4 1,-4 2 111,-5-2 1,-2 3-177,-4 1 1,-8 0-124,-11 0 0,-4 5 22,-4 0 1,-6 5-210,-9-5 1,-3 0 84,-6-5 0,4 0-85,0 0 0,2-4-785,-2-1 1035,10-6 0,-5 4 0,3-7 0</inkml:trace>
  <inkml:trace contextRef="#ctx0" brushRef="#br0">28592 455 8035,'0'-10'205,"0"1"0,7 4-384,2-4 1,5 1-336,5-2 1,5-2 338,9 2 184,-3-2 0,11-3-242,-3 1 1,-5 0 232,-4 0 0,-1 0 0,-6-1 0</inkml:trace>
  <inkml:trace contextRef="#ctx0" brushRef="#br0">28749 299 8035,'0'14'0,"-5"5"-101,0 0 0,0 4-145,5-4 1,0 2 329,0-2 1,0-3-33,0 3 1,-1 1-215,-4-1 0,-4 5 59,-10-5 1,1 0 47,-5-5 1,1 0 59,-2 0 1,3-4-8,7-1 153,0-6 267,0 4-145,6-7 0,8 0-90,9 0 0,12-7-135,7-2 1,7-4-69,8-1 0,-4 0-265,4 0 0,-8 1 19,7 4 0,-10-3-565,-4 8 831,-6-7 0,-1 9 0,1-4 0</inkml:trace>
  <inkml:trace contextRef="#ctx0" brushRef="#br0">28777 739 8035,'6'8'-184,"4"-3"1,4-10-230,5-4 1,3-4 211,7-1 1,-1-5 187,1 0 0,-6-5-209,1 5 222,-7 0 0,4-1 0,-7-2 0</inkml:trace>
  <inkml:trace contextRef="#ctx0" brushRef="#br0">28848 597 8035,'0'14'52,"0"1"0,0-6 172,0 0 1,0 1-121,0 4 1,0 0 73,0 1 1,-4-1-623,-1 0 1,-5-4-344,6-1 787,-8 0 0,-2-1 0,-8-1 0</inkml:trace>
  <inkml:trace contextRef="#ctx0" brushRef="#br0">28763 640 7946,'-6'14'-265,"2"0"336,-5 0 1,-1 2 151,-4 3 0,-5-1-247,0 5 0,-6 1 88,1 4 0,2-1-91,-1-3 0,4 1 75,-5-6 0,7 0-298,-2-5 1,8-4-290,1-1 241,7-6 0,-3-3 98,6-9 1,1-4-39,4-1 0,3 0 238,6 0 0,5 1 0,0 4 0,6 2-32,-1 7 0,9 2 32,5 3 0,3 4 397,2 10 1,1-2-98,3 7 0,-1-5 28,6 5 0,-6-7-122,1 2 1,-2-10-83,-3-4 1,3-3-3,2-2 1,-3-2 27,4-3 0,-10-7-584,-5-7 1,-10-5 433,-4 5 0,-3-12 0,-2 1 0</inkml:trace>
  <inkml:trace contextRef="#ctx0" brushRef="#br0">29076 498 8032,'4'-10'-434,"1"1"0,6-1 372,-1-4 0,4 1 62,5 4 0,-2-2 123,7 6 1,-5-4 222,5 4 1,-7 0 123,2 5 1,-5 6-148,-4 4 0,1 4-97,-7 5 0,0-2-146,-9 7 1,-3-5-186,-6 5 0,-2-7 139,-3 2 1,3-3-117,-3-2 1,-1-1-330,1-4 1,0 2-57,5-6 1,-1 0-838,1-5 1304,0 0 0,0-13 0,0-3 0</inkml:trace>
  <inkml:trace contextRef="#ctx0" brushRef="#br0">29076 526 8032,'1'16'180,"4"3"1,-3-2 48,2 7 1,-2-5-18,-2 4 1,0 0-87,0 0 1,-5 3-156,0-7 1,-1 4 98,1-4 1,4 0-334,-4-5-362,-3 1 0,5-3 361,-6-2 1,4-4 263,-5-6 0,1 0 0,-5 0 0</inkml:trace>
  <inkml:trace contextRef="#ctx0" brushRef="#br0">28934 796 8032,'0'10'102,"0"-1"0,1 1 201,4 4 1,-2 0-159,7 0 0,-3-4 85,3-1 0,3-6-216,-4 2 1,-1-3-19,1-2 0,-4 0-3,5 0 1,-7-7-26,1-2 0,-2 1-271,-2-2 0,0 1 26,0-5 1,0 0-3,0-1 1,0 6 186,0-1 14,0 7 1,2-8 256,2 6 1,0 1-31,5 4 0,2 0-105,8 0 1,-3 0-25,3 0 1,3-2 3,2-3 1,-2 4-101,1-4 0,-4 3 153,5 2 145,-7 0-215,4 0 1,-15 7 100,-6 2 0,-8 4-46,-11 1 0,2 0 145,-7 1 0,1 4-54,-6-1 1,2 1 114,4-4 1,2-1-271,7 0 244,0 0-848,0-6 0,7-8 293,7-9 0,7-10-533,7-5 846,6-9 0,2-3 0,7-7 0</inkml:trace>
  <inkml:trace contextRef="#ctx0" brushRef="#br0">29602 242 8032,'12'-10'-88,"-2"1"-244,3 6 423,-12-4 1,-1 14 412,-9 2 0,-4 8-543,-1 2 0,-5 7 63,0-3 1,-5-1-85,5 2 0,0-2 71,5 2 0,6-4 49,3-5-95,4-1 0,7-6-4,4-3 1,7-4-99,2-1 0,6-6-112,-1-4 0,3-4-135,1-5 0,1 3 115,-1-3 0,1-1 132,-1 1 0,-4 5-30,-1 4 0,-5 2 621,1-1-222,-4 3 1,-7 9 6,-3 6 0,-5 1-85,-5 9 1,-9 1 74,-10-1 0,2 5 25,-1-5 0,-1 1-142,-4-1 1,-1-3-54,1 3 1,-1 2 40,1-3 1,1 0-120,3-9 0,8 2 17,7-6 6,6 0 1,-2-5-5,10 0 0,4 0-14,10 0 1,2-2 23,2-2 1,4-4-17,-3-7 0,1 1-169,-1 0 0,3 0 55,-3 0 0,2-1-179,3 1 1,-5 0-48,-1 0 465,-5-1-77,2 8 143,-12 0 0,-5 10-5,-12 7 1,-2 1-62,-13 13 1,5-2 238,-5 1 1,2 4-24,-2-3 0,-2 4-42,2 6 0,-3-4-174,-1 3 0,-2-3-69,-4-2 0,4 1-32,-3-1 1,3-6-215,2-3 1,1-3-119,3-2 0,-1-1-18,6-4-1211,0 4 1543,5-11 0,6-2 0,2-8 0</inkml:trace>
  <inkml:trace contextRef="#ctx0" brushRef="#br0">29730 654 8032,'28'0'0,"1"-5"63,-1 0 1,2-1 36,3 1 1,-3 4-88,3-4 1,-4 4-3,-5 1 0,-4 0-1180,-6 0 1169,-6 0 0,-8 0 0,-8 0 0</inkml:trace>
  <inkml:trace contextRef="#ctx0" brushRef="#br0">29758 682 8032,'8'10'378,"-3"-1"-50,-4 1 0,-1 4 281,0 0 0,-4 0-318,-1 1 0,-6 0-108,1 4 0,-4-1-241,-5 6 1,3-7 76,-3 2 1,-1-3-63,1-2 1,5-6-155,4-4-385,7 4 358,-3-6 1,7 0-78,4-7 1,3-6 6,6 1 0,5-1-151,0 2 0,0-2 312,-5 6 0,5 0-61,0 5 0,0 0 240,-5 0 1,-4 0 73,-1 0 0,-5 2 357,0 3-298,-2 2 0,-8 8 63,-4-1 0,-3 0 61,-1 0 1,0 0-62,0 1 0,0-3-259,-1-2 0,3 2 141,2-2 0,4-2-429,6 1 240,0-6 0,6 9-246,4-8 0,2 1 97,3-5 0,0-2 4,4-2 0,2 1 85,3-7 1,1 7 54,-6-2 1,4 4 171,-4 1 0,5 0-67,-5 0 0,0 4 504,-5 1 0,-6 6-127,-3-1 0,-4 2 23,-1 2 1,-14 2-52,-9 3 1,-6 3 128,-9 7 1,-6 1-397,-8 3 0,-5-1-2228,-5 5 2111,-9 1 0,34-16 0,0 1 0,-3 0 0,-1 1 0,0 2 0,0 0 0,-1 2 0,1-1 0</inkml:trace>
  <inkml:trace contextRef="#ctx0" brushRef="#br0">4408 8445 8195,'-10'-15'-543,"1"1"1,6 5 183,-2-1 1406,10 1-465,-4 1-331,12-5 1,-5 10-90,6-6 0,5 5-101,0 0 1,0 2 55,-5 2-96,0 0-4,1 0 25,-1 0 27,-6 6-50,-2 2 1,-12 6-16,-4 1 1,-2-1-47,-3 0 1,0 0-112,-4 1 1,3-6 109,-3 1 1,8-7-128,1 1 1,6-2-60,-6-2 2,7 0 177,-3 0 0,7-5-156,4 1 148,3-8 27,6 5 1,0-3-19,1 1 1,-1 4 34,0-5 0,-4 7 275,-1-2-203,-6 4 54,3 1-112,-6 0 0,0 0 0,0 0 0</inkml:trace>
  <inkml:trace contextRef="#ctx0" brushRef="#br0">8531 4563 8261,'-14'0'-347,"4"0"312,1 0 0,4-1 51,-4-4 158,6 4 0,-4-7 67,7 3-51,0-3 0,2-5-8,3 4 1,2-2 117,8 6-227,-1-6 1,0 9 70,0-2 0,-4 2-124,-1 2-171,-6 6 141,4 2-3,-7 7 1,-7-1-121,-2 0-75,3-6 196,-7 5 1,5-10-302,-6 6 197,0-6-290,-1 4 320,8-14 0,0-1-18,7-6 0,0 0-153,0 0 153,7 6 44,-6-5 1,12 12 240,-4-4-260,4 3 100,1 2 0,-4 0 140,-1 0 1,-4 7-10,4 2 114,-6 4 0,4 1 20,-7 0-35,0-6-373,0-2 218,0-6 26,0 0-829,0-6 470,0-2 0,0-6 237,0 0 0,-7 0 0,0-1 0</inkml:trace>
  <inkml:trace contextRef="#ctx0" brushRef="#br0">22066 2374 8217,'0'-14'0,"4"1"264,5 4 0,2 2 470,13 7 1,1-4-15,8-1-226,4 0-308,5 5 0,1 0-418,0 0 0,-7 0 44,-3 0 1,-3-4-116,-2-1 0,-5 0 295,-4 5 8,-4 0 0,-7 6 0,-1 2 0</inkml:trace>
  <inkml:trace contextRef="#ctx0" brushRef="#br0">22521 2175 8017,'29'-20'-10,"-1"9"4,1-4 1,5 6 211,4-1 0,-3-1-85,-2 7 0,-3-1 378,-1 5 0,-2 0-24,-4 0 1,-2 5-31,-7-1 1,-1 12-225,-4-2 1,-9 8-191,-9-3 1,-10 11-775,-5-1 438,-3 2 273,-8-2 1,5-1-1482,-3 1 794,3-1 241,8 1 478,2-7 0,5-2 0,1-6 0</inkml:trace>
  <inkml:trace contextRef="#ctx0" brushRef="#br0">23374 2061 6457,'15'8'0,"-1"5"0,0-4 0,-6 4 0,3 6 0,-6 0 0,4 1 0,-4-1 0,4-3 0,-4 3 0,0-8 0,-5-1 0,0-1 0,0-1 0,0-2 0,0-6 0</inkml:trace>
  <inkml:trace contextRef="#ctx0" brushRef="#br0">23573 1820 8121,'13'6'-299,"-3"3"1,2 6-374,-2 4 1,-2-2 906,1 7 1,-6 6 537,2 8 1,-3 4-374,-2 6 0,-2-2-162,-3 6 1,2-7-138,-6 3 0,1-4 121,-2-1 1,-1-7-449,6-3 1,-4-9-171,4-5 0,-1-5-1203,1-4 1225,4-4 374,-6-6 0,7-19 0,0-5 0</inkml:trace>
  <inkml:trace contextRef="#ctx0" brushRef="#br0">23801 1919 8121,'41'-12'-746,"-3"2"0,1-3 447,-5 4 1,4-4 298,-5-1 0,-6 1-5,-9 4 0,1 1 155,-4 3 0,2 4 16,-7-4-69,-4 3 0,0 9 28,-6 2 0,0 5-57,0 5 0,0 5 122,0 9 0,-5 4-86,1 5 0,-3 3-144,3 2 1,2-4-122,-3-1 1,4-1-350,1-8 0,0 1 326,0-6 0,0-4 184,0-1 0,-7-11 0,6 6 0,-5-10 0</inkml:trace>
  <inkml:trace contextRef="#ctx0" brushRef="#br0">23787 2204 8117,'9'0'-745,"1"0"0,1-5 447,8 0 1,-2-4 297,7 4 0,-2-6 0,2 1 0,2-1 0,-2 2 0,1-4 0,-1 4 0,-8 2 0,-7 3 0,-5 2 0,0 4 0,-8 2 0,-11 11 0,-8 8 0,-4 4-70,-2 2 1,1 1 0,-1 3 1,3-3 260,2 3 1,3-3 259,7-2 1,6-6 56,4-3-320,2-3 0,10-8-186,6-3 1,8-7 78,11-7 0,-1-2-736,6-13 1,-2 2 151,2-2 502,-3-3 0,-7-1 0,1-8 0</inkml:trace>
  <inkml:trace contextRef="#ctx0" brushRef="#br0">24341 1805 8077,'2'10'-426,"3"-1"1,-4 1 565,4 4 0,1 0 337,-1 1 0,1-6-907,-1 1 1,3-7 109,6 1 0,0-2-19,1-2 1,5-5 189,4 1 0,3-12 149,1 2 0,5-9 0,0 4 0,-1 0 0,-8 5 0,-4-3 0,-6 3 0,-6-4 0,-1 17 0,-14-6 0,-2 7 0,-10 7 0,-5 2 0,-7 9-43,-3 1 0,-5 4 2,1-4 0,-3 6 78,-2-1 1,7-2 9,3 2 0,9-2-125,5 2 0,5-4 87,4-5 1,-1-6-39,7 0 34,-1-5 39,11 2 1,2-6 2,6 0 0,5-2-2,0-2 1,11-4 8,-1-6 0,7-2-103,-3-3 1,7 1-129,-2-5 0,-4 4 177,0-5 0,-6 5 0,-4-5 0,-4 7 0,-6-2 0,-6 3 0,-1 2 0</inkml:trace>
  <inkml:trace contextRef="#ctx0" brushRef="#br0">24498 1720 8077,'-8'10'0,"3"-1"0,3-4-293,2 4 0,0 7-366,0 8 0,0-2 659,0 2 0,5-1 0,0 6 0,0-1-86,-5 1 0,0 4 6,0 0 1,0-5 27,0-4 1,0 0 53,0 4 0,-2-4-5,-3 0 1,4-7 1,-4 2 1,-3-3 0,0-2 0,-6 0 0</inkml:trace>
  <inkml:trace contextRef="#ctx0" brushRef="#br0">24398 2161 7491,'-8'1'-659,"3"4"0,-1-2 659,1 7 0,1-1 0,4-1 0,1-1 0,4-7 0,8-7 0,6-2 0,6-5 0,-1-5 0,2 3 0,3-3 0,-1-2 0,1 2 0,-2 2 0,-4 7 0,-2-1 0,-7 7 0,0-1 0,0 5 0,-7 6 0,-7 4 0,-11 4 0,-8 5 0,-7 1-169,3 4 0,-4 3 176,-2-3 0,-4 3 3,0 1 1,0 0-26,5 1 0,5-5-2,4-1 1,5-5 15,5 1 0,-2-8-4,6-2 1,0-4 114,5 4 1,2-6-106,3 2 0,4-3 153,10-2 0,3-7-142,7-2 0,-1-4-155,0-1 1,6 0 113,-1 0 0,0-2-124,-5-3 1,1 3 149,-1-3 0,-1 3-1,-3 2 0,-4 2 0,-5 2 0,-8 4 37,0 6 0,-10 6 114,-7 4 1,-1 9 254,-13 4 0,5 4-81,-4 1 1,-3 3 60,-7 2 0,3-2-107,-3 7 0,5-6-52,4 1 0,-3-3-473,3-2 1,4 1 209,1-1 0,0-6-815,5-3 1,-4-8-51,9-1 901,-4-7 0,-1-3 0,0-8 0</inkml:trace>
  <inkml:trace contextRef="#ctx0" brushRef="#br0">24569 2488 8077,'36'0'-50,"-3"0"1,-1 5 14,1-1 0,-3 1 310,3-5 1,-3 5 173,-1 0 0,-1-1-585,0-4 0,-1 2 218,-3 3-82,-3-4 0,-7 12 0,0-5 0</inkml:trace>
  <inkml:trace contextRef="#ctx0" brushRef="#br0">6725 299 9162,'0'-15'-131,"0"7"1,0 4 6,0 8 1,0 11 356,0 8 0,0 11-80,0 3 0,0 4-111,0 2 1,0-5 95,0 0 0,0-5-227,0 5 0,0-6 48,0 1 0,0 2-77,0-2 0,-1 5-2,-4-5 0,2 5-272,-7-5 0,3-2-714,-3-7 1116,-3-3 1,-1-1-1,-8 2 1</inkml:trace>
  <inkml:trace contextRef="#ctx0" brushRef="#br0">6512 682 9162,'0'23'-103,"0"3"86,0-2 0,5 4 314,0 6 0,4 4-4,-4 9 1,6-1-28,-2 6 1,-1-8-134,2-1 0,-1-8 105,5-12 1,-4-2 87,-1-7 1,1-6-26,4-3 0,5-5 85,0-5 1,6-9-87,-1-10 0,9-9-577,5-5 1,2-8-199,-2-1 0,1-7-674,-6 2 1,0 3 1165,-4 1 0,-1 4 0,1 2 0</inkml:trace>
  <inkml:trace contextRef="#ctx0" brushRef="#br0">4337 8473 8679,'8'6'-18,"-2"2"1</inkml:trace>
  <inkml:trace contextRef="#ctx0" brushRef="#br0">8503 4563 8475,'0'-7'-65,"0"-6"0,0 5 1,0-6-1</inkml:trace>
  <inkml:trace contextRef="#ctx0" brushRef="#br0">4536 8373 7184,'8'-6'0,"4"-2"0,-4-6 0</inkml:trace>
  <inkml:trace contextRef="#ctx0" brushRef="#br1">4323 4890 8422,'14'0'220,"2"-1"11,3-4 1,-2 4-120,7-4 0,-1-2-14,6 3 1,-1-6-711,1 6 1,-6-6 263,1 5 0,-7 1 348,2 4 0,4-7 0,-1-1 0</inkml:trace>
  <inkml:trace contextRef="#ctx0" brushRef="#br1">4564 4649 8196,'-8'6'-237,"-3"2"1005,7 6 0,-3 2-215,3 3 0,0 5-377,-5 9 0,4 3 70,-4 7 0,6-1-246,-2 1 0,-3 0 0,0-1 0</inkml:trace>
  <inkml:trace contextRef="#ctx0" brushRef="#br1">4564 5047 8044,'-8'0'695,"2"0"-500,6 0 1,0 6-235,0 4 0,2-2 60,2 1 0,-2 5-127,3 5 1,-4 0-554,-1-5 1,2 5 658,3 0 0,-4 7 0,6-4 0</inkml:trace>
  <inkml:trace contextRef="#ctx0" brushRef="#br1">4522 5615 8044,'-5'27'-292,"0"-3"0,0 3 165,5-3 0,-4-2 324,-1 1 0,0-4-76,5 5 1,-1-7-327,-4 2 1,3 2-26,-2-2 0,2 6 230,2-1 0,0 3 0,0 1 0</inkml:trace>
  <inkml:trace contextRef="#ctx0" brushRef="#br1">4479 6284 8044,'0'30'0,"-2"3"-66,-2-9 0,2-2 111,-3 1 0,-1-5 369,1 1 1,-4 1 85,4-1-501,0 6 1,5-9-200,0 3 0,-1 2 128,-4-2 0,3 6-93,-2-1 0,2 3-599,2 1 546,0 0 0,0 1-64,0-1 0,0 4 35,0-4 1,0 4 281,0-8 1,0-2-180,0 1 0,0-4 244,0 5 0,0-7-54,0 2 1,0-3 26,0-2 0,-5 1-11,1-1 1,-1 0-8,5 0 0,0 0-80,0 1 0,0-1 37,0 0-94,0 0 0,0 1 68,0-1 0,0 0 1,0 0 1,0 0-8,0 1 1,0-1 17,0 0 0,0 0 2,0 0 1,0 1 4,0-1 1,0 0 15,0 0 1,0-4-24,0-1 1,0 1 29,0 4 1,0 0-27,0 0 0,2 1 1,2-1 0,-2 0-54,3 0 0,-4 0-5,-1 1 0,0-1-1,0 0 0,2-1-115,2-4 1,-2 4 171,3-4 0,-4 4 0,-1 1 0,0 0 0,0 1 0,0-1 0,0-5 0,0 1 0,0-1 0,0 6 0,0-1 0,0 0 0,0 0 0,0 0 0,0 2 0,0 3 0,0-6 114,0 6 0,0-11 19,0 6 165,0-3-257,0 3 1,0 0 18,0 1 0,0-6 70,0 1-75,0-1 0,0 7 5,0 3 1,-4-3 9,-1 2 0,0 5 131,5 0 1,-5 4-141,1 2 0,-6-1 133,5 0 1,1-1 48,4-3-78,-7 3-262,6-11 1,-5-4 96,6-12 0,6-12 0,2-10 0</inkml:trace>
  <inkml:trace contextRef="#ctx0" brushRef="#br1">4707 4905 8316,'-21'0'0,"10"0"-202,-3 0 396,3 0 1051,-4 0-258,8 0-842,0 0 1,9-5 35,3 0 0,2-4-274,8 4 1,4 0 10,0 5 0,4 0-125,-4 0 1,5 0-648,-5 0 0,6 0 135,-1 0 719,3 0 0,1 0 0,1 0 0</inkml:trace>
  <inkml:trace contextRef="#ctx0" brushRef="#br1">5417 4819 8316,'15'5'781,"-1"0"-468,0 0 1,0-5-193,0 0 1,1 0-96,-1 0 1,2 0-277,3 0 1,3 0-526,6 0 0,2-2 401,3-3 1,-1 2 30,6-6 1,-2 5 217,2 0 0,-3-3 52,-7 3 1,1-1 13,-1 5 1,-4 0-80,0 0 1,-5 0 233,4 0 1,-4 0-147,5 0 0,-5-2 144,5-2 1,1 0-114,8-5 0,-3 6 304,3-2 0,2 2-90,-2-2 1,2 2 165,-2-6 0,-3 4-5,3-5 0,-7 6-40,-3-6 0,-4 5 30,5-4 0,-7 6-136,2-2 0,-1-1-519,1 1 1,-4 0 264,4 5 0,-3 2-633,-2 3 0,2-4 363,3 4 1,-2 1-20,7-1 1,0 6 5,4-2 1,2-1 326,3 2 0,-2-7 0,2 2 0,-3-4 0,-2-1 0,-4-4-43,0-1 1,-7-5 87,2 6 1,-3-6 150,-2 5 0,5-4-5,0 4 1,0-6-129,-5 2 1,0 1-25,0-2 1,1 7-257,-1-2 207,6 4 0,1 1-151,3 0 0,-4 0 76,-6 0 1,5 0 41,0 0 0,5 0 114,-5 0 1,6 0-100,-1 0 0,-2-5 43,2 0 1,-1-4-56,6 4 1,-5-4-82,-1 4 0,-4-1 126,5 1 1,-5 3-19,5-3 1,-7 4-32,2 1 1,-2-5 9,2 0 1,-3 1-30,3 4 1,-6 4 38,1 1 1,-3 0 153,8-5 0,-2 0-117,2 0 0,-1 0 2,5 0 1,-4 5-1,5-1 1,0 1 10,4-5 1,-1 0 206,-3 0 0,2 0-72,-2 0 0,-2-1 95,2-4 0,-2 3-118,2-3 0,-4 4 191,-5 1 0,0 0-29,4 0 0,-3-5 24,3 0 1,-8-4-300,-1 4 0,-1-1 101,5 1 0,-4 4-201,-1-4 0,1 3 58,4 2 0,0 0-56,0 0 1,2-4 64,3-1 0,-3 0-205,3 5 0,-2 0-18,2 0 0,-3-5-17,3 1 1,-3-6 166,-2 5-56,0-6-45,-6 10 105,-2-6 1,-9 7 76,-6 0 0,-7 13 0,-12 3 0</inkml:trace>
  <inkml:trace contextRef="#ctx0" brushRef="#br1">4621 5161 8172,'-8'0'-885,"2"0"1,6-2 1098,0-3-29,0 4-202,0-12 169,0 11 7,0-10 249,0 10-285,0-4 90,0 6 1,0 1-39,0 4-9,0-3 52,0 10-239,0-4 0,0 7 77,0-1 0,0-5-18,0 1 1,0-1-114,0 5 1,0 1 68,0-1 1,-5 2-72,1 3 0,-1-4 50,5 4 0,-5 2-66,0-2 0,-1 5 86,1-5 0,4 6-24,-4-2 0,-1 4-24,1 2 1,-5 1-3,6 3 1,-3-3 72,3 3 1,0 2-41,-5-2 0,4 0 50,-4-4 1,6-2-42,-2-4 1,-1 2-192,1-6 1,-5 5 116,6-5 0,-3 0-252,2-5 341,4 0 0,-18 1 0,3-1 0</inkml:trace>
  <inkml:trace contextRef="#ctx0" brushRef="#br1">4707 4919 5792,'-15'14'0</inkml:trace>
  <inkml:trace contextRef="#ctx0" brushRef="#br1">3569 5360 8383,'0'-15'0,"-5"6"-67,1-1 0,-1 6 133,5-6 266,0 7-132,0-3-23,0 6 0,0 1-232,0 4 0,0 5 148,0 8 1,0 5 66,0 5 0,-2 7-10,-2 3 1,2 4-117,-3 6 1,4 1 33,1 3 1,-2 2-9,-3-7 0,4-4-71,-4-6 0,3 0 126,2 1 0,0-4-539,0-5 0,-1-1 183,-4 1 1,4-7-394,-4-3 0,-3 0 139,-2-5 1,3 2 494,-3-11 0,-6 6 0,-6-4 0</inkml:trace>
  <inkml:trace contextRef="#ctx0" brushRef="#br1">3242 5971 7776,'6'8'158,"-2"9"523,5-3 1,2 5-190,8 0 0,-3-1-158,3 5 0,-3-5-63,-2 1 0,0-4 24,0 0 0,0-3-104,1-2 0,-1-4 71,0-6 0,0-3-211,1-6 0,-6-4 27,1-16 1,4 3-105,5-12 0,0-2-736,-5-7 1,5 3 438,0-4 0,4 4 323,-4 1 0,7 1 0,-4-1 0</inkml:trace>
  <inkml:trace contextRef="#ctx0" brushRef="#br2">4422 4976 8454,'-14'0'-1151,"1"-2"2322,4-3-129,3 4-1096,6-12 62,0 12 1,6-10 12,3 6 1,4 0 90,1 5 1,0 0-230,1 0 0,-6 0-56,1 0 42,-1 6 435,-1-4-242,-2 4-32,-6-6 0,-6 0 22,-4 0 0,3 0-65,-3 0 0,1-4 79,-6-1 1,6-11-201,-1 2 1,7-5 22,-1 0 0,4 2 33,4-7 0,4 6 189,6 0 0,2 3-132,3 6 0,-3-2 137,3 6 1,-3 0-119,-2 5 1,0 7 240,0 2 0,-4 4 26,-1 1 0,-6 0 60,2 0 0,-3 1-152,-2-1 0,-2 0 26,-3 0 1,2 0-207,-6 1 1,-2-3 151,-8-2 0,3 1-107,-3-6 0,-1-1 80,1-4 0,-2 0-228,2 0 1,3-1 109,-3-4 1,5-3-193,5-6 0,2 4-7,7 1 0,0-1-56,0-4 0,2 2 63,3 2 1,3-1 71,6 6 0,5-4 46,0 4 1,4-4-27,-4 4 1,5-1 162,-5 1 0,5 3-221,-5-2 391,0-4 0,-5 6 264,-6-4-266,-2 6 0,-8 6-114,-2 4 1,-4 4-18,-6 5 0,-5-2-1,0 7 1,-5-7-213,5 2 201,-6-3 0,9-7-249,-3 1 22,3-7 0,8-3-213,4-9 0,2-10 77,2-5 0,8 2 136,6-2 0,2 2-126,8-2 0,-5-1 130,4 6 1,-4 5 180,5 4 0,-5 7 117,5-2 86,-7 4 0,2 7-65,-10 4 0,2-1 226,-6 5 0,0-3-57,-5 8 0,-5-3-39,0-2 0,-6 2-41,2 3 1,-9-3-66,0 3 1,-3-3-251,2-2 0,2-1 59,-7-4 1,7 2-252,-2-6 93,3 0 1,3-13-42,4-7 1,2 0-313,7-9 1,2 2 209,3-2 1,4-1-42,10 6 1,-3 0 139,3 5 1,1 1 191,-1 4 0,5 2 47,-5 7 0,0 2 186,-5 3 0,-4 3-170,-1 6 1,-6 2 120,2 2 1,-3 5 123,-2 5 1,-7-1-65,-2-3 1,1 1-83,-2-6 0,1 0-10,-5-5 1,0-1-363,-1-4 229,1-3 0,1-7-340,4-4 1,1-9 29,3-10 0,4-4 52,-4-5 1,5 3-132,5-4 0,-2 1 65,6 5 0,-4-2 370,5 11 0,-6 1-257,6 9 511,-7 3 1,3 7-178,-6 4 1,0 11 223,0 12 0,-6 2-254,-3 8 0,-3 0-384,3 5 265,3 6 0,6-5 0,0 5 0</inkml:trace>
  <inkml:trace contextRef="#ctx0" brushRef="#br0">22052 3625 8170,'-8'-6'11,"2"4"-11,6-4 0,8 6 776,6 0 0,2 0-293,8 0 0,7 0-178,12 0 0,-1-2-38,6-2 1,1 0-31,-2-5 1,7 0-271,-2-6 0,5 3 100,5 2 0,-1-1-192,1 6 0,-2-4 188,-13 4 0,-3 0-880,-10 5 1,-3-4-774,-12-1 1590,0 0 0,-11 5 0,-2 0 0</inkml:trace>
  <inkml:trace contextRef="#ctx0" brushRef="#br0">22848 3355 8170,'10'2'226,"-1"2"1,2 0-70,8 5 0,-3-6-105,3 2 0,2 1 767,-2-1 0,1 4-218,-1-4 1,2 5-110,2-6 0,4 3-132,-3-3 0,-2-2 108,2 3 0,-7 3-273,2 1 0,-10-1 48,-4 2 1,-6 5-395,-9 9 0,-7 3 204,-16 1 1,-5 1-917,-10-1 0,-2 7-1223,-7 3 2086,-6 3 0,28-20 0,-1 1 0,-4-1 0,1 0 0</inkml:trace>
  <inkml:trace contextRef="#ctx0" brushRef="#br0">7536 7663 8510,'0'-15'0,"-5"6"147,0-1 1,-1 7 165,1-1 0,2-3-190,-6 3 1,4-6 145,-5 5-441,7-6 1,-8 2 82,6-10 0,-1 1-4,1-5 0,4 1 206,-4-2 1,4-3-39,1 3 1,-5 2 160,0-1 0,0 5-195,5-1 1,-1 3 179,-4 2 1,2 5-180,-7-1 1,6 2 6,-6-1 1,5-2-18,-4 6 1,-1-6-13,-4 2 0,5 1 10,-1-2 0,2 1 18,-1-5 1,-2-5 44,6 0 0,-1-2-52,1 2 1,3-1 82,-2-4 1,-3-1-61,3 6 0,-3-7 9,3 3 0,0 2-20,-5 2 0,6 3 31,-2 2 0,-3 0-185,-1 0 0,-4 4 151,-1 1 1,4 6-173,1-2 1,-5-3 137,-5-1 0,-2 1-57,2-2 0,-1 1 84,-4-6 0,-3 0 9,3-4 0,-7 3-31,-2-3 0,-2-2 11,2 2 1,1-1-33,-6 1 0,7 2 24,-3-7 1,4 7-72,2-2 1,-2-2 69,-3 2 0,1 0-151,-6 5 0,2 0 57,-2-1 0,-5 1 28,1 0 0,-1-6 44,-4-4 0,7-5-4,2-4 0,8-3 101,2-7 0,1 1-107,8-1 0,2 0 39,7 1 1,-2-3-13,2-2 0,2 1-136,-1-6 1,4 5 94,-5-5 1,6 1-10,-6-1 0,1 1-23,-5 4 0,-1 9-15,1 0 1,-2 2 69,-3 3 1,-3-1-52,-6 6 0,1 4 230,3 1 1,-3-3-126,4-7 0,-3 3 133,3-3 0,-3-3-87,7-2 0,-4 1-49,4 0 1,-2 3-20,2-4 0,2 7-117,-7-2 0,5 3-100,-4 1 1,4 2 61,-5 4 0,5-3 57,-5 7 0,1 1 11,-6 3 1,1 1 196,-1 0 1,1 1-76,-1 4 0,-4-4 54,0 4 0,-5-2-50,5 1 1,-6-3 131,1 4 1,3 1-230,2-1 0,-2 1 97,2-2 0,0 2-142,4 4 1,1 2 114,-1-3 1,1 4-56,-1 1 1,-4 1-20,0 4 0,-6 3-3,1 6 0,-5 0-36,-4 1 1,-2 4-112,-4-1 0,3 1 82,3-4 0,7 4 59,-3 0 1,9 0 57,-4-5 0,5 0-64,-5 0 0,4-4 35,-3-1 0,-1 1 15,-5 4 1,0 0 20,1 0 0,-1 0 21,0 1 0,7-1 92,3 0 0,0 0-50,4 1 1,-2 3-64,7 1 0,2 7-173,-2-3 1,5 4 167,-5 2 1,2 1-157,-1 3 0,-4-3 65,3 3 0,-1 2-159,1-2 1,-3 2 173,4-2 1,2 2-1,2 3 0,-1 3 124,1-3 1,0 3-135,4 1 1,3 1 146,2 0 1,-1 4-102,7 0 1,-8 5 47,3-4 0,1 6-91,-1-2 1,4 3-219,-5 2 0,1 6 211,-5 3 0,4 2-19,1-1 1,-1 5 98,-4-5 0,1 5-59,4-5 1,-4-1 47,4 5 1,1-3-46,-2 8 0,3-4 168,-3 0 0,-1-1-26,6 0 1,-4 3-282,6-34 0,1 1 1,-4 33 159,3-34 0,1 0 0,0 38-3,-2-7 0,2 8-111,2-8 1,0 5 82,0 0 1,0-1 23,0 1 0,0 5-1,0-10 1,0-2 67,0-2 0,5-7-284,0 1 1,6 7 377,-2-1 1,2 2-62,-1-12 0,2 3-45,-2-8 1,7 3-48,2 2 0,2 5 48,-2-1 0,-2 3-39,7-3 1,-1-2 22,6 2 1,4-7-39,0-2 1,2-5 20,-2 6 1,3-8-3,7 3 1,-5-4 24,0-1 0,-2-1-75,2 1 1,3-7 61,-3-3 1,6-3 4,8-1 0,2-7-15,13-3 0,-3-5-1,3-4 0,-1 1 2,-9-7 0,4 1 52,-4-5 1,2 0 5,7 0 0,5 0-67,5 0 0,1-6 41,-1-4 0,-5-2-7,0-2 0,2-1 11,-2 1 0,3-5-47,-31 10 1,0-1 0,33-13 20,-36 13 1,0 1 0,34-17-38,-2 3 0,-1-6 17,0-4 0,-34 18 0,2 0-1,-2-2 1,1 1 0,0 1 0,0 0-5,33-14 1,-6-1-20,-3-3 0,-9 2 30,-1-7 1,1 5-2,4-5 1,4 4-4,1-3 1,4-3 60,-4-7 1,-1 2 133,-4-2 1,-6 1-148,-4-1 1,4 1 24,1-6 0,3 6 44,2-1 0,0-2 45,0 1 1,-2-4 6,-3 5 1,-4-5 101,-11 4 0,-2-4-395,-6 5 1,-6-5-276,1 4 0,-7 1 414,2 4 0,-8 1 0,-1-1 0,-7-1-178,2-4 1,-4 4-547,-1-3 596,0 2 349,-6 3 1,-2 4-340,-6 0 1,0 6 424,-1-1 1,0 3-308,-4 2 0,6 4 0,-6 0 0,0 1 0</inkml:trace>
  <inkml:trace contextRef="#ctx0" brushRef="#br0">7251 2445 12970,'-7'-1'-2714,"2"-4"1929,-3 3 2205,6-10-1230,-4 10-162,0-4 0,3 6-151,-7 0 1,5 0 168,-4 0 0,4 0-234,-4 0 0,-1 6 227,-4 4 0,-2 1 111,-3-2 1,-1 4-74,-4-4 0,-3 4-11,3 1 1,-4 0 165,-5 1 1,3-1-132,-3 0 1,-2 0-66,2 0 0,1 1 107,8-1 1,-2 2-163,2 3 1,2-2 40,-2 7 1,5 1-166,-5 8 0,1-1-93,-6 6 1,-6 1 74,-2 8 1,-4-2-89,-2 2 0,-6-1 207,-3 1 1,3 2 234,1 3 0,6 2-170,4-7 0,3-1 116,7-8 1,6 2-28,3-7 0,4 0 99,6-5 1,-2 1-243,6-1 0,0 1 63,5-1 0,-4 2-146,-1 3 0,0-3 66,5 4 1,0 2 54,0 2 1,0 3-138,0 2 1,2-6-10,2 1 1,-2 0 17,3 5 0,-2-7 2,2-3 0,-4 2 87,4-2 0,1 0-4,-1-4 0,4 4 191,-4 0 1,5 0-118,-6-4 0,6-1 49,-5 1 1,6 4-79,-2 0 0,2 0 126,-1-4 0,2-1-104,-2 1 0,3-1-8,1 0 1,-5 6-34,1-1 1,-1 2-24,5-2 1,-4-2-40,-1 7 0,-4-5 91,5 5 0,-3-1-30,3 1 0,1 1 26,-6-6 0,6 2 6,-2-2 0,4-8 150,1 4 1,0-6-198,1 1 0,-4 1 0,3-6 1,-5 2 10,6-2 1,2-2-80,-8 7 0,7-5 87,-6 5 0,1-7-267,-2 2 1,2 3 152,-6 2 0,4-2-10,-4 2 0,0-1 153,-5 6 1,0-1 1,0 1 1,0-1 2,0 0 0,0-1 171,0-3 1,0 3-150,0-3 0,-2 1-4,-2-2 1,0 3 71,-5-7 0,4 4-10,-4-4 1,6 0 0,-2-4 0,2-1-65,-2 0 1,3 0-7,-2 0 1,2 1-127,2-1 1,0 5 137,0 0 1,2 0-92,2-5 1,0 0 74,5 0 0,-4 5-160,4 0 1,1 0 104,4-5 1,0 1-38,0-1 0,5-5 32,0 1-115,0-1 126,-5 6 1,5-3-17,0-2 0,5 1 5,-5-7 1,5 6 37,-5-5 1,6 6-35,-1-2 0,3 2 55,1-1 1,0 2 15,1-2 0,-1 2 143,1 3 1,-1-1-143,1 0 0,-6 3 17,1-2 0,0 7-38,4-8 0,-4 3 10,-1-2 0,0-1-176,0 0 0,-1 0 103,-3 1 0,-1 3-167,5 1 1,-4 2 32,5-2 1,-5 1 124,5 4 0,-2 3 53,2-3 1,2 3 5,-2 1 1,3-1 6,1-3 0,2-2 20,4-3 1,-4-4 130,3 4 0,-3-3-84,-2-2 0,5-4-93,1-1 0,-1-1-1,-5 2 0,2-4-4,3-6 1,-1 5-22,6-1 1,5 1-17,4-5 1,5-5 36,-5 1 0,6-6-14,-6 6 0,-4-6 52,-5 5 1,-1-4-44,6 4 0,-5-6 79,0 2 1,0 1-62,5-2 0,10 1 4,4-6 0,-2-3 2,-2-1 1,-3-5-7,2 5 0,-3-6-33,-6 1 1,-1-3-6,1-1 0,1-1-13,4 1 1,2-1-155,7 1 0,0-1 131,0 1 0,-5 0 24,0-1 1,-6-4-13,1 0 0,-4-5 6,-5 5 1,3-8 4,-3-2 1,3 0 17,2-4 1,1 3-15,3 1 1,-6-1 82,7-3 1,-12 2-86,7-2 0,-8 1 69,2-1 1,-5 1-51,1-6 1,-4 0 14,-6-5 1,4 0-39,-3 0 1,3 5-7,1 0 1,1 6-15,-1-1 0,0-2-139,1 1 0,-5-5 105,-1 0 0,-4-2 35,5-2 1,-7 5 144,2 0 1,-8 0-102,-1-5 0,-5 0 111,4 0 1,-6-1 24,2-4 0,-2 1 275,2-10 0,-4 4-223,4-4 0,1 2-22,-1 7 0,2-1 59,-3 1 0,-2-3-65,3-6 1,1 0-435,-1 0 0,1 5 115,-1 0 1,-4 6-19,4-2 1,-3 2 4,-2-2 0,0 2 32,0-6 0,-2 7 105,-3 3 0,2-1 217,-6 5 1,4-4 112,-5-1 0,3 1-76,-3-1 1,-3-5-19,4 1 1,1-1-123,-1 5 1,-1 0 14,-4 0 0,0 2-6,-1 3 0,-4-3-151,1 2 1,-3 1 13,2-5 1,-3 5 45,-7-5 1,6 7 79,-1 7 1,0 1-56,-4-1 0,0 7 95,-1 2 0,1 4-34,-1 2 1,1 0 16,-1-1 0,-4 5-63,0 1 1,-11 4-7,1-5 0,-4 7-122,-1-2 1,-1 3 89,-3 2 1,-1 0-98,5-1 1,-1 3 101,2 2 1,-4-1-8,-6 6 0,-6 1-225,-3 4 1,-7 0 253,2 0 1,2 0 13,7 0 1,2 8 14,-6 6 1,-2 2-98,-8 7 0,2-4 66,33-7 1,1 0 0,-34 7-161,-2 5 1,8-1 135,2 6 0,-1-1-3,-4 1 1,31-15 0,0 0 34,-1 0 1,1 0-1,-1 1 1,1-1 142,-31 14 0,7 6-119,2-1 0,-1 6 93,1-1 1,26-15 0,0 1-92,0 2 1,0 1 0,0-3 0,0 1 2,2-2 1,1 1-1,-30 22-57,6 1 0,2-3 84,3 4 1,-2-6-306,7-4 1,-7 3-13,2-3 0,-2 3 7,2 2 1,3-7 130,7-2 1,0 0-211,5-1 0,8-4-882,10-5 1207,3-7 0,4 5 0,2-3 0,4 3 0</inkml:trace>
  <inkml:trace contextRef="#ctx0" brushRef="#br0">23588 3028 8135,'-8'0'1339,"1"0"-821,20 0 0,-3 0-63,9 0 1,1-1-357,-1-4 1,6 2-196,-1-7 0,8 1-402,1-6 1,0-4 347,-5 1 0,-1 3-599,-3 6 364,-4 6 385,-12-4 0,-20 20 0,-12 3 0</inkml:trace>
  <inkml:trace contextRef="#ctx0" brushRef="#br0">23360 3384 8135,'-6'7'160,"6"-2"0,13-5-239,10-5 1,10-7 137,5-7 1,3-2-266,2 2 0,0-3 104,-1-6 1,7-1-474,3 1 1,-3 1 64,-1 3 322,-4 4 1,-8 6 0,-1-1-1</inkml:trace>
  <inkml:trace contextRef="#ctx0" brushRef="#br0">23687 3355 7729,'0'14'-181,"-5"2"239,1 3 0,-6-3-10,6 3 1,-1-3 45,5-2 12,0 0-228,0 0 158,0-6 1,1-3-202,4-10 0,-2-3 51,7-6 0,-1-5-175,5 0 0,5-1 101,0 1 0,2 8 140,-2-4 0,-2 6 29,7-1 1,-5-1 130,5 7 0,-7-1 586,2 5-482,-3 6 1,-8 2 143,-4 6 1,-2 1-60,-2-1 0,0-5 18,0 1 1,-8-1-142,-6 5 0,-7-4-181,-7-1 1,4-4 99,0 5 1,1-6-135,-6 6 0,2-7-156,4 2 1,2-4 64,7-1 0,1-6-286,4-4 1,-2-9 176,6-4 1,0-7-432,5-8 1,2-2 667,3-12 0,3 6 0,6-3 0</inkml:trace>
  <inkml:trace contextRef="#ctx0" brushRef="#br0">23730 3028 8135,'9'0'0,"1"0"0,-5 0 279,4 0 1,-6 11-40,2 3 0,-3 10 224,-2 0 0,0 9-164,0 5 1,0 4-86,0 6 1,0-2-49,0 6 0,-2-6-133,-3 1 1,2 2-486,-6-2 0,5 1 347,0-6 0,-3-5-506,3-4 1,-3-8 192,3-1 0,2-7-415,-3 2 548,-3-9 1,0-4 59,-6-6 0,0 0 156,0 0 1,4-6-128,1-4 0,1-2 369,-2-3 1,4 1-124,6 0 1,0-5 404,0 0 0,2 2-213,2 7 1,4-2 22,7 2 0,-1 2-29,0-1 0,0 6 64,0-2 1,1 3-222,-1 2 1,0 0 254,0 0-175,-6 0 0,-1 2-30,-7 3 1,0 2-257,0 8 0,0 5 39,0 4 0,-2 3 296,-3 1 1,4-1-79,-4-3 1,3 1 164,2-6 1,0 0-305,0-5 0,2-1 107,3-4 0,4-4-475,10-10 0,3-9 217,7-10 0,1-7-732,3-2 0,-2-7 404,7 2 1,-6-3 486,1-2 0,3-6 0,1-1 0</inkml:trace>
  <inkml:trace contextRef="#ctx0" brushRef="#br0">24284 2872 8135,'8'-14'-467,"0"6"187,-3 3 415,-4 3 1,6 5-96,-7 7 0,-2 1 461,-3 13 0,2-1-195,-6 6 1,4-2-351,-4-4 0,5-2-56,0-7 0,2 0 146,2 1-374,0-8 256,0 0 0,6-14-107,4-2 0,4-5-93,5-5 1,-3 3-160,3-3 0,3 3 205,2 2 1,-2 0 147,1 0 0,1 4 98,5 1 0,-1 5 95,0 0 0,-5 2 424,-4 2 0,-4 2-245,0 2 0,-3 0 35,-2 5 0,-4 1-15,-6 4 1,0 0-52,0 0 1,-8 0-341,-6 1 1,-2 0-306,-8 4 1,1-3-1104,-6 3 1485,1-3 0,-7-2 0,-1 0 0</inkml:trace>
  <inkml:trace contextRef="#ctx0" brushRef="#br0">24341 3085 8135,'7'14'-437,"-6"7"305,4 2 1,-4 4 820,-1 2 1,0 1-275,0 3 1,0-3-186,0 3 0,0-3-140,0-1 0,-4-3-352,-1-2-522,0-3 504,5-7 104,0-6 1,5-4 128,0-8 1,-1-4-488,-4-6 0,5-7 90,0-3 1,0-2-215,-5-3 658,0 1 0,6-7 0,2-1 0</inkml:trace>
  <inkml:trace contextRef="#ctx0" brushRef="#br0">24412 3142 8135,'7'-10'0,"2"1"0,4 6-168,1-2 1,0 5-211,0 5 1,-4-2 464,-1 6 1,-5 6 444,0 4 1,-2 1-374,-2-1 1,0-2-313,0 7 0,-6-7 21,-4 2 0,-3-1 141,-1 1 0,0-5-598,0 0 367,0 0 1,-1-7-295,1 2 341,0-2 0,6-9 229,3-3-51,4-3 1,1-6 171,0 0 1,1 4-45,4 1 1,1 4-83,4-4 1,7 4 95,-3-5 0,8 7-78,-3-1 0,5 0-104,-5 0 0,6 2 30,-1-3 0,-3 4-253,-2 1 155,-10 0 25,-3 0 0,-7 6 54,-4 4 1,-9 2-7,-10 2 1,-4 7 126,-5 3 0,-2 1-118,-3-1 1,-3 7 62,3-2 1,3 2-45,2-2 0,0-2 8,4-4 0,-1 2 13,11-6-9,0 0 446,11-4-360,2-7 0,14-2 169,6-6 0,5-2-49,5-2 1,8 0-120,-4-5 0,4-1-26,-4-4 0,2 5-116,3-1 0,-1 1 76,6-5 1,-7-1-25,2 1 0,-7 5-356,-3-1 0,-10 2-41,1-1 392,-9 2 0,1 1 0,-6-2 0</inkml:trace>
  <inkml:trace contextRef="#ctx0" brushRef="#br0">24355 3483 8956,'0'14'558,"0"0"-435,0 1 0,0 5 115,0 4 1,0 1-298,0-1 0,-1 4 80,-4 1 1,4-6-466,-4 6 1,-2-5 219,3-1 0,-1-2-566,5-7-63,0 0 853,0-6 0,0-2 0</inkml:trace>
  <inkml:trace contextRef="#ctx0" brushRef="#br0">24483 3483 8118,'15'0'-266,"-1"0"302,0 0 1,-6 2 416,-3 2 1,1 4-94,-1 6 0,-1 2-270,-4 3 0,0-1 205,0 5 1,0 1-19,0 4 1,5 2-109,0 4 1,0 2-2,-5 7 0,0 6-386,0 3 1,0-3 173,0-2 1,0-6-736,0-8 1,0 0-221,0-9 999,0-3 0,0 6 0,0-5 0</inkml:trace>
  <inkml:trace contextRef="#ctx0" brushRef="#br0">24796 3298 7915,'0'-22'124,"0"3"40,7 10 0,-4-2-38,6 6 1,-4 6 104,4 9 1,-1 4-111,2 5 1,1 3 59,-6 7 1,4-6-548,-4 1 0,-1-7 77,-4 2 0,2-4-518,3-6 314,-4 4 155,6-12 0,-7-1-118,0-9 456,0-4 0,6-7 0,2-2 0</inkml:trace>
  <inkml:trace contextRef="#ctx0" brushRef="#br0">24953 3312 7915,'28'-14'0,"0"0"0,1 6 0,-1 3 0,1 4-64,-1 1 1,-4 0-34,0 0 1,-12 0 326,2 0-41,-3 6 0,-3 2-140,-3 6 1,-10 0 68,-4 1 0,-5-1-185,-5 0 1,-3 2-69,-7 3 0,1-3-62,-1 3 1,1 1 88,-1-1 0,3 0-69,2-5 0,3 0-189,7 1 204,6-1 245,2 0 1,8-6-86,2-3 0,10-5 100,10-5 1,5-3-201,4-6 0,3 0-119,7-1 1,-1-3 114,1-1 106,-7-7 0,5 4 0,-4-6 0</inkml:trace>
  <inkml:trace contextRef="#ctx0" brushRef="#br0">24967 3000 7633,'14'0'-754,"-5"1"796,1 4 0,-7 9 447,2 10 0,1 9-243,-1 5 1,0 9-38,-5 5 0,0 4-23,0 1 0,-5-2-1,0-3 1,-1 3 23,1-3 0,4-3-23,-4-1 0,3-10 11,2-5 0,0-9 0,0-5 1,7-10-1479,2-4 0,4-5 750,1-5 531,0-9 0,7-15 0,1-7 0</inkml:trace>
  <inkml:trace contextRef="#ctx0" brushRef="#br0">25365 3156 7968,'8'16'81,"-3"3"0,-4-2 311,-1 7 1,0 0-105,0 4 0,-6 2-157,-4 3 0,-4-3-68,-5 3 1,3-3-175,-3-1 0,5-7-252,5-3 0,-2-3 216,6-2 0,0-5-586,5 1 0,0-9 733,0-1 0,6-12 0,2-10 0</inkml:trace>
  <inkml:trace contextRef="#ctx0" brushRef="#br0">25422 3369 7968,'8'21'0,"0"-4"-154,-4 7 0,-2-5 395,3 5 0,3-7 529,1 2 1,-1-3-398,1-2 1,1-1-275,4-4 0,5-3-30,0-6 0,6-3 95,-1-6 0,8-2-404,1-13 1,-2 0 191,-7-4 1,0 4-262,-10 0 1,2 2-194,-12-1 1,-2-4-1107,-11 3 1608,-7 4 0,-19-7 0,-1 5 0</inkml:trace>
  <inkml:trace contextRef="#ctx0" brushRef="#br0">25436 3327 7968,'0'14'-98,"0"0"1,2-4 4,2-1 1,1-6-23,9 2 0,-3-3-528,8-2 643,-3-7 0,5-1 0,1-6 0</inkml:trace>
  <inkml:trace contextRef="#ctx0" brushRef="#br0">25834 3284 7968,'14'6'213,"1"2"1,-6 6 161,0 1 1,-5-1-72,0 0 0,-2-4-583,-2-1 1,0 1 278,0 4 0,-6 0 0,-2 0 0</inkml:trace>
  <inkml:trace contextRef="#ctx0" brushRef="#br0">26232 3142 8042,'6'-14'0,"2"-1"-26,7 1 0,-1 5 0,0-1 0,7 1 1072,2-5-589,4-1 0,-3 1-175,0 0 1,-2 0-324,1-1 0,-2 3-627,-7 2 1,-1-2 352,-4 2 1,-2 2-1001,-7-1 1315,0 6 0,-7-10 0,-1 5 0</inkml:trace>
  <inkml:trace contextRef="#ctx0" brushRef="#br0">26275 2815 7716,'0'14'384,"0"5"197,0 0 0,0 6-324,0-1 1,0 3-276,0 1 0,-6 5-322,-4 1 1,2-1 197,-1-5 1,1-4-1022,-2 0 1163,-2-1 0,4 6 0,-6-1 0</inkml:trace>
  <inkml:trace contextRef="#ctx0" brushRef="#br0">26118 3256 8042,'0'15'115,"0"4"1,2 2 250,3 3 0,-4 2-196,4-2 1,-3-2 14,-2 2 1,0-7-667,0 2 341,0-3 1,1-6-211,4-1 299,-3-6 0,9-3-177,-7-9 1,6-4-12,-5-1 0,4 0-12,-4-1 1,6-4-33,-2 0 1,4-4 3,1 4 1,0 0 315,1 5 1,0-5-132,4 0 0,2 5 539,3 4 0,2 5-251,-2-4 0,1 6 416,-1-2 1,3 3-164,-3 2 0,-2 0 473,1 0-534,-5 7 0,-4 1 42,-9 6 0,-4 0-504,-1 0 0,-7 2 115,-8 3 1,-7-2-838,-11 7 0,-3-5 424,-7 5 0,-4-5 374,-1 4 0,-5 1 0,2 4 0</inkml:trace>
  <inkml:trace contextRef="#ctx0" brushRef="#br0">25962 3583 8013,'8'6'0,"3"-3"0,-6 6 0,6 1 0,-2 4 0,-1 0 1463,2 1-955,-1-1 1,4 0-745,-4 0 1,-1-4 135,-3-1 1,-2-6-496,7 2 309,-7-3 286,3-2 0,0 0 0,2 0 0</inkml:trace>
  <inkml:trace contextRef="#ctx0" brushRef="#br0">26204 3611 8013,'14'8'0,"2"3"-55,3-6 0,-3 4 90,2-4 0,-2 1 353,-2-1 0,-4-2-71,-1 7 0,-4-7-780,5 1 207,-7-2 256,9-2 0,-4 6 0,7 2 0</inkml:trace>
  <inkml:trace contextRef="#ctx0" brushRef="#br0">26460 3668 8013,'14'14'-69,"0"0"932,0-6-987,1-2 1,-1-6-1050,0 0 1173,-6 0 0,11-6 0,-3-2 0</inkml:trace>
  <inkml:trace contextRef="#ctx0" brushRef="#br0">26716 3625 8283,'6'8'797,"2"-2"0,6-6-242,0 0 1,2 0-291,3 0 1,-3 0-38,3 0 0,-3 0-526,-2 0 1,0 0-645,0 0-741,0 0 1683,-6 0 0,-1 7 0,-7 1 0</inkml:trace>
  <inkml:trace contextRef="#ctx0" brushRef="#br0">5233 7705 8158,'-8'0'1429,"1"0"-933,7 0 58,0 0 122,7 0-442,1 0 0,6 0-102,0 0 1,-5 2 101,1 3 1,-1-4-66,6 4-169,-1-3 0,0-1-307,0 4 1,-4-4-1381,-1 4 836,-6 3-752,10 0 1603,-11 0 0,4 4 0,-6-4 0</inkml:trace>
  <inkml:trace contextRef="#ctx0" brushRef="#br0">5346 7592 8736,'-6'14'907,"3"5"-776,-7 0 1,7 1 72,-2-1 0,-1-1-263,1 5 1,-6-1-109,2 2 0,3 1-180,1-6 0,-2 0-1103,3-5 1450,-1 1 0,-1-1 0,-2 0 0</inkml:trace>
  <inkml:trace contextRef="#ctx0" brushRef="#br0">5218 7705 7949,'-8'0'952,"2"0"-211,6 0 101,0 0-515,6 0 1,2 0-107,7 0 1,-1 2-97,0 3 1,0-4 42,0 4 1,1 1-159,-1-1 1,0 1 133,0-1-266,1-3 0,-1 9-116,0-7 1,-5 1 127,1-5 1,-5 2-1452,4 2 717,-6-2-723,4 4 1567,-7-6 0,0-6 0,0-2 0</inkml:trace>
  <inkml:trace contextRef="#ctx0" brushRef="#br0">5375 7634 8699,'-2'-8'1416,"-3"4"-1157,4 8 0,-12 6-36,4 9 1,1-2-63,-2 7 0,1-2 0,-5 2 1,6 1-15,3-6 0,-1 0-187,1-5 1,0 0-1865,5 0 1904,0-6 0,13-1 0,3-7 0</inkml:trace>
  <inkml:trace contextRef="#ctx0" brushRef="#br2">5304 7748 8262,'-8'0'-1870,"-3"-2"2504,6-2-280,-6 2 1,8-9-21,-7 6 0,7-1 267,-2 1 276,-3 4 158,7-6-314,-5 7-465,6 0 249,0 0-336,0 7 1,1-4 244,4 6-207,3-6 0,6 4-118,0-7 0,0 0 42,1 0 1,-1 0-302,0 0 0,0-2 120,1-3-1037,-1 4 556,0-5-1533,-6 6 1325,-2 0 0,-6 1-515,0 4 1254,-6-4 0,-2 12 0,-6-5 0</inkml:trace>
  <inkml:trace contextRef="#ctx0" brushRef="#br3">5247 7791 8104,'-14'-7'0,"4"4"0,1-6 0,5 4-17,0-5 1,2 6 161,2-6 0,-5 5 283,1-4 107,-1 6-23,5-10 121,0 12-382,6-6 1,-3 7 269,7 0-270,-7 0 1,8 7-23,-6 2 1,6-1-61,-2 1 1,-1-4-83,2 5 85,-1-7 0,5 3-169,1-6 1,-1 0-310,0 0 224,7 0 1,-6 0-583,4 0 499,-3-6 1,-6 4-128,-1-2 1,-6 0-59,2 0 387,-3 2 0,-4-4-75,-3 6 0,-3 0 11,-6 0 0,0 4 94,0 1 0,0 2-40,-1-3 1,-4-2 122,0 3 0,0 1-112,5-1 1,0-1 188,0-4 1,4 0 102,1 0-200,6 0 1,-4 2-111,7 3 0,7-4 18,2 4 1,4-3 0,1-2 0,2 1 39,3 4 0,-3-4-136,3 4 1,1-3 69,-1-2 1,0 1-87,-5 4 0,0-3-18,1 2 69,-1-2-26,0-2 50,-6 0 128,-2 0 0,-7 0-120,-4 0 1,-3-2-207,-6-2 0,0 1 130,-1-7 0,-4 2-63,0-1 0,-1-4 66,1 4 0,3 1-21,-3-2 89,3 7 292,2-10-14,6 12-222,2-5 1,12 12 67,4 3 0,2-1-66,3 2 0,4-6-40,0 6 1,0-7-185,-5 2-184,0 3 0,0-7-497,0 4 22,1-3 0,-6-7-1059,1 0 1880,-7-6 0,3 3 0,-6-6 0</inkml:trace>
  <inkml:trace contextRef="#ctx0" brushRef="#br3">5446 7549 8104,'0'-8'655,"-6"2"0,-1 7-313,-2 4 1,1 3-276,3 6 0,2 7-6,-7 2 1,6 4 78,-6 2 1,5 4-73,-4 0 1,1 0 75,-1-4 1,-2-1-205,6 0 1,-5-5 43,6-4 0,-3-4-64,3 0 98,2-8 1,-6 0-111,3-7 1,4-2-238,-4-3 1,3-2 145,2-8 0,5-5-84,0-4 0,4 2 54,-4-2 1,6 7-91,-1-2 1,-2-2 96,1 2 1,-4 1 159,4 3 0,-6 6 275,2-1 1,-3 6-29,-2-6 499,0 7-248,0-3-224,0 18 1,-2-2 13,-3 9 0,-1-2 167,-3 2 0,-4-2-57,4 7 0,1-2-127,-2 2 0,7 1-132,-2-6-427,-3 0-303,7-5 1,-4-6 374,10-3 0,-2-5-202,6-5 0,1-7 161,4-7 1,-4-7 302,-1 3 0,1-11 0,4-2 0</inkml:trace>
  <inkml:trace contextRef="#ctx0" brushRef="#br3">7365 3426 8057,'-9'-8'-395,"-1"4"0,6-3 0,-6 2 1918,7 1-459,-3 4-242,-1 0-232,6 0-356,7 0 0,3 1-114,10 4 0,-3-3 142,-2 2 1,2-2-253,3-2 1,-3 0 68,3 0 1,-3 0-303,-2 0-99,0-6 41,0-2 102,-6 0 0,-3 2 81,-10 6 0,-7 0-4,-7 0 1,-7 0 79,3 0 0,1 4 30,-2 1 0,2 4 24,-2-4 1,4 5 118,5-6 0,1 6-65,0-5 0,4-1 414,1-4-10,6 0-391,-4 7 1,9-6-150,3 4 1,3-3 100,6-2 1,6-2-95,4-3 0,1 4 73,-1-4 0,3-1-109,-3 1 0,-4 0 36,-1 5-103,-3 0 0,-7 0 100,1 0 36,-7 0 1,-8 0 146,-9 0 0,-10 2-92,1 2 0,-4 0-39,-2 5 0,1-4 12,0 4 0,4-6 40,0 2 0,5-3 137,-4-2 63,5 0 1,-1-2-69,10-3-6,2 4 0,7-7-199,0 3 1,7 4 120,2-4 1,5 3-169,5 2 0,-1-1 95,5-4 0,1 3-117,5-2 0,-3 2 31,-2 2 1,1 0 15,-6 0 1,0 0-349,-4 0 129,-1-6-922,0 4 831,-6-4 1,-3 6-681,-10 0 1,2-6 1026,-7-4 0,1-2 0,-5-3 0</inkml:trace>
  <inkml:trace contextRef="#ctx0" brushRef="#br3">7408 3156 8314,'-10'0'818,"1"0"-449,6 0 0,-4 6 55,7 4-166,0-4 0,0 13-43,0-9 11,7 10 0,-6 1-104,4 2 1,-3 4 135,-2 2 1,-2-1-112,-3 1 1,2 4 62,-6 0 1,-1 0-113,-4-5 1,5 1 84,-1-1 0,5-4-22,-4 0 1,6-7-74,-2 2 1,2-8-127,-2-1-642,3-7 555,-4 3 1,8-14-320,2-6 1,0-2 194,5-8 0,-4 1-319,4-6 0,-4 6 151,5-1 1,-7 7 24,1-2 0,-2 3-166,-2 2 302,0-1 518,0 7-238,0 2 331,-6 6-165,4 6-680,-4 2 322,6 7 168,0-8 0,6 6 0,2-5 0</inkml:trace>
  <inkml:trace contextRef="#ctx0" brushRef="#br3">7209 3526 8314,'-8'0'-384,"0"0"309,3 0 1610,4 0-992,-6-7 0,14 4-257,2-6 1,4 4-77,1-4 0,5 1 0,0-2 0,6-1-208,-1 6 0,3-4 98,1 4 1,5-1-325,1 1 0,-3 3 155,-7-2 0,1 2-267,-6 2 1,0-5-72,-5 1 0,-4-1-948,-1 5 402,-6 0 348,4 0 0,-9-2 299,-3-2 1,-3 0 305,-6-5 0,-6 0 0,-2-6 0</inkml:trace>
  <inkml:trace contextRef="#ctx0" brushRef="#br3">7436 3241 7328,'0'-14'1723,"0"6"-1348,0 2 1,-1 6-124,-4 0 0,3 1-64,-2 4 0,1 5 80,-2 9 0,-2 3-169,-2 6 1,-2 1 24,6-1 0,-4 1-132,4-1 0,-5-4-119,6-1 0,-1-5 79,5 1 1,0-4-312,0 0 93,0-1-456,0 0 1,0-4 64,0-1 657,0-6 0,0 4 0,0-7 0</inkml:trace>
  <inkml:trace contextRef="#ctx0" brushRef="#br3">7195 3483 8253,'0'-8'-759,"0"0"1543,0 3 0,1 4-235,4-4 1,3 4-321,6 1 1,2 0-76,3 0 0,-2 0-161,7 0 1,-2-5-20,2 0 1,4 0-294,1 5 1,-3-4-143,3-1 1,-2 0 297,-8 5 0,0-5 163,-5 1 0,0-7 0,0 3 0</inkml:trace>
  <inkml:trace contextRef="#ctx0" brushRef="#br3">7422 3184 8253,'0'8'-833,"0"5"946,0-4 0,-5 4 386,1 1 1,-7 5 17,1 0 1,2 11-162,-1-1 1,1 4-239,-2 0 1,-2-3 118,2 3 1,2 2-236,-1-2 0,6-1-197,-2-9 1,-1 3-215,1-7 1,0 0-10,5-5 0,0-5 0,0 1-852,0-7 1270,0 3 0,-6-12 0,-2-2 0</inkml:trace>
  <inkml:trace contextRef="#ctx0" brushRef="#br3">7152 3511 8248,'0'-9'-558,"0"0"1125,0 5 1,2-7-152,2 7 1,4-1 40,6 5 0,1-2-138,-1-3 1,2 4-460,3-4 1,-2 4 147,7 1 1,-5 0-900,4 0 0,1-2 891,4-3 0,1 4 0,-1-6 0</inkml:trace>
  <inkml:trace contextRef="#ctx0" brushRef="#br3">4451 8658 8225,'-10'0'0,"1"0"0,1-2 173,-2-3 0,2 4 62,4-4 0,0-1 245,-5 1 0,6-1 314,-2 1 173,4 3-557,1-4-221,0 6 1,1 6 65,4 4 0,-4 9-1,4 5 1,1 2-172,-1 3 1,0 1 125,-5 3 0,0-3-195,0 3 0,0-3-2,0-1 0,0-2-66,0-4 0,0-2-77,0-7-290,0-6 285,0-2 1,0-7 108,0-4 1,0-5-723,0-9 1,0-3 320,0-6 1,0-1-570,0 1 0,0 0 372,0-1 0,5 7-329,-1 3 705,1 3 374,-5 8-190,0 2 65,0 25 0,0 5 0,0 18 0</inkml:trace>
  <inkml:trace contextRef="#ctx0" brushRef="#br3">8801 4862 8168,'-8'-2'-1244,"4"-2"1953,-4 2 78,6-4-311,-4 6-270,6 0 0,0 1-69,0 4 0,0 5 55,0 9 0,1-2-95,4 7 0,-3 1 70,2 8 0,-2-3-26,-2 3 0,0-4-23,0-6 1,0 3-90,0-7-10,0 0 145,0-5-51,0-6-23,-6-2 1,3-12-359,-7-4 0,7-4-119,-2-5 1,4-5-125,1-9 1,0 3 199,0-3 0,4 5-38,1 4 1,0 3 810,-5 7-315,6 0 24,-4 0 1,9 7-61,-7 7 1,1 2 637,-5 7 1,0 6-74,0 4 0,0 6 130,0-1 0,0 2-637,0 3 1,0-5 50,0-1 0,0-4-192,0 5 1,7-11-523,2 1 494,4-3 0,7-3 0,2-2 0</inkml:trace>
  <inkml:trace contextRef="#ctx0" brushRef="#br3">4934 7151 8162,'-6'-8'565,"4"-5"170,-4 12 1,12-6-428,4 7 1,4-1-302,5-4 0,3 2-180,6-7 147,1 7 0,-1-8-5,1 7 1,-3-1 134,-2 5 0,-2 0-309,-3 0 207,-3 0 1,3 6-113,-10 4 1,-2 9 142,-7 4 0,-7 4 10,-2 2 1,-4-1 46,-1 0 0,0-4 7,0 0 1,4-7 77,1 2 0,6-8-31,-2-1 137,-3-7 1,8 3-106,0-6 1,8-6-140,11-4 1,1-7 86,4-2 0,6-5-583,-6 5 1,6 0 121,-7 5 337,4 0 0,2 0 0,-1 0 0</inkml:trace>
  <inkml:trace contextRef="#ctx0" brushRef="#br3">6839 3071 8288,'-5'-10'0,"1"1"0,-1 4 246,5-4 106,0 5-173,0-8 1,6 5 0,4-2 1,4-2-34,5 6 0,-2-4 42,7 4 1,-5 0-28,5 5 1,-5 0 47,4 0 0,-5 0-108,1 0 0,-8 2 9,-2 3 0,-4 1-149,4 3 1,-5 4 118,0-4 0,-2 4-107,-2 1 0,-2 1-62,-2-1 1,0 0 83,-5 0-59,-1 0 0,1 1 59,-1-1 12,7-6-27,-3 4 0,12-10 1,4 3 1,2-5-29,3-5 0,-1-3-100,0-6 0,5 4-715,0 1 0,5-1 861,-5-4 0,6-6 0,-3-2 0</inkml:trace>
  <inkml:trace contextRef="#ctx0" brushRef="#br0">27753 3199 8452,'-6'8'-1074,"5"-2"1607,-6-6-237,7 0 0,0-2-260,0-2 216,0 2-68,0-4 0,2 10-31,3 1 1,-2 5 3,6-6 1,-6 7 20,2-1 1,1 3-12,-1 1 1,1-5 133,-1 1-150,-3-1 0,6 4-43,-4-4 164,-2 4-183,11-5 0,-10 1-25,6 1 0,-4-5-102,5 4 0,-6-4 110,6 4-186,-1-6 0,5 8 34,1-6 1,-1 0 72,0-5 0,0 0-72,1 0 0,-1 0 85,0 0 1,2 0-31,3 0 0,-3 0 9,2 0 1,5 0 8,0 0 1,3-2 3,-3-2 1,4 0 1,-3-5 0,3 4 0,1-4 0,-4 4-1,-1-4 0,-5 4 57,1-5 1,1 6-55,-1-6 0,0 5 42,-5-4 0,-1 4 37,-3-4 1,2 4 10,-2-5 1,-2 3-27,1-3 0,-1-3 3,1 4 1,4-2-48,-3 1 0,-3-2 30,3 2 1,-2-2-57,1-3 0,4 6 19,-4 0 0,-1 1-10,2-2 1,-5-2 13,4 2 0,-6 2-9,2-1-1,1 4-23,-1-5 0,1 6 30,-1-6 1,-3 5-41,2-4 0,3 4 39,-3-4 0,8 1-21,-3-2 1,-1-2 14,1 2 0,-1 2-160,2-1 191,2-1 7,-4-4 0,6 0 0,-6 5 116,-3-1 0,-3 5-43,-2-4-40,0 6-48,0-10-33,0 5 3,0-6 1,1 1-12,4 4 0,-2-4-14,7 4 1,-7 1 18,2-2 0,1 6-10,-1-6 0,1 2 168,-1-1-142,-4-4 353,6 5-329,-7-6 0,4 0 60,1 0-90,0-1 0,0 1 0,-1 0 1,6 0-11,-5-1 1,4 6-16,-4 0 0,4-1 1,-4-4 0,1 1 20,-1 4 0,-3-4 62,2 4-63,4-4 0,-6-1 73,3 0 1,-4-1-73,-1 1 1,0 5 3,0-1 0,0 1-5,0-6 0,0 1-4,0 0 1,5 0-3,0 0 1,-1 4 13,-4 1 1,0-1-63,0-4 47,0 0 1,0-1-1,0 1 0,0 5 4,0-1 2,0 1 0,-1-4 0,-4 4 0,2-2 0,-7 6 0,6-6 0,-6 1 0,5 3 0,-4-3 0,4 2 0,-4-1 0,6-4 0,-2 4 0,-1-4-38,1-1 0,-6-1-20,1 1 0,2 2-10,-1 2 1,4-3 42,-4 4 7,-1-4 0,-2-1 52,2 0 0,-3 4-57,4 1 0,1 4 100,-1-4 0,4 1-84,-5-2 0,6-2 34,-6 2 1,1 2-12,-6-1 1,6 1 24,-1-1-41,1-4 1,-5 7 6,0-4 1,-1-3-33,1 4 26,0 3 1,0-5-121,-1 6 98,1-6 1,0 4-6,0-2 1,1-4 22,4 4 1,-4 1-4,4-1 0,1 4-1,-2-5 1,1 2 1,-6-1 0,1-2 20,0 6 0,0-6-20,0 2 0,-1 2 18,1 3 0,0-3-11,0 2 1,0-4-63,-1 4 1,-4-4 42,0 4 1,-1-4-9,1 4 1,3-5 29,-3 6 0,-1-3-19,1 3 1,0 0 24,4-5 0,-3 6-23,-1-2 0,4 2 0,6-2 1,-1 4 1,-4-4 0,5 3-100,-1 2 104,1 0-2,-5-6 0,1 3 30,3-7-37,-2 7 1,5-5 237,-2 3-225,-4 4 1,5-5 38,-6 6 0,0 0-67,0 0 0,0 0-6,-1 0 0,1 0 24,0 0 0,0 0-8,-1 0 0,1 4-64,0 1 70,0 0 0,0 0 34,-1-1 0,1 3-41,0-3 1,4-2 178,1 3 1,0 1-128,-6-1 1,1 4 13,0-4 1,0 4 6,-1-4 1,1 1-3,0-1 0,0 2 33,0 2 1,-1 2-1,1-6 1,0 4 70,0-4 1,4 6-101,1-1 1,1-3 61,-2 3 0,-1-5 3,7 4 1,-8 1-84,5 4 1,-6 0-15,3 0 0,3-1-26,2-4 0,2 4 54,-7-4 1,7 4-34,-2 1 0,-1 1 50,1-1-17,1 0 1,-1 0-27,0 0 1,0 1-2,5-1 1,0 0-4,0 0-16,0 1 0,0-1-24,0 0 0,0-5-228,0 1 8,7-1 1,-6 1-117,4-1-230,-3-6-184,-2 4-370,0-7 432,0 0 1,0-7 0,0 0-1</inkml:trace>
  <inkml:trace contextRef="#ctx0" brushRef="#br0">27028 1848 7171,'-9'14'1594,"-1"1"-1209,7-1 0,-3 0 67,6 0 1,0-4-57,0-1 1,0-4 39,0 4 1,6-1-160,4 2 1,-2 2-3,1-2 1,-1-2-102,1 1 0,4 1 72,-3 4 1,1 0-138,-2 0 1,4 1 52,-4-1 0,-1 5-171,2 0 0,-6 0 45,6-5 0,-2 0-120,1 0 0,2 1 70,-6-1 1,5 0 218,-6 0-134,7 0 1,-4 1 8,2-1 1,2-5 51,-6 1 0,1-7-40,-1 2 1,-2 1 99,7-1-17,-7-1-23,9-4-104,-4 0 51,7 0 1,-3-1-119,-2-4 1,1 2 81,-7-6 1,6 4-82,-5-5 0,4 6 83,-4-6 0,1 1-3,-1-6 1,-4 4-55,4-3 1,-3 1-9,-2-10 0,0-2-99,0-9 0,5-2 136,-1-7 0,9-6-1897,1-3 1860,13-3 0,9-8 0,7-2 0</inkml:trace>
  <inkml:trace contextRef="#ctx0" brushRef="#br3">5261 7734 8111,'9'0'-358,"1"0"0,-2 1 449,1 4-46,4-3 0,-5 9-438,6-7 0,-1 3 46,-4-3 347,4-2 0,-5 4 0,6-6 0</inkml:trace>
  <inkml:trace contextRef="#ctx0" brushRef="#br3">5361 7734 8111,'-7'-8'-866,"4"2"379,-6 6 861,5 0 1,-8 7-62,2 8 1,2 5-485,-1 9 1,4 1 170,-4 3 0,-1 3 0,-4 7 0</inkml:trace>
  <inkml:trace contextRef="#ctx0" brushRef="#br2">6555 4876 11197,'0'10'153,"0"-1"1,5-4-96,-1 4 0,3-4-164,-3 5 79,-2-7-104,11 9 242,-12-10-19,12 4-13,-12 1 1,7-6-10,-3 4-46,-3-3 26,4 4 0,-5-5-77,4 4 121,-3-3-3,4-2-35,-6 6 9,6-4-38,-4 10 0,6-10 41,-3 3-53,-4 2 0,7-5 62,-3 3 6,-4 3-16,6-7 0,-6 6 73,4-7-101,-3 0 1,4 1 48,-6 4-104,6-3 1,-4 5 106,3-2-211,3-3 111,-1 4 1,3-1-31,-1 0 127,-5-1-47,8-4 1,-9 0-13,7 0 0,-7 2 6,2 3 0,-2-4-31,2 4 50,-4-4-40,12 6 1,-12-4 42,4 6-56,3-5 1,-5 7 32,7-7 1,-6 1-4,6-5 1,-5 0-11,4 0 0,-4 0 33,4 0 51,1 6-75,4-4 1,0 6 66,0-3 0,-4-4-57,-1 4 0,-4 1 148,5-1-102,-7 6-32,9-9 1,-8 9-103,5-7 94,-6 1 0,5-5-104,-3 0 0,-4 2 122,4 3-50,3-4 8,0 5 287,6-6-198,0 7 28,1-6-128,-1 12 0,0-11 2,0 2 1,-4 3-61,-1-3 0,-4 1 87,4-5 1,-4 5-102,5 0 1,-6-1 77,6-4 1,-5 5 4,4 0 0,-4 0-10,4-5 0,-4 4 6,5 1 1,-6 4 74,6-4 0,-5 2 10,4-3 1,-4-2-114,4 3 1,-4-2 45,4 1 1,-4-2-24,5 3 0,-6-4 27,6-1 1,-5 0-23,4 0 0,-4 5 0,4 0-12,1 0 1,-1-4-81,1 4 83,-1-4 0,4 7-7,-4-3 1,4-2 6,-4 7 1,-1-5-111,2 4 107,-1-6 0,6 8 13,-1-6 1,-2 1-21,-2-1 0,3-3 3,-4 2 0,-1-2 10,1-2 1,1 6 114,4 2 0,-1 6-105,-4 1 23,4-1 1,-7 0-7,4 0 1,1-4-26,-7-1 1,6-4 0,-5 4-14,6-5 1,-3 7-10,6-7 1,-5 6-12,1-5 1,-6 4 20,6-4-19,-1 6 1,6-3 28,-1 6 0,-1 0-17,-4 0 0,4 1-17,-4-1 0,-1-2 22,1-2 0,-4 3 13,5-4 0,-6-3 14,6-1 1,-5 1 7,4-1 0,-4 1-39,4-1 1,-4 2 23,5 2 0,-6 2 160,6-6-134,-1 6 1,6-8-36,-1 6 1,-5-5 6,1 0 1,-1 3-2,5-3 0,-4 3-39,-1-3 1,1 0 47,4 5 0,0-4-15,0 4 1,-4 1 5,-1 4 1,1-3-29,4 3 0,-4-3-29,-1 8 0,-4-3-19,4-2 0,-1 1 165,2-1-50,2 0 0,-5 0 2,2 0 0,4-1 11,-4-3 0,-1 4-37,2 0 0,-7 0-12,1 5 1,3-8-62,-2-1 1,4-1 109,-4 5 1,0 1-120,-5-1 0,4 0 13,1 0 0,0 2-16,-5 3 1,0-3 15,0 3 1,0 1-12,0-1 0,4 2 13,1-2 0,0-3 2,-5 2 1,0-2 10,0-2 1,0 1 28,0-1 0,0 0 50,0 0 0,0 1-59,0-1 0,0 0 0,0 0 0,0 5 16,0 0 0,0 2-13,0-2 0,0 1-135,0 4 0,0 1 117,0-6 0,0 6 50,0-1 0,0-2-82,0 2 0,0-2-25,0 2 1,0 1-15,0-6 1,0 5-114,0-5 0,0 4 137,0-4 0,0 2-19,0-2 1,0 1-127,0 4 0,0 1 114,0-6 1,0 0 173,0-5 1,0 5-86,0 0 1,-2 5 94,-2-5 0,2 5-30,-3-6 1,-1 8-25,1-3 0,1 4-29,4 2 1,-5-1 14,0 1 0,-4-6 59,4 1 1,-5 0-65,6 4 1,-7-3-25,1 4 1,2-5 14,-1 4 0,-1 0-41,-4-4 1,0 3 59,0 1 1,-1-4-6,1 0 0,0-1-20,0 6 1,-1-2-7,1-4 1,0 4 3,0-3 1,0 3-3,-1 1 0,6 1 75,-1-1 0,1 1-72,-5-1 1,0-1 8,-1-3 1,6 2-5,-1-2 1,1 1-10,-5-1 0,1 3 13,4-3 1,-4-2-1,3 1 0,-2 0 45,-2 0 1,-1 4-63,1-3 1,-2 3-15,-3 1 0,4 1 23,-4-1 1,1 0-107,-1 1 1,2-1 83,-7 1 1,5-6-6,-4 1 0,4-2-111,-5 2 0,0 3 104,-4-4 0,-1 0-6,1 0 1,4 1 2,0 4 1,2 1 69,-1-1 1,-3 1-65,7-1 0,-4 2 213,4 3 0,-5-3-101,5 3 1,-1-3-64,1-1 0,1-1-5,-5 1 0,0-1 34,0 1 0,-4-6-88,3 1 1,-3-5 61,-1 5 1,-5-5-151,0 4 0,-1-5 131,6 1 1,0-2-66,-1 2 1,1-3 40,-1 3 0,6-2-1,-1 2 0,5-3 27,-5 3 1,5 1-16,-4-1 1,-1 7 33,-5-3 0,-1 4-29,-3 2 0,3-3 21,-3-2 0,-3 6-18,-2-6 1,-2 4 6,2-9 0,2 5-35,3-5 0,3 0-6,-3-5 1,7 0-10,3 0 1,-1-4 29,-4-1 1,1 1 24,3 4 1,-4 0-29,-1 1 1,-4-1 35,-5 0 0,-3 0-31,3 0 1,-3 1 18,-2-1 1,1 5-41,-1 0 0,7 0-6,3-5 1,-2 0 47,2 0 1,-1 1-22,6-1 1,0-5 72,-1 1 0,-1-2-69,-3 1 1,-2 2 23,-3-6 0,-8 6-15,4-2 1,-4 4 8,3 1 0,1 1 34,-1-1 1,5 0-7,0 0 1,7 5 12,-3 0 1,0-5-32,0-4 0,0-2-38,1 1 1,1 2 35,-6-6 1,5 0-28,-5-5 1,0 0-20,-5 0 1,5 0-11,1 0 0,5-2 4,-1-3 1,3 2-8,1-6 0,1 4 77,-1-5 1,1 3 135,0-3 1,-6-1-70,1 6 1,-2-6-76,2 2 0,-3-4-9,-7-1 1,1 0-48,-1 0 0,5-7-178,0-3 1,7-1 178,-3 1 0,9-4-32,1-1 0,5 1 237,-4-5 0,4 3-138,-5 1 1,5-4-55,-5 0 1,2-2 18,-1 2 1,-6 2-105,1-7 0,-1 4 51,-4-3 0,-6-6-165,1-4 1,-6-1 83,6 5 1,1 1-101,-1-1 0,7 1 363,-2-1 1,7 5-100,3 0 1,5 5 129,-1-5 0,2 5-55,-2-5 1,3 5 108,-3-5 0,3 0-50,2-5 1,5 1-260,-1-1 1,1-1 133,-5-4 0,1 4-189,3-3 1,-2 1 63,2-1 0,-1 1 57,2-6 0,-4 1 2,4-1 0,-4-2-42,-1 7 0,-7-2 137,-2 1 1,0 4-79,0-3 0,1 3 182,-2 1 0,-1-1-52,6-4 0,0 3-9,5-8 1,1 8 203,3-3 0,-1 4-83,7 1 0,-1-4-40,5 0 0,0-6-54,0 6 0,5-7-424,-1 2 1,7-5-44,-1-4 1,-2 2-4,1-2 1,-6 1 154,2-2 1,-2-1 259,2-3 1,-3-4 107,2 4 0,3 2-83,-3 3 0,8 9 70,-3 4 1,8 1-75,2 4 0,0-2-74,-4 7 1,5-5-65,4-4 1,-2 2-171,2-2 0,-5-4 113,4-1 0,-4-1-277,5 0 1,-2-2 255,2 3 1,-2-2 6,-3 2 1,-3-1 215,2 5 0,-2-4-126,-1 5 1,-1-6 245,0 6 1,0 0-124,0 4 1,1 2-137,-1 3 0,6-1 2,4 5 0,3 0-132,1 0 0,7 4 126,3-3 0,-2-1-12,2 0 0,-1 0 4,1 0 1,-4 4 104,-5-3 0,2 0-11,-2 5 1,2-4 11,-7 8 0,1-1-6,-1 1 0,3-2-18,-3 2 1,2 3-40,3 2 1,-1-1 62,1 1 1,1 0-54,3 5 1,-3 0 140,3-1 0,2 1-75,-2 0 1,5-5-65,-5 0 0,0 0-3,-4 5 0,-1 0-4,1-1 1,-1 1 38,0 0 1,-4 0-1,0-1 1,0 1 21,4 0 0,2 1-46,3 4 0,-3-4-20,3 4 0,2 1 33,-2-2 0,5 6-86,-5-6 0,1 7 43,-6-2 0,0-1-10,1 1 1,-2 1 20,-4 4 0,3-5-10,-7 0 0,6 0 84,-1 5 0,2-4-73,3-1 0,-1-1 92,1 1 0,4 3-71,0-3 1,5 4 116,-5 1 0,5-5-78,-5 0 0,-1 1 8,-8 4 1,1 0-52,-6 0 0,5 4 5,-6 1 1,3 0-103,-2-5 1,-2 5 113,7-1 1,-7 3-116,2-3 0,-1-2 97,1 3 0,-2-4-17,7-1 0,-5 5 7,4 0 1,-4 1 7,5-1 0,-5-4-17,5 4 1,-5 1 19,4-1 1,-5 5-2,1-6 0,1 6-3,-1-5 0,5 4 20,-5-4 1,5 4-22,-5-4 1,1 1-53,-1-1 1,-2-2 37,7 7 0,-7-5-7,2 4 0,-3-4-7,-2 4 0,5-1 1,0 2 0,-1 2-1,-9-2 1,4-2 8,-4 1 0,4-4 134,1 4 0,0-4-125,1 5 1,-1-3 154,0 3 0,0 1-98,1-6 0,-1 4 8,0-4 0,0 1 0,0-1 0,1-2 9,-1 7 1,0-6-95,0 6 0,0-7 72,1 2 0,-1 1-9,0-1 0,0 1-5,1-1 1,-1-4 88,0 4-78,0 3 0,0-6 65,1 2-100,-1 4-4,0 0 0,-1 2 7,-4-1 1,-1-1 15,-3 1 0,-4 4 89,4-3 1,-2-3-90,2 3 1,-3-5 36,2 4 0,4-4-27,2 4 0,-2-5-4,1 0 1,-4 3-22,4-3 0,-1 3 25,2-3 199,2-2-203,-4 11 1,5-10-48,-4 6 0,-1-4 42,-3 4 0,-3-4-23,2 5 0,-2-6 14,-2 6 0,5-5 21,-1 4 31,1-6-47,1 10 0,-2-10 272,5 7-271,1-7 1,4 3-84,0-6 1,0 0 89,0 0 1,1 0-60,-1 0 1,-5-5 37,1 1 1,-5-1 3,4 5-255,-6 0 239,4 0-454,-7 0 250,6 0-105,-5 0 56,6 0-43,-7 6 237,6-4 1,-3 4-8,7-6 82,-7 0-130,9 0-288,-4-6 184,0 4-347,-1-4 32,-1 6 0,-3 0-470,7 0 1,-6 6 165,6 4 821,6 9 0,6-4 0,6 6 0</inkml:trace>
  <inkml:trace contextRef="#ctx0" brushRef="#br2">7166 5758 8275,'-6'14'-1779,"-2"0"1779,-6 0 0,6-4 461,3-1 1,-1-4-122,1 4 1,-4-4-273,4 5 1,-1-7 79,1 2 0,2 1-199,-7-1 76,7 6-310,-10-3 82,5 6 1,-6 0 83,0 0 0,0-1-376,0-4 0,-1 4 262,1-4 1,-5 9 232,0 1 0,0 0 0,5-5 0,-2 0-191,-3 0 1,3 5 305,-2 0 0,-3 0 130,2-5 1,0 2 31,5 3 0,-2-3-45,-3 3 0,3 2 64,-3-3 0,4 6-10,0-5 1,-4 6-404,0-1 0,0-2 93,5 2 0,0-7-405,0 2 1,1 2 137,4-2 1,-2 0-26,6-5 1,-5 0 162,6 0 1,-6 1 72,5-1 1,-6-5 189,2 1 0,1-1-142,-1 5 1,-1 1 228,-4-1 0,0 0-26,-1 0 0,0 1-61,-4-1 1,1 0-57,-5 0 0,4 0-20,-5 1 0,2 4-74,-2-1 0,-1 6 75,6-5 1,0 2 2,5-2 0,-5-4-28,0 4 1,0 2-48,5-2 0,4 0 52,1-5 0,-1 5-137,-4 0 0,0 0 59,0-5 1,4 2-11,1 3 1,-1-3-145,-4 3 0,1-4-20,4 0 237,-4-1 0,7 0 0,-4 0-97,-2-6 182,10 5 0,-9-10 648,6 6-554,1-5 312,-3 8 176,-1-4-190,-6 6-407,0 1 1,0-6 98,-1 1 1,6-6-233,0 6 0,-1-6 58,-4 6 0,4-1-31,1 6 1,-2-1-27,-8 0 1,6 0-54,-6 1 1,7 0 108,-7 4 1,3-3 11,2 3 1,-1-3 10,1-2 0,0 0-6,0 0 0,4 1-114,1-1 1,4-5 124,-4 1-139,-1-1 1,1 4 70,-1-4 0,5 3-81,-4-8 309,6 7-222,-10-3 0,10 5 46,-6-4 0,5 4-41,0-4-295,-4 4 1,5 1 119,-7 1 0,7-6-302,-2 0 199,4-5 313,1 8 0,0-10 0,0 4-359,0-12 359,0-2 209,0 0 287,0-5 381,-7 12-335,6-5 105,-6 6-450,7 0-349,0 0-255,0 6 0,0-3 52,0 6-200,0-5 345,0 2 0,2-6-245,3 0 455,-4 0 0,6 0 159,-1 0-95,-4-6 0,5 4 40,-2-3 0,-3 2-104,2-2 0,4-2 0,0-8 0</inkml:trace>
  <inkml:trace contextRef="#ctx0" brushRef="#br2">7294 5530 8375,'-8'0'-873,"2"-6"1071,6-2 1,0-6-32,0 0-36,0 6 0,0-5-64,0 4 1,5-9-13,-1-1 1,3-1-135,-3 1 0,0-3 119,5-7 0,-4 5-318,4 1 0,-4-1 133,5-4 0,-3-6-100,3 1 0,1-1 2,-6 0 0,4 4-86,-4-3 0,4 3 329,-4 2 0,0 1 0,-5 3 0,0-3 0,0 5 0</inkml:trace>
  <inkml:trace contextRef="#ctx0" brushRef="#br2">7408 4734 8375,'0'-22'-596,"5"-3"-74,-1 6 0,6-5 527,-5 5 1,1-1 258,-1 1 1,-4 3-84,4-3 0,1 1 12,-1 0 1,4 2-80,-4-3 1,0 3 70,-5 2 0,0-5 3,0 0 0,0 0-38,0 5 0,5-5-4,-1 0 0,1-5-8,-5 5 1,0-5-11,0 5 0,-1-4-58,-4 4 0,3-5 80,-2 5 0,2-1-262,2 1 239,-6 3 0,4-5 166,-3 7 0,4 0-97,1 0 1,0-1 122,0 1 1,0 0-8,0 0 0,4-7-120,1-2 1,5-3 63,-6 3 1,8-4-46,-3 3 1,2-3-54,-1-1 0,1-1 59,-7 1 0,6 1-167,-5 3 1,4-1 122,-4 6 1,-1 0-18,-4 5 1,0 0 63,0 0 1,0-1 5,0 1 0,0 5-83,0-1 72,0 1-63,0-6 0,0 1 42,0 0 1,0 5-143,0-1 1,0 5-28,0-4-134,0 6 228,0-10 1,0 10-56,0-7 71,0 7-53,0-3 80,0 6-14,0 0 0,0 0 0</inkml:trace>
  <inkml:trace contextRef="#ctx0" brushRef="#br1">8488 1834 8427,'-7'0'-1405,"0"0"1788,1 0 1,3 0 40,-7 0-25,7 0-80,-3 0 39,-1 0-377,6-6 259,-12 4-195,12-4 163,-12 6-295,5 0 1,-5 1 116,4 4 0,-4-3-69,4 2 1,-2-1 34,1 2 0,-2-3-2,2 3 1,-2-2 28,-3 1 1,1-2 3,0 3 0,-2-2 32,-3 2 0,3-2-23,-3 6 0,2-6 24,-2 2 0,2 2-13,-7-3 0,7 6-35,-2-6 0,-2 6-8,2-5 1,-1 4-10,1-4 1,3 6 1,-3-2 1,8-1-11,1 2 1,1-5 27,-5 4 1,0-6-4,-1 2 1,6 1 73,-1-1 1,1 6-68,-5-1 0,1-3 18,4 3 1,-4-1 22,3 6 0,-2-1 14,-2 0 1,-1 0-47,1 0 1,0 1 5,0-1 0,-1-5-26,1 1 1,0-2 27,0 1 1,0 4 25,-1-4 0,1-2-25,0-3 0,0 3 48,-1-3 0,1 6-76,0-5 1,0 4 3,0-4 1,-2 4-20,-3-4 1,3 6-4,-3-1 0,3-2-33,2 1 1,0 0 59,0 6 0,-1-6-38,1 1 0,2-6 20,2 6 1,-1-5-26,6 4 1,-4-4 15,4 4 5,-6-6 16,3 10 1,-4-10 16,2 7 21,-3-7-45,5 10 0,-6-7-3,0 3 1,5 2 5,-1-6 1,1 6-16,-6-1 1,6-2 12,-1 1 0,1-4-1,-5 4 1,0-4 10,-1 4 1,6-1 0,-1 2 0,1 2-16,-5-2 5,-1 3 1,1 1-14,0 0 1,1 0 15,4 0 0,-4-1-20,4-3 1,-4 2 8,-1-2 1,4 1-3,1-2 0,1 4 18,-1-4 1,-4-1 1,3 2 0,-1-1-14,2 5 1,-4-4 1,4-1 1,-4 1-7,-1 4 0,0 0 8,0 1 1,4-1-13,1 0 0,-1 0 5,-4 0 1,4 1-2,1-1 0,4-5 57,-4 1 1,4-1 2,-5 5 1,6 1 2,-6-1 0,6-5-42,-6 1 1,5-1-12,-4 6 0,4-1 23,-4 0 0,5 0-61,0 0 1,-3 1 28,3-1 0,-6 0-7,5 0 0,-4 0 6,4 1 1,-1-3 0,1-2 0,2 2 35,-6-2 1,4 3-32,-5 1 0,7 5 106,-2 0 0,-1 1-88,1-1 1,-1-3 21,1 3 0,4-2 6,-4 2 0,2-3 4,-2 3 1,3-3-18,-2-2 0,2 0 4,2 0 1,0 1 14,0-1 0,0 0-21,0 0 0,0 1 2,0-1 1,-5 0 6,1 0 0,-1 0-23,5 1 1,0 4 31,0 0 0,0-1 0,0-3 1,0 0-4,0 4 1,0-3 5,0 3 0,0-3 23,0-2 0,5 5-33,-1 0 0,3 0-18,-3-5 0,-2 1 24,3-1 0,1 0-23,-1 0 1,1 0-32,-1 1 1,-4-1-7,4 0 1,-3 0 37,-2 0 1,5 1-3,-1-1 0,1 0 7,-5 0 1,0 1-11,0-1 0,0-5-15,0 1 0,0-1 16,0 5 1,2 1-36,2-1 1,-2 0 19,3 0 0,-4-4 10,-1-1 6,7 1 0,-6 4-4,4 0 0,1-4 9,-1-1 0,1 1-15,-1 4 0,-2-5-28,7 1 1,-6-1 28,6 5 1,-5 1-41,4-1 1,-1 0 30,1 0 0,3 1-6,-8-1 1,6 0 25,-6 0 0,8 0 4,-3 1 1,-1-1 3,1 0 0,1 0-23,4 0 1,0 1 7,1-1 0,-6-5-1,0 1 0,1-1 3,4 6 1,0-1-33,1 0 1,-6 0-16,1 0 1,-3-4 13,3-1 1,3 1 0,-4 4 0,-1-4-15,1-1 2,1-6 1,4 8 109,0-6 1,-4 4-104,-1-4 1,-1 2 78,2-3 0,1-1-33,-7 7 1,6-5 7,-5 4 1,4-4-6,-4 4 0,4-4 20,-4 5 0,5-6 25,-6 6 1,3-6 17,-3 6-149,4-1 87,7 6 0,-1-1-48,0 0 0,-1-4 6,-4-1 0,4 5-210,-4 5 228,4 0 1,1-6-6,0-4 1,-4 4 127,-1-4 0,1-1-127,4 2 1,-3-5 21,3 4 0,-7 0-7,7 6 1,-3-1 282,3 0-259,0 0 0,0-1-158,1-4 0,-6 3 99,1-8 1,-1 6-6,5-6 1,1 8 42,-1-3 0,2 0-23,3 6 1,-5-4-113,0 8 1,3-3 171,-7-2 1,6 0-19,-7 0 0,4 0 7,1 1 1,-5-1 43,1 0-93,-1 0 0,6-1 19,-1-4 1,-5 2-59,1-6 1,-1 6 62,5-1 0,-1-2 213,-3 1 0,2-4-156,-2 4 1,-2-4-55,1 4 0,-1-4 13,1 5 1,4-6-9,-3 6 0,-3-5-96,3 4 0,-5-1 114,4 2 1,-4 2-137,4-2 0,-4 2 111,5 2 1,-3-4-83,3-1 1,3-4 21,-4 5 0,2-6-3,-1 6 1,2-5 29,-2 4 1,4-4 2,5 4 1,-3 1-63,3 4 1,-4-1 42,0-4 1,-1 4 52,0-4 1,0-1-49,1 2 0,-3-6 158,-2 6 1,2-5-71,-2 4 1,2-4-37,3 4 1,-3-4 0,-2 4 0,2-5-6,-2 0 0,3 3 41,1-3 0,0 3-51,0-3 1,0-2-44,1 3 0,-1-2 46,0 2 0,0-4-38,0 4 0,1 1 49,-1-1 1,-1 1 0,-4-1 0,4-3-28,-4 2 0,4 3-10,1-2 1,0-1 3,0-4 0,1 0-3,-1 0 1,0 2-4,0 3 0,5-4 21,0 4 0,0-4-30,-5-1 1,5 0 19,0 0 0,5 0-25,-5 0 1,6 5-22,-1 0 0,1 6-85,-1-2 0,-2-2 341,-3-2 1,-2 1-142,7-1 0,-7 1-152,2-1 0,-3-4 85,-2 4 1,5-3-13,0-2 1,0 0 15,-5 0 0,1 0 33,-1 0 0,5 0 1,0 0 0,1-2 5,-1-3 1,2 4-38,3-4 0,2-1 3,-2 1 1,3-5-33,1 6 1,6-6 41,-1 5 0,0-6-157,-5 2 0,-1 1 136,-3-1 0,3-1-38,-4-4 1,0 4 43,0 1 0,-5 1-15,1-2 1,1-2 2,-1 2 1,0-2 13,-5-2 1,1-1-14,-1 1 1,0 0 7,0 0 1,0-2-139,1-3 1,-1 3 122,0-3 1,0-1-56,0 1 0,1-5 51,-1 5 1,-5-2-5,1 3 0,-2 0 6,1-6 1,2 5-19,-6-4 1,5 4 61,-6-5 0,7 5-45,-1-4 1,-2 4 169,1-5 1,-1 0-102,2-4 0,2-1-44,-2 1 1,-2 4-4,1 0 0,-1-1 4,1-8 0,4 3-12,-3-3 1,-3 3-16,3 1 1,-5 1-116,4 0 0,-4-1 126,4 1 0,-1 2-76,2-2 0,2 7 52,-2-7 1,-2 3 31,1-4 1,-4 6-20,4-1 0,1 0 1,4-4 0,-4-1-44,-1 1 1,-4 4 35,4 1 0,-4-1-80,5-5 0,-7 1 77,1 0 1,3 4-37,-3 0 1,6 2 20,-5-2 0,1-3 30,-1 4 0,-4 1-19,4-2 0,1 5 1,-1-5 1,5 2 1,-6-1 1,6-4 7,-5 3 1,1-1-103,-1 1 1,-2-3 86,6 3 0,-4-4-141,4-5 0,-5 3 117,0-3 0,0 3 36,0 1 1,-2 2 0,3 4 0,-4-3 105,-1 7 0,0-1-69,0 1 0,0 3 27,0-3 0,0 2-38,0-2 0,-5 1-1,1-5 0,-1 1-67,5-2 0,-2-3 62,-2 3 0,2-2-66,-3-3 0,4-4 45,1 0 1,0 0-5,0 4 0,0 1 120,0-1 0,1 6-114,4-1 1,-3 2 15,2-2 1,-2-1-1,-2 6 1,0-5-33,0 5 0,0-4 37,0 4 0,0-7-5,0 3 0,0-6-31,0-4 0,0 3-7,0-3 0,0 3 76,0 1 1,0 1 6,0 0 0,0 1 35,0 3 0,0 2-68,0 3 0,0 3 0,0-3 1,-2-1-53,-2 1 1,2-5-11,-3 5 1,2-6 10,-2 1 1,4-3-133,-4-1 0,4 1 117,1 3 1,-5-6-12,0 7 1,0-6 155,5 10 0,-4 0-88,-1 5 1,-6 0 50,1 0 0,2 1-64,-1 3 1,-1-2 71,-4 2 0,0 2-41,0-1 0,-5 4-7,0-4 1,0 4-34,5-4 1,-2-1 27,-3-4 0,2-5-167,-7 0 1,5 0 85,-5 5 1,5-5-22,-4 0 0,0 0 109,0 5 0,-4 4 5,3 1 1,2 6-1,-2-2 1,2-2 142,-1 3 0,-3-1-123,7 5 1,-1 0-26,1 0 0,1-5 135,-5 1 1,4-3-93,-5 2 0,0-1-158,-4-3 0,0-4 201,-1 4 0,1-4-4,-1-1 0,1 4-14,-1 1 0,-1-1 13,-3-4 1,6 5-149,-6-1 0,11 5 100,-6-4 1,7 4-55,-3-4 1,7 1 74,-2-2 1,2 4-62,-2 6 0,6 0-15,-6 0 1,10 0-73,-10 0 0,11 2 23,-6 2 1,-2 4-16,-3 6 0,0-4 38,5-1 0,-1-4 21,1 5 0,0-7 46,0 1 1,-7-2-52,-2-2 1,-4 0 188,-2 0 0,1 0-103,-1 0 1,-1-5-37,-3 1 0,2-1-58,-7 5 0,6 0-93,-1 0 0,-2 6-24,2 4 0,-7 4 77,3 5 1,-5 3-660,0 6 0,-1 1 298,1-1 0,5-6-1830,4-3 2254,9-3 0,4-2 0,6 1 0</inkml:trace>
  <inkml:trace contextRef="#ctx0" brushRef="#br0">4579 3611 7909,'-10'-10'677,"1"1"-104,5 6-138,-2-3-331,6 6 276,0 0-293,0 6 1,5-3 85,0 6 0,6 1-127,-2 4 1,-1 0 35,2 1 1,-3-1-43,3 0 0,3 0-2,-4 0 0,-1 2 75,1 3 0,1-1-125,4 5 0,0 1 135,1 4 0,-1 1-205,0-1 0,-5 1 53,1-1 1,-1 1-99,6-1 186,-1 0-59,0 1 0,0-1 2,0 1 0,1-1-45,-1 1 0,0-1 50,0 0 1,2 3 113,3 2 0,-2-2-101,7 7 0,-6-5 141,1 5 1,1-6-73,-1 1 1,5-3 14,-5-2 1,1-4-71,-1 0 0,-3-2 5,3 2 0,-3 1-97,-2-6 1,0 1 114,0-1 0,1 2-115,-1 3 1,0 1 87,0-6 0,-1 5-18,-4-6 0,4 3 0,-4-2 1,-1-2 0,2 7 0,-5-2 27,4 2 0,-1 3 14,1-4 0,2 0 25,-6 0 0,5-4-44,-6 5 1,6-7-14,-5 2 1,4-3 15,-4-2 1,4 2-78,-4 3 0,6-8 52,-1 3 0,-2-3-6,1 4 1,-4-1-49,4 0 0,-1 0 50,2 0 1,2 5 12,-2 0 0,-2 0-21,1-5 0,1 2 55,4 3 0,0-3-43,0 3 0,0 1-23,1-1 1,-1 5 18,0-5 0,0 2-1,1-2 1,-1-2-30,0 7 1,0-5-9,0 4 1,1-5 9,-1 1 0,0 1 12,0-1 0,-1 0 22,-4-5 0,4 2-17,-3 3 0,2-3 1,2 3 1,1-3-3,-1-2 1,-5 0-7,1 0 0,-2 0-13,1 1 1,4 4-4,-4 0 1,2 1 113,-1-1 1,2 2-94,-2 2 1,3 3 52,1-7 0,-5 6-43,1-1 1,-1 2 2,5 3 0,1-2-50,-1-4 1,0 3-6,0-7 1,1 4 36,-1-4 1,0 2-14,0-2 0,5-3 11,0 2 1,2 3-8,-2-2 0,-4 5 80,4-5 1,2 6-73,-2-1 0,5-2-63,-6 1 1,1-4 81,-4 5 0,4-5 9,0 5 1,0-1-17,-5 6 1,5 1-1,0 3 1,1-3 30,-1 3 0,-3-1-39,3 1 0,-2-3 9,2 3 0,-3-3-3,3-1 1,2-1 130,-3 0 1,6 1-27,-5-1 0,5 1-45,-5-1 0,4-1 33,-4-3 0,5 3 22,-5-4 1,6 4-62,-1 2 1,-2-1 2,2 0 1,-5 1 48,5-1 0,-7 1-44,2-1 0,1-4-113,-1 0 1,5-2 40,-5 1 1,0 3-71,-5-7 0,0 4 147,1-4 1,-1 5 1,0-5 0,0 1 27,0-1 0,5 3-63,0 7 1,0-5 7,-4-1 1,0 1 15,4 4 0,-1 2 121,5 4 0,-4-4-157,5 3 0,-5-5-179,5-4 1,-5 3 149,4-4 0,-4 0-101,5 0 1,-10-4 83,5 5 0,-6-7 15,6 2 0,-8 2 127,-2-2 1,1 4-124,4-4 0,0 5 147,0-5 1,1 2-137,-1-2 0,-5-2 4,1 7 1,-1-2-8,6 1 1,-1 4 1,0-3 1,0 3-14,0 1 0,-4 1 23,-1-1 0,1-1-13,4-3 0,0 2-5,1-2 1,-1-2 50,0 2 0,5-2-20,0 2 1,5 3 4,-5-4 1,1-1-6,-1 2 1,-3-6 1,3 0 1,1 0 34,-1 1 0,2-3-42,-2 3 1,-3 1-36,2-1 0,-3 0 52,-6-5-265,4 0-351,-12-6-14,6 5 0,-9-13 130,-3 0 461,-2-6 0,-14-9 0,-1 1 0</inkml:trace>
  <inkml:trace contextRef="#ctx0" brushRef="#br0">7877 9582 8048,'-6'-14'-329,"4"-1"-413,-3 1 1629,4 6-80,1 2-457,0 6 0,6 8-172,4 6 1,1 7-179,-2 7 0,4 7 152,-4 3 0,2-2-443,-1 2 1,2-5 202,-2 5 0,-4-11-145,-1 1 1,1-9 102,-1 0 0,0-8-987,-5-1 1117,0-7 0,-7 10 0,0-6 0</inkml:trace>
  <inkml:trace contextRef="#ctx0" brushRef="#br0">7991 9781 8048,'14'-21'-227,"0"-2"1,-4 1-333,-1-2 0,1 2 819,4-2 1,-6 4 214,-3 5-357,2 1-58,-5 6 0,4 8 19,-6 10 0,-4 9-40,-1 4 1,-5 4-1,6 2 0,-6-3-105,5-2 1,1 1 122,4-6 1,0 0-402,0-4 217,6-8 1,2-2-26,6-10 0,0-4 70,1-10 0,-3-3 82,-2-7 0,2 1 0,-4 0 0</inkml:trace>
  <inkml:trace contextRef="#ctx0" brushRef="#br0">8161 9440 8048,'0'14'77,"0"0"0,0 2 118,0 3 0,0-2-140,0 7 0,0 0 82,0 4 1,0 1-176,0-1 0,5-4 98,0-1 0,0-4-375,-5 5 1,0-11 169,0 1 1,1-9-515,4-1 420,-3-2 1,9-8 34,-7-4 0,7-4 223,-1-5 0,-2 3-76,1-3 0,1 3 77,4 2 0,-5 5-161,1-1 342,-7 7-168,10-10 1,-12 13-219,4 0 1,-3 4 35,-2 10 149,-7-3 0,-1 22 0,-6-3 0</inkml:trace>
  <inkml:trace contextRef="#ctx0" brushRef="#br0">8161 10037 8048,'-7'14'93,"0"-6"1,9-8 59,3-10 0,7 3-122,7-3 1,0-4 84,-5-5 0,5-6-318,0 1 0,0 2 113,-5-2 0,1 5-111,-1-5 1,-5 9-7,1 0-49,-7 8 0,3 8 55,-6 4 0,0 11 138,0 12 1,-4 2 53,-1 8 0,-5 0-65,6 5 1,-6-1 216,5 1 0,-4-5-100,4 0 0,-1-2 101,1 2 0,3 1-120,-2-5 0,2-6 70,2-4 0,0-7-59,0 2 1,2-5 2,2-4 1,0-4-80,5-6 0,-4 0 68,4 0 0,-4-6-142,5-4 0,-6-9 119,6-4 1,-7 1-197,2-2 1,1 0 94,-1-4 0,4-1 11,-4 1 1,4 1 103,-4 3 0,6 2 120,-1 3 0,-2 5 357,1 0-324,1 0 0,4 12 47,0-3 1,-5 5-70,1 5 1,-5 4 63,4 10 0,-4-1-104,4 5 0,-5-4-112,0 5 0,-1-5-21,2 5 1,-3-2 109,3 2 1,-4 1-272,-1-6 1,0 0-58,0-5-45,0 0 0,-1-6 101,-4-3 0,2-5-294,-7-5 1,1-9-35,-6-10 513,1-3 0,-6-7 0,-2-3 0</inkml:trace>
  <inkml:trace contextRef="#ctx0" brushRef="#br0">8289 9980 8048,'7'20'-490,"-1"3"417,3 5 0,4 2 317,-3 3 0,2 4-17,2 5 1,1-4 277,-1 0 1,0 0-593,0 5 0,-1-2 48,-4-3 1,3-4-296,-8-5 0,6-2 179,-6-4 0,3-7-1068,-2-6 1223,-4-7 0,-1 3 0,-8-6 0</inkml:trace>
  <inkml:trace contextRef="#ctx0" brushRef="#br0">8360 10421 8048,'-4'-7'-34,"-1"7"1,0 8 121,5 11 0,0-1 357,0 5 1,0-5-227,0 1 0,0 1-424,0-1 0,0-5-499,0-4 1,2-7 703,3 2 0,2-4 0,8-1 0</inkml:trace>
  <inkml:trace contextRef="#ctx0" brushRef="#br0">8503 10051 8048,'14'-14'0,"-5"4"206,1 1 1,-5 1 288,4-2 527,-6-2-1187,10 4 0,-10-2-673,6 1 0,-4 6 838,5-2 0,-7-3 0,3 0 0</inkml:trace>
  <inkml:trace contextRef="#ctx0" brushRef="#br0">8602 9639 8048,'14'14'-20,"1"0"0,-6 0 294,1 1 1,-1 4-188,5 0 1,-4 6-373,-1-2 0,-1 0-115,2 0 0,1 1 152,-7 4 0,6 1 24,-5-1 0,-1-1 138,-4-3 1,0-4 35,0-5 0,0-1-206,0 0 651,0-6-160,7-2 0,-4-6 121,6 0 1,-6-11-107,2-3 0,2-10-101,-3 1 0,6-11-175,-6-4 1,6-3 103,-5-1 1,-1-1-549,-4 0 0,0 2 65,0 3 405,0-3 0,0 5 0,0-7 0</inkml:trace>
  <inkml:trace contextRef="#ctx0" brushRef="#br0">8744 9354 8048,'-8'-7'-132,"2"7"169,6 9 0,2 5 526,2 5 0,0 3-274,5 7 1,-1 1-382,1 3 0,4-3 25,-3 3 0,-3 0 160,3-4 1,-5 1-373,4-11 0,-6 0 130,2-5 0,-3-5-429,-2 1 299,6-7 1,-4-3-13,2-10 1,-2-7 108,-2-2 1,1-6 53,4 1 0,-2 2 133,7-2 1,-5 5-94,4-4 1,1 10 389,4-1 1,0 4-139,0 1 0,0 3 408,1 6 0,-1 1-105,0 4 1,-4 1 101,-1 4 1,-6 7-157,2-3 0,1 4-138,-1-4 1,0 2-553,-5 3 1,0-2 255,0 7 1,0-5 20,0 4 0,-7 1 0,-1 4 0</inkml:trace>
  <inkml:trace contextRef="#ctx0" brushRef="#br0">8958 9724 7963,'-5'30'0,"0"3"0,0 4 577,5 5 1,0 4-143,0-3 1,0 1-548,0-11 1,0 5 161,0-5 0,0-1-1619,0-9 1569,0-2 0,0-1 0,0 3 0</inkml:trace>
  <inkml:trace contextRef="#ctx0" brushRef="#br0">8986 10065 7963,'14'-6'253,"0"4"64,1-2 0,1 2 175,2 2 0,5 0 570,5 0 1,4 0-653,6 0 1,1 0-174,13 0 0,0 2-2514,5 2 2028,0-2 1,0 11 0,0-6 0</inkml:trace>
  <inkml:trace contextRef="#ctx0" brushRef="#br2">4962 2260 8016,'0'-7'311,"0"0"1,2 9-109,3 3 1,-2 1-36,6 3 0,-4 4-167,5-4 0,-1 4 86,5 1 1,1-4-112,-1-1 0,0 1 167,0 4 1,5 0 7,0 0 1,2 1 30,-2-1 0,-4 0-51,4 0 1,-1 7-42,1 2 1,-4 0 43,4 0 1,-1 1-104,1 4 0,-3 2-15,3 4 1,-4-4 72,0 3 1,-1-2 58,0 3 1,0-9-60,0 3 0,2-2-60,3 2 0,-3-1 58,3-4 0,-2 4-102,2-3 0,-3-2 96,3 2 0,2-2-25,-3 2 1,6 2 143,-5-2 0,2-2-114,-2 2 1,-4-5 50,4 5 0,-3-2-52,-2 1 0,4 3 36,-4-7 0,3 4-43,-7-4 0,2 5-87,3-5 1,-1 6 66,0-1 1,0-2-35,1 2 0,-1-2-63,0 2 1,0 1 93,0-6 0,-2 4 44,2-4 1,-8 2-52,8-2 1,-4-3 18,-1 3 1,4 1-3,-4-1 0,2 2 0,-1-2 1,3 1-64,-4 4 0,4 3-18,1-4 0,0 3-44,0-3 0,5 4 99,0-3 1,0-2-79,-5 2 0,5-5 56,0 4 1,2-5 17,-2 1 1,-3-2-29,3 2 0,-4-3-6,0 3 0,-1-3 64,0-2 0,0 0 6,0 0 0,1 0 41,-1 1 1,0-1-92,0 0 1,-1 2 55,-4 3 1,4-3-37,-3 3 1,2-4 36,2 0 0,-1 4-78,-4 0 1,4 1 1,-3-1 0,1-2-21,-2 7 1,2-6-160,-6 0 1,6 0 368,-2 1 1,-1-3-116,2 3 0,-2-4-80,1 0 0,2-1 18,-6 0 0,5 0-26,-6 0 0,6-4 102,-6-1 0,6-4 13,-5 5 0,1-6-12,-1 6 1,-4-5 113,4 4 1,1-4-165,-1 4 0,5-4 27,-6 4 0,7-4-16,-1 5 0,-2-1 40,1 5 0,1 1-118,4-1 0,-5-2 15,1-2 0,-1 3-60,6-4 0,-1 4 44,0 1 1,-4-1-16,-1-4 1,-1 4 26,1-4 0,4-1 15,-4 1 1,4 1-19,1 4 0,-4 0-11,-1 1 1,1-1 124,4 0 0,0 0-105,0 0 1,-4 1 10,-1-1 1,1-1-8,4-4 1,0 4 0,1-4 0,-6 2 8,0-1 1,1 2-2,4-2 0,-4 2 24,-1 3 1,1-1-25,4 0 0,0 0 106,0 1 0,0 3-97,1 1 1,-1 2 7,0-2 1,5-2-46,0 7 1,5-2-6,-5 2 0,4 3 24,-4-4 0,5-1 17,-5 2 0,6 0-41,-1 4 0,-2-1 20,2-3 0,-5 3 27,4-4 1,-5 4-32,1 2 0,1-1 93,-1 1 0,0-6-41,-5 1 0,2 0 16,3 4 0,-3-1-33,3-3 1,-3 2 9,-2-2 0,0 3-44,0 1 1,5 1 44,0-1 0,0 1-76,-4-1 0,0 1 37,4-1 1,-3 0-7,3 1 0,2-1 33,-2 1 0,4-6 0,-4 1 0,5-5 42,-5 5 0,1-5-49,-1 4 0,-3-4-18,3 5 0,-2-5 27,2 5 0,-3-7-27,3 2 0,-3 3 17,-2 2 0,5-2-2,0 2 0,0-1 2,-5 6 1,2 4-2,3 0 0,-3 2-23,3-2 0,-3-3 20,-2 3 1,0-3-42,0-1 0,0-6 40,1 1 0,-1-5-122,0 5 0,5-2 107,0 2 0,0 1-7,-5-6 0,5 1 32,0-1 0,2-1 8,-2 5 1,-2-1 90,7 2 0,-7 3-114,2-3 1,2 3 134,-3 1 0,3 0-105,-2 1 0,-3-5 7,3-1 1,-3-1 4,-2 2 1,0 3 7,0-3 1,2-2 10,3 1 1,-3 0 4,3 0 0,-4 4-48,0-3 1,-1 3 28,0 1 1,0-1-125,1-3 0,-3 1 73,-2-6-866,2 0-82,-4-5 248,0-6 1,-2-13 166,-6-9 535,0-10 0,0-4 0,0-9 0</inkml:trace>
  <inkml:trace contextRef="#ctx0" brushRef="#br2">9029 8231 8161,'-7'-14'951,"6"0"-323,-6 6-284,7 2 0,7 14-58,2 6 0,4 8-44,1 11 1,2 5-124,3 9 0,-3-1 72,3 6 0,-2-4-343,2 4 0,-8-11-95,3 2 0,-3-15-423,4 0 1,-8-13-317,-2-1 218,-3-9 1,-2-7-187,0-12 954,-7-7 0,-7-14 0,-8-1 0</inkml:trace>
  <inkml:trace contextRef="#ctx0" brushRef="#br2">9100 8373 8161,'8'-6'0,"4"3"-508,-2-6 1,2-3 183,3-6 0,-1 2 1086,0-3-511,0 3 1,1 3-611,-1 4 1,-5 3 54,1 6 0,-7 1 46,2 4 0,-4 3 258,-1 6 0,0 5 0,0 0 0,-5 5 0,1-5 0,-1 4 0,5-4 0,0 5 256,0-5 1,0 0-39,0-5 1,2-1 503,2-4-505,4-3 0,10-7-303,-4-4 0,3-4 56,-7-10 0,2 1-279,2-5 309,-6-1 0,5-5 0,-5 1 0</inkml:trace>
  <inkml:trace contextRef="#ctx0" brushRef="#br2">9356 7975 8161,'8'7'0,"0"-4"83,-4 6 0,-2 2 40,3 8 1,1-1 26,-1 5 1,4 1-147,-4 5 1,0-1-253,-5 0 0,1 6 83,4-1 1,-4-2 139,4-7 1,-3-3-184,-2-7 1,5-5 123,-1 1 1,3-7-85,-3 2 0,-2-10 27,3-5 0,1-7 71,-1-2 1,1-5 28,-1 5 1,-2-4 11,6 4 0,-4 0 10,5 5 1,-6-1 193,6 1 28,-7 6-204,3 2 1,-6 9-153,0 7 0,0 5 137,0 14 1,-4-1-237,-1 1 1,-6-1 251,1 1 0,2-1 0,-1 0 0,-1 1 0,-4-1 0</inkml:trace>
  <inkml:trace contextRef="#ctx0" brushRef="#br2">9427 8573 8095,'0'14'-49,"0"0"265,0-6 0,6-2-11,4-6 1,2-8-107,2-6 0,1 0-289,-1-5 1,-5-2 164,1 2 0,-2 0-308,1 5 1,2 0 104,-6 0-212,6 6 277,-9 2 1,4 12 42,-6 3 1,5 6 57,-1 4 0,1 3 195,-5 6 1,0 2-125,0 3 1,0 2 144,0 3 0,0-3-82,0-7 1,0 1-36,0-1 0,0 0-47,0 1 0,0-5 32,0-1 0,0-5-7,0 1 0,2-4 31,3 0 1,-4-6 90,4 1 1,-2-7-91,2 1 1,-2-2 10,6-2 0,-5-2-107,0-2 0,3-11 96,-3-8 0,6-6-259,-5-4 1,1-2 76,-1-3 1,-2-7-12,6 2 1,1 0 102,4 1 0,-5 9 3,1-5 1,-1 8 119,6 6 0,4 10-132,0 9 0,-1 5 227,-3 5 1,-1 4-59,0 10 1,-4 10 62,-1 9 0,-1-2-45,1 2 1,4-5 72,-3 5 1,-3-5-129,3 5 1,-5-6-59,4 1 0,-6-5-180,2-4 1,-3 1 71,-2-6 1,0 0-305,0-5 0,-2-6 142,-3-3 1,-3-4-83,-6-1 1,-5-6-55,0-3 384,-6-10 0,-3-3 0,-9-7 0</inkml:trace>
  <inkml:trace contextRef="#ctx0" brushRef="#br2">9626 8573 8090,'6'22'0,"4"6"0,2 2-108,3 8 0,0-5 281,4 5 1,-3-2 345,3 2 1,-2-3-622,2-7 0,-3 1 29,3-1 1,-3-1-57,-2-3 0,0 1 42,1-6-918,-8-6 738,0-1 1,-7-12-482,0 0 748,-7-6 0,-7-14 0,-8-3 0</inkml:trace>
  <inkml:trace contextRef="#ctx0" brushRef="#br2">9725 8928 8090,'-8'6'-12,"4"4"1,2 9 218,2 4 1,0 6 62,0 4 1,2-1-134,2 5 0,-2-7-135,3-1 0,1-2-1077,-1-8 859,6-7 1,-8-7-402,7-10 617,-7-9 0,3-14 0,-6-9 0</inkml:trace>
  <inkml:trace contextRef="#ctx0" brushRef="#br2">9825 8288 8090,'8'-14'0,"6"6"0,0 3 0,-4 4 393,4 1 1,-3 0-200,3 0 0,0 0-227,1 0 0,-6 0 73,1 0-426,-1 0-904,-1 0 975,5 6 0,-12 2 315,4 6 0,-3 0 0,-2 1 0</inkml:trace>
  <inkml:trace contextRef="#ctx0" brushRef="#br2">9953 8487 8082,'0'16'0,"0"3"127,0-3 0,6-2 95,4-9 1,2-5-246,3-5 1,-1-5 123,0-8 1,0 0-564,0-6 0,1 1 71,-1-6 391,-6 1 0,4-7 0,-4-1 0</inkml:trace>
  <inkml:trace contextRef="#ctx0" brushRef="#br2">10081 7961 8362,'9'2'53,"1"3"0,-5 2 59,4 8 1,-4 0 50,4 4 1,-4 2-154,4 3 1,-4 2-125,5-2 1,-7 1-104,2-1 0,1 3 76,-1-3 0,1-4-304,-1-1 141,-4 3-59,6-6 167,-7-2 0,0-9 259,0-10 1,0-4-95,0-10 1,0-3-51,0-7 1,-2-5-20,-3-4 1,4-5-3,-4-4 1,-1 2 101,1-2 0,-1 6 0,1-2 0,3 10 0,-10-14 0,4 10 0</inkml:trace>
  <inkml:trace contextRef="#ctx0" brushRef="#br2">10109 7606 8044,'0'-14'48,"0"6"315,0 1 98,0 26 1,7-4-110,2 18 0,-1-6-324,1 6 0,1 1 95,4 0 0,-4 5-103,-1-1 0,-1 3-13,1 2 0,3-5-281,-8 0 1,3-12-165,-3 3-439,-2-4-210,4-3 731,-6-8 1,0-14 45,0-9 0,-5-5 310,1-5 0,-1-3 0,5-7 0,-2-4-104,-2 0 1,2 0 103,-3 4 0,4-1-4,1-3 0,5 8-23,-1-4 0,3 10 729,-3 1-274,4-5 181,6 8-255,1 0 0,-3 11 37,-2 8 0,-2 6-104,-4 9 1,0 3-56,5 6 0,-4 1-291,4-1 1,-4 7 108,4 3 0,-4 8-647,5 1 1,-2 5 318,1-4 0,2-1-571,-6-4 849,6-7 0,-9 5 0,4-5 0</inkml:trace>
  <inkml:trace contextRef="#ctx0" brushRef="#br2">10266 8103 8044,'0'-6'154,"0"6"0,0 13 256,0 10 0,0 6 293,0 4 1,4-1-264,1 5 1,1-3-404,-1 4 0,-3-2 64,3 2 0,-4-3-794,-1-7 0,5 0 395,0 1 0,-1-7-662,-4-3 1,0-3 959,0-2 0,0-6 0,0-2 0</inkml:trace>
  <inkml:trace contextRef="#ctx0" brushRef="#br2">10337 8416 8044,'20'-5'-105,"4"1"1,9-1 348,5 5 1,3-2 388,2-2 0,1 2-2207,3-3 1574,-2-3 0,4 0 0,-7-6 0</inkml:trace>
  <inkml:trace contextRef="#ctx0" brushRef="#br0">22010 611 8513,'0'-14'0,"0"0"-553,0 0 1,1 1 15,4 4 642,-4-4 0,6 10 1114,-7-7-741,0 7-165,0-3-92,-7-1 149,0 6-220,-8-5-6,1 6 0,-5 0 53,0 0 0,0 0-86,5 0 1,-5 6-115,0 3 1,-6 6-117,1 4 94,-3 3 14,-1 6 1,-7 1-176,-3-1 236,-3 0-2,5 7 1,1-5-200,7 3-80,5-3 200,3-1 1,12-1-24,3 1 0,4-1 38,1 1 1,1-1 2,4 0 1,8-4 1,6 0 0,6-1 4,-1 6 1,-2-5 146,1-1-141,1 1-5,-2-2 0,0 5 6,-3-3 0,-8 2 36,4 3 1,-9 6 3,3 3 1,-6-2 34,2 2 0,-3 0 2,-2 4 1,-2 1-27,-3 0 1,-2-5 4,-8-1 1,-5-3 144,-4 4-137,-3-7-68,-1 10 0,-7-9-15,-3 6 86,3-7-85,1 4 0,7-11 7,3-1 0,4-5-51,5 1 1,6-3-167,-1-2 0,7-5 105,-1 1 0,4-5 15,4 4 0,4-4 244,6 4-198,1 1 98,-1 4 0,5 2 145,0 3 0,-5 3-140,-5 6 0,-5 7 22,0 3 1,-2 8 0,-2 1 0,0 7 127,0-2 0,0 9-248,0 6 1,0 4 112,0 5 1,-5 0 8,3-34 0,-1 1 0,-3 36 105,3-34 1,1 0 0,2-2 0,-1 1 382,-2 6 0,1-1-246,1-7 1,0 0-171,1 6 0,0 0 0,3-7 0,1-1-3,0 5 0,1 0 0,1-4 0,1 0-222,0 2 0,0-1 0,9 33 24,3-4 0,1-8-737,4-11 412,-3-9 295,-1-2 1,-2-18-1011,5 1 564,1 0-154,-2-15 0,0 4 776,-3-13 1,3-13 0,7-3 0</inkml:trace>
  <inkml:trace contextRef="#ctx0" brushRef="#br0">27099 412 8266,'-12'-20'-406,"2"-4"0,-2 2 532,2-2 0,-1 5 410,2-4 1,-9 0-164,4 0 1,-8 2 123,3 7 0,-6 0-430,1 0 1,-3 4 123,-1 1 1,1 1-166,3-2 0,-3 4 9,4 6 0,-4 0-85,-2 0 0,-1 3 111,-3 7 1,-11 7-111,-13 16 0,-6 5-212,27-15 0,1 1 1,2 3-1,1 0 176,0 1 0,2 1 0,4 3 0,0 1 224,-21 24 0,9 7-20,5-2 1,8 12 43,1 2 0,15-36 0,2 1-83,-1-1 0,2 0 1,1 1-1,2 0 241,3 35 1,1-3-352,4-12 1,11-1 215,12-12 0,10 2 118,15-7 0,5 1-49,13-11 0,-30-18 1,0-1-255,2-1 1,0-2 0,-2-5-1,1-1 141,-1 0 1,-1-1-1,40-2-79,-37-4 1,0-1-62,6 0 1,0-2 66,-5-7 0,0-3 0,5 1 0,-2-2 27,-5-4 1,-3-2 0,-3 0 0,-2-1 48,22-24 0,-2-4-164,-11-6 0,-5 1 73,-15-1 0,-2-2-134,-7-2 0,-6-9-284,-3-6 0,-7 36 0,-3 0 185,-9-36 0,5 33 0,-1 1-182,-1 1 0,-1 1 1,-4-1-1,0 2-119,-12-33 0,-9 11-146,4 9 1,-19 8 195,-5 20 1,18 14 0,-4 6 429,-6 7 0,-2 3 0,0-2 0,-2 2 0,-8 6 0,-1 4 0,-1 1 0,-1 1 0</inkml:trace>
  <inkml:trace contextRef="#ctx0" brushRef="#br0">29758 1805 8071,'6'-7'1058,"2"0"-696,7 7 1,7 0-325,6 0 0,10 0 163,14 0 1,8 0-153,16 0 0,1-1-241,-37-2 0,1 1 1,3 1-1,1 0 70,-3-1 1,1 0 0,6-2 0,1 0-196,0-1 1,0 0 0,2 1 0,0 0 273,-4-1 0,-1 1 0,1 2 1,-1 1-360,-7-1 0,0-1 402,5-1 0,0 0 0,-3 5 0,-2 1 0,3-2 0,0 0 0,-2 2 0,0-1 0</inkml:trace>
  <inkml:trace contextRef="#ctx0" brushRef="#br3">26744 1251 8300,'0'-14'-261,"0"0"482,0-1 197,0 1-53,0 0-175,0 6 1,-2 2-12,-2 6 0,1 1-21,-7 4 1,5 3 14,-4 6 0,-1 0-207,-4 1 1,0-1-102,0 0 0,-1 2-191,1 3 1,0-3 62,0 3 0,0 1-375,-1-1 638,8 0 0,-6-5 0,5 0 0</inkml:trace>
  <inkml:trace contextRef="#ctx0" brushRef="#br3">26716 1265 8206,'14'0'0,"0"5"137,0 0 0,5-1 110,0-4 0,-5 0-71,-4 0 1,-2 2-192,1 3 0,-2-2-758,-7 6 675,0 1 98,-7 4 0,-7 0 0,-8 1 0</inkml:trace>
  <inkml:trace contextRef="#ctx0" brushRef="#br3">26673 1365 8206,'0'9'-430,"0"1"1,0-1 1416,0 5-309,0 1-332,-6 5 1,4 2 90,-3 7 1,-1 1-104,1 3 1,-4 3 131,4 7 0,-4 0-86,4-1 1,-5 2 42,6 4 1,-7-4-258,1 3 0,2-2 112,-1-3 1,1-4-116,-2 0 1,4-11 212,6 1-298,-6-9-116,4 2-620,-4-13-765,6-2 1423,0-12 0,12-8 0,4-9 0</inkml:trace>
  <inkml:trace contextRef="#ctx0" brushRef="#br3">23730 8757 8320,'0'-6'104,"0"6"247,0 13 0,1 9 422,4 6 0,1 7-419,4 3 1,1 3-292,-6 2 0,4 6-6,-4 3 1,0 5-323,-5 4 0,0-7 107,0 3 1,0-5-119,0 0 1,0-9-690,0-10 0,0-10 85,0-4 880,0-9 0,6-4 0,2-6 0</inkml:trace>
  <inkml:trace contextRef="#ctx0" brushRef="#br3">24128 8885 8148,'0'14'-250,"0"1"1,-5 0-419,0 4 1,-12-1 869,-2 6 1,-8-1 456,-6 6 0,-8-6-141,-6 1-1607,-7 0 1205,10-2 1,-4-2 152,10-5 1,4-3-159,5-2 24,7-4 125,2-6-132,12 0 0,12 0-39,11 0 0,8 5 440,1 0 0,9 6-556,5-2 1,8-1-200,1 1 1,5-1-354,-4 2 0,4 1 155,-5-6 305,-6 6 0,0-10 0,-4 6 0</inkml:trace>
  <inkml:trace contextRef="#ctx0" brushRef="#br3">24526 9070 8310,'14'-6'130,"2"3"24,3-7 0,-3 7-119,3-2-35,-10 4 0,10 1 0,-3 0 0</inkml:trace>
  <inkml:trace contextRef="#ctx0" brushRef="#br3">24441 9226 8309,'6'8'0,"2"-1"21,6-7 0,2-5-79,3 0 1,3-6 477,6 2 0,1 1-248,-1-2 0,1 2-476,-1-1 1,1-4-57,-1 4 0,-1 1 360,-3-2 0,3 1 0,-5-5 0</inkml:trace>
  <inkml:trace contextRef="#ctx0" brushRef="#br3">25038 8757 8787,'0'15'1212,"0"3"-758,0 1 0,0 11-113,0-1 1,-6 7-43,-4-3 1,-3 7-284,-1-2 1,6 3-270,4 2 1,-3 2-1000,3-2 0,0 3 1252,9-8 0,3 3 0,6 1 0</inkml:trace>
  <inkml:trace contextRef="#ctx0" brushRef="#br3">25294 9283 8283,'8'0'671,"-2"7"0,-12 5-700,-4 7 0,-2 5-629,-3-5 658,-5 6 0,-2 4 0,-7 7 0</inkml:trace>
  <inkml:trace contextRef="#ctx0" brushRef="#br3">26118 8772 8127,'0'-8'232,"7"9"177,2 13 0,-2 7-214,-3 7 0,-2 7 29,-2 3 1,0 0-175,0 5 0,-5-4 126,0 8 0,-4 2-593,4-1 1,-1-5 35,1-6 0,4-5-156,-4 1 1,3-9 219,2-5 317,0-3 0,0-8 0,0-2 0</inkml:trace>
  <inkml:trace contextRef="#ctx0" brushRef="#br3">26403 8828 8170,'-14'10'0,"-1"-1"0,1 1-112,0 4 0,0 2 59,-1 3 0,-5-2 687,-4 7 1,-7-5-347,-3 5 0,6-7-395,4 2 1,9 1 142,0-1 1,3-4-260,7-6 217,0 1 0,13-3-145,6-2 0,7-3-208,7-2 0,2 0 125,3 0 1,2-5-659,3 0 892,3-6 0,-4 3 0,5-6 0</inkml:trace>
  <inkml:trace contextRef="#ctx0" brushRef="#br3">26630 8942 8170,'14'0'-249,"1"0"0,-6 0-935,1 0 626,-7 0 558,9 0 0,-10 0 0,4 0 0</inkml:trace>
  <inkml:trace contextRef="#ctx0" brushRef="#br3">26602 9042 8170,'-14'14'-235,"1"0"-352,4 0 1142,2 1-276,7-1 0,7-6-462,2-4 1,5-8-62,5-6 1,2-2 243,2-3 0,4-5 0,-5-2 0</inkml:trace>
  <inkml:trace contextRef="#ctx0" brushRef="#br3">26957 8800 8149,'14'0'-156,"1"0"0,1 2-325,2 2 1,-2-1 585,3 7 1,-3-2 679,-2 1 1,0 4-370,1-4 1,-7-1-122,-4 2 1,3-1-120,-3 5 0,0-4-32,-9-1 0,-3 1 9,-6 4 1,-2 5-72,-3 0 1,3 0-117,-3-5 1,10 0-173,4 1 228,3-1 1,6-2-87,5-2 0,8-4-79,17-6 1,-3-4-197,7-1 0,-5-6-94,5 1 1,-6 2-703,1-1 1135,-3 6 0,-2-10 0,1 5 0</inkml:trace>
  <inkml:trace contextRef="#ctx0" brushRef="#br3">27867 9056 8123,'0'9'0,"0"1"0,-1-2-270,-4 1 1,3 9 120,-2-4 1,-4 8 175,-2-3-27,-9 6 0,3-3 0,-4 7 0</inkml:trace>
  <inkml:trace contextRef="#ctx0" brushRef="#br3">28493 8487 8240,'-10'10'-222,"1"-1"0,6 2 330,-2 8 0,3 3 559,2 7 0,0 5-326,0 4 1,0 8-151,0 2 1,5-1-165,0-4 0,1-2-191,-1-3 1,-4-4-250,4-5 1,2-7 53,-3-3 1,3-5-823,-3-4 784,-2-4 397,4-12 0,1-9 0,0-7 0</inkml:trace>
  <inkml:trace contextRef="#ctx0" brushRef="#br3">28734 8473 8187,'15'14'0,"-7"5"0,-4 0 0,-2 6 377,-2-1 1,-6 3-75,-4 1 1,-9 6-174,-5-1 1,-2 0-23,-3-5 0,2-1-13,4-3 1,-3 1-68,7-6 0,2 0-306,8-5 184,-4 0-90,11-6 1,2-1-127,10-7 1,7 0 73,2 0 0,6 0 84,-1 0 0,5-5-29,4 0 0,-3-1-154,3 1 1,2 4 52,-2-4 282,0-3 0,2 0 0,1-6 0</inkml:trace>
  <inkml:trace contextRef="#ctx0" brushRef="#br3">29019 8601 8166,'9'0'-493,"1"0"1,-1 2 81,6 2 0,-1-1 698,0 7 1,0-5-377,0 4 1,-4-6-302,-1 2 1,-1-2 389,2 2 0,-4-4 0,-6 6 0</inkml:trace>
  <inkml:trace contextRef="#ctx0" brushRef="#br3">29062 8786 8166,'0'8'618,"6"-2"213,3-6 1,6 0-534,3 0 0,0 0-382,6 0 1,-5-5-670,4 0 1,1-6 476,4 2 1,-4-4 275,0-1 0,-1-13 0,6-3 0</inkml:trace>
  <inkml:trace contextRef="#ctx0" brushRef="#br3">29474 8388 8166,'9'1'0,"1"4"120,-1 3 0,4 6 185,-4 0 1,2 1-195,-6-1 0,5 0-28,-6 0 0,0 5-91,-9 0 0,0 2 51,-9-2 1,1-4 42,-10 4 1,4 2-103,-5-2 1,6 5-8,0-6 1,8 1 25,5-4 1,4-6-185,1 1 0,6-6 136,4 6 1,8-7 27,6 2 0,8-4 242,1-1 1,2 2-89,-2 3 1,-3-4 0,3 4 0,0 3 23,-4 1 0,1-1 359,-11 2-270,0-1 0,-11 5 150,-4 1 1,-12 4-219,-11 0 0,-7 6-177,-22-2 0,-10 9-1051,21-15 0,-2-1 764,-8 4 1,-1 0 0,4-2 0,0 0 0,-9 3 0,0 1 0</inkml:trace>
  <inkml:trace contextRef="#ctx0" brushRef="#br3">23460 8544 8525,'-15'-8'-225,"1"3"1,0 7 395,0 7 0,-5 3 47,0 11 0,-6 14 187,1 10 0,-1 7-91,1 3 0,-3 3-322,3 6 0,4 3 178,10-27 0,1 2 0,1-1 1,0 1 16,1 3 1,0 0 0,2 0 0,2 0-78,0-2 0,1 0 0,1-3 1,1 1-60,0 0 1,0-1-1,0 0 1,0 0 1,0 34 0,6-10-292,4-14 1,2-6-500,2-18 1,1-4 403,-1-14 0,0-4-278,0-6 1,0-14 24,1-10 1,-3-9-704,-2-10 1290,2-6 0,-4 5 0,7-5 0</inkml:trace>
  <inkml:trace contextRef="#ctx0" brushRef="#br3">23502 8402 12063,'21'-29'-355,"3"7"-65,9 3 1,5-1 160,9 1 0,18 0 422,-26 11 1,2 2 0,7-2 0,1 2-350,5-2 0,1 1 1,-2 0-1,1 0 295,4 0 0,3 0 1,7 0-1,3 0-380,-16 2 0,3 0 0,-1 0 0,-2 1 1,-1-1-1,0 0 241,1 0 1,1 1 0,-1-1 0,-1 0 0,0 0-1,1 1-2,7-1 0,2 0 1,-1 1-1,0-1 1,-1-1-1,1 1-66,5-1 0,0-1 1,0 1-1,-2-1 1,0 0-1,1-1-360,3-1 0,1-1 0,1 0 0,3 0 1,1-2-1,-1 1 396,-1 0 1,0 0-1,1 0 1,-14 2 0,1-1-1,1 0 1,-3 1-64,14-2 0,-2 0 1,0 0-1,4 0 1,-1-1-1,0 2 49,-3 0 0,-1 0 1,0 1-1,-2 0 0,-1 0 1,1 0 65,2 1 0,0 1 0,1-1 0,0-1 0,0 0 0,0 0 7,-3 1 0,-2 0 0,1 0 1,0 1-1,-1 0 0,0 1-125,-2-1 0,0 1 1,-1 0-1,-2 0 1,-1 1-1,0 0 185,-3 0 0,0 0 0,1 1 0,3 0 0,0 1 0,-1 0 132,-4 0 0,0-1 0,0 2 1,24 0-1,-1 1-121,-9-2 1,0 1 0,2 1 0,1 0 40,-5 1 0,-1 0 0,-1 3 0,-1 1 8,-6 0 0,-2 1 1,-4 1-1,-2 2-68,-9 2 0,0-1 1,1-1-1,0 0-208,-1 1 1,-1 1 0,34 12 742,-14 2 1,-16-2-764,-9 2 1,-8 4 827,-10 5 0,-6 7-913,-13-2 0,-4 4 131,-5 6 1,-2 2-8,-13 7 0,-1 1 900,-8 4 1,1 3-758,-6 6 0,17-29 0,-2 1 269,-3 4 1,0 1-1,1 1 1,1 0-128,0 3 0,0 0 0,-1 3 0,0 1-195,-1-2 0,0 1 0,-5 8 1,-1 0 49,-4-1 0,0-1 0,3 2 0,-1 1 0,-4-1 0,0 2 0</inkml:trace>
  <inkml:trace contextRef="#ctx0" brushRef="#br3">22479 10179 8416,'14'-32'-176,"10"4"0,14-2-362,18 11 1,11 0 326,-26 11 0,3 2 0,1 1 0,0 0 293,-1 1 1,2-1 0,11 0 0,3 0-355,3-2 0,2 0 0,3 2 0,1 1 327,4-1 1,1 0-1,3 1 1,1-1-43,-23 0 1,1 0 0,-1 0 0,-1 1 0,0-1-1,1 0-175,1 1 0,1-1 1,0 0-1,5 0 0,1 0 1,-1-1 194,-2 0 1,0 0 0,0-1 0,1 2 0,1 0 0,0 0 0,1-2 1,0 1 0,0 0 0,-1 0-1,0 1 1,1 0-15,5 0 0,2 0 0,0 1 0,1-2 1,-1 1-1,1 0-270,2-1 0,0-1 1,-1 1-1,-3 0 1,-2 1-1,2-2 266,5 0 1,1-2 0,-1 2 0,-5 1 0,0 0 0,0 0-252,6 0 1,1 0 0,0-1-1,3 1 1,0-1 0,0 0 221,-1 0 1,-1 1 0,1 0-1,-18 1 1,2 0 0,-1-1-1,0 1-7,0 1 1,0-1 0,-1 0 0,0 0 0,15 0 0,-1-1-1,2 0 7,-14 0 1,1 0 0,1 0 0,-2 0 0,11 0 0,-2 0 0,1-1-12,6 0 0,2-2 0,-1 2 0,-3 1 0,0 0 0,0 0 105,-1 0 0,1 0 1,0-1-1,-1 1 1,0-1-1,-1 0-33,-2 0 1,0 1-1,-2 0 1,-5-1 0,-1 1-1,-1 0-2,1 1 1,0 0 0,-2 1 0,-5-1 0,0 1 0,0 0-8,0 1 0,0 0 0,-1 0 0,18-3 0,-2 1 188,-10 2 1,-1 1 0,-3-1 0,-1 1-214,-2 2 0,-1 0 0,-7 1 0,-2 0 330,31 3 0,-18 6-325,-15 9-19,-13 3 0,-11 5 0,-10 6 0,-3 6 0</inkml:trace>
  <inkml:trace contextRef="#ctx0" brushRef="#br0">19664 14870 8113,'-37'-39'-27,"4"6"1,8 1-112,1 13 0,5 0 226,-5 5 0,5 1 376,-4 4 0,-1 4 319,-4 10-477,-7 9 0,0 5-60,-3 9 1,-3-1-84,3 11 0,-1 0 63,1 5 0,6-2-49,13-3 1,2 1-232,12-6 1,4 7 151,10-2 0,4-5-102,15-5 1,-1-1-86,11-8 0,0-1-134,4-9 1,4 2-109,-3-6 1,3 0 146,-8-5 0,1 0-20,-1 0 1,2 0 56,-7 0 1,-6 0 219,-8 0 1,-10 1-162,-4 4 1,-5 3 160,-5 6 0,-9 0-8,-10 1 1,-4 3 90,-5 1 1,3 0-202,-4-4 1,0-1-168,0 0 1,6-6-351,4-3 0,2-5 211,-2-5 0,5-11-489,10-12 840,3-13 0,6-16 0,0-8 0</inkml:trace>
  <inkml:trace contextRef="#ctx0" brushRef="#br0">19564 14671 8113,'22'-28'0,"5"7"165,-3 7 1,1 6 313,-1 8 1,1 8-80,-6 6 1,-5 13 148,-4 11 0,-7 14-202,2 5 1,-4 5-75,-1-1 1,0 4-430,0 6 0,0 0 273,0 0 1,0-1-142,0-4 0,0-9-295,0-10 1,2-9-470,2-4 0,3-16 259,2-3 0,4-12-189,-4-3 1,2-13-102,-1-10 1,3-17 818,-4-7 0,4-13 0,1-5 0</inkml:trace>
  <inkml:trace contextRef="#ctx0" brushRef="#br0">19934 14742 8113,'9'-20'254,"1"6"1,-6 6-1,6 8 1,-7 1 422,2 4 0,-4 5-197,-1 9 0,0 1-168,0 4 1,-1 7-269,-4-2 1,-3 2 92,-6-2 0,-5 4-253,0 0 0,-5 0-19,5-4 1,-4-1 7,4 1 0,1-7-36,9-3 1,1-4 61,3 0 0,4-1 137,-4 0 1,10 0-46,4 1 0,10-3 287,5-2 0,3 2-32,1-2 0,0-4-25,1-1 1,4-4-250,0-1 0,2 0-174,-2 0 0,2 0-209,3 0 1,0 2 134,-10 3 276,4-4 0,-10 18 0,6-3 0</inkml:trace>
  <inkml:trace contextRef="#ctx0" brushRef="#br0">20474 14202 8097,'-14'-8'67,"0"4"0,-1 11 177,1 12 0,-2 11 263,-3 18-239,10 9 1,-10 14-423,14-32 1,0 2-1,0 5 1,-1 0 271,1 3 0,1 1 0,0-1 1,2 0 13,1 1 1,2 0-1,-1-1 1,0-2-50,-1-4 1,2 0 0,-1-1-1,1-1-134,4 26 0,0-7-151,9-18 1,-3-10-222,8-4 1,-3-15 180,-2-4 0,5-5-66,0-4 1,-5-8-32,-4-7 0,-3-5-164,3-8 0,-4-6 356,-6 1 0,0-5 147,0 5 0,0 5-108,0 4 1,0 11 313,0-1 1,2 9 619,3 1-561,2 2 0,9 8 79,3 4 1,-3-2 138,3 1 0,3-6-114,2 2 1,4-5-273,5-5 1,-1-4-102,6-10 0,0-3-189,4-7 1,-4 1-43,0 0 1,-11-6-264,2 1 1,-15-5 230,0 5 1,-9 0 5,-1 5 0,-10 1 168,-8 3 1,-2 5-49,-8 10 0,-1 2 496,-8 7 1,1 3-211,-6 7 0,7 6 420,-2 12 0,7 7-75,3 3 0,5 3 64,-1 1 0,5 6-210,5-1 0,2-1 102,7-8 0,0 1-402,0-5 1,8-6 70,7-4 1,0-12-547,9 3 1,6-11-40,8 1 1,8-11-234,1-8 0,5-7 305,-4-7 1,-1-1-131,-4 1 1,-7-1-123,-3 1 0,-9-1 298,-5 1 1,-5 6 351,-4 3 0,1-2 0,-7 2 0,1 0-31,-5 5 0,-1 2 31,-4 2 0,2-3 445,-7 4 0,1 3-138,-6 1 0,6 3 93,-1 2 1,1 0 239,-5 0 1,0 7-152,-1 2 1,1 10-124,0 5 1,4 3-106,1 1 0,4 2-227,-4 3 0,6-3 56,-2 3 1,3-4-250,2-5 0,7-4 52,2-6 0,4-1-86,1-4 1,0-2-16,0-7 0,2-7-120,3-2 1,-3-8-47,3-2 0,-3-7 119,-2 3 0,0-7-91,0 1 0,-4-1 66,-1 11 1,-4 0 227,4 5-16,-5 0 0,4 1 394,-4 4 230,-2 2-337,4 7 247,-6 0-280,7 0 0,-4 2-253,6 3 1,-4-2 217,4 6-390,1 1 65,4 4 0,-4 0-177,-1 1 0,-4-6-644,4 0 320,-6-5 675,10 2 0,-11-6 0,4-13 0,-6-2 0</inkml:trace>
  <inkml:trace contextRef="#ctx0" brushRef="#br0">21370 14785 8097,'0'-14'-873,"6"0"1440,-4 6 1,9 3-91,-7 10 0,7 9-48,-1 10 1,-2 3-185,1 1 1,-1 5 13,2 0 1,2 10-90,-2-5 1,-4 9-136,-1-9 0,1 5-191,-1-10 0,4-1 160,-4-9 0,5-2-261,-6-7 199,1-6 0,-5-3 96,0-10 0,0-9-43,0-10 1,0-4-193,0-6 0,0 3-3,0-7 1,2 5 133,2-5 0,4 6 32,7-1 0,-1 3-12,0 2 0,2 5-222,3 5 1,-3 2 55,2 2 1,-2 4-65,-2 1 1,1 5-104,-1 0 1,0-3-642,0 3 418,1-1 602,-1 5 0,-6 0 0,4 0 0,-4 0 0</inkml:trace>
  <inkml:trace contextRef="#ctx0" brushRef="#br0">21796 14771 7996,'0'14'568,"0"0"0,2 2-294,3 3 0,-4-2-70,4 7 1,-4 0 31,-1 4 1,0 1-100,0-1 0,0 2 129,0 3 0,0-3-232,0 3 0,0-4 43,0-5 0,-1 1-303,-4-6-75,4 0 163,-12-11 0,11-4-206,-2-8 1,2-12 138,2-13 1,0-2-78,0-12 0,6 4 37,4-9 0,2 3-245,3-3 1,-1 4 239,0-3 1,5 9 209,0 4 1,5 9 141,-5 1 0,1 13 419,-1 2 1,-3 6 94,3 3 0,-5 12-30,-4 7 0,1 8-26,-7 6 1,1 2-107,-5 3 0,0 3-203,0-3 1,0-2-16,0 2 0,6-6-938,4 1 1,3-11-67,1-8 0,5-1-1355,0-8 2123,0-1 0,1-16 0,2-4 0</inkml:trace>
  <inkml:trace contextRef="#ctx0" brushRef="#br0">21412 13932 8043,'-50'-28'-418,"1"1"-177,6 3 0,-1 4 368,-3 5 1,-10-2 226,-10 3 0,-12-2-35,39 13 1,0 1 0,-39-7 148,12 4 0,4 0 411,6 5 0,-6 0-160,-3 0 0,-4 0 38,-1 0 0,-5 7-222,1 2 1,-1 4 29,5 1 1,0 0-182,-1 0 0,32-4 1,-2 1 28,0 0 0,-1 2 1,-3 0-1,-1 2-72,1 1 1,2 1-1,3 1 1,1 2 33,2 3 0,0 1 0,1 1 0,0-1-256,-3 2 0,0 1 0,-5 1 1,1 0 241,1 1 1,1-1 0,-1 0 0,1 1-4,3 1 1,2 2-1,1 2 1,2 1 30,5 0 0,1 1 0,2 4 0,2 1 4,0-1 1,0 0 0,2 2 0,2 0 102,0 1 0,2 0 0,-2 1 1,2 2-66,3-2 0,1 2 0,3-1 0,3 0-80,5-2 1,2-1-1,7 37 123,8-3 1,15-10-56,13-4 1,3-4 14,7-1 1,-24-28-1,2-1-25,2 0 1,3 1 0,5 2 0,2 1-284,2 1 1,2 0 0,1-1 0,2-1 236,1 0 1,0 0 0,-2-1 0,0-2-58,1 1 1,1-1-1,6 1 1,2-1 51,6 1 1,0-1 0,0-3-1,0-1-122,-5-2 1,1-1-1,2-5 1,2-2 34,-3-4 0,1-1 0,3-2 1,1 0-148,3-1 1,0-3 0,0-1 0,-1-4 325,1-1 1,0-3 0,4-3 0,1-3 153,3-1 0,2-2 0,-26 5 1,0 0-1,1-2-117,-1-1 1,1-2 0,0 1 0,22-6 0,1-1-63,-22 4 1,1-1 0,-1 0 0,21-7-1,-2-2 205,-2 0 1,-2-3 0,-3-1 0,-1-1-64,3 0 1,-1-2 0,-10 0 0,-4-2-130,-3 1 0,-2-1 1,-1 2-1,0 0 8,0-1 0,-1-1 1,-3 5-1,-1 1-268,0-3 0,-1-1 0,-4 1 1,-2-2 90,1 0 0,-2-1 0,-8 2 0,-2-3-46,-5 0 1,-2-2 0,-3 1 0,0-1 10,8-37 1,-4 0-127,-9 5 0,-4-8 207,-5 37 1,-2-1 0,-2 1 0,0 0-8,-1 0 1,-2-1 0,0 2 0,-2 2 23,-11-37 1,-11 3 3,10 35 1,-3 0 0,-1 1 0,-2 2-24,-4-1 0,-2 0 1,0 2-1,-2 1 13,-3 1 1,-2 2-1,0 4 1,-2 3-56,-4 5 0,-1 3 0,-1 2 0,-2 4-18,-5 0 1,-1 3 0,-4 2 0,-2 2-75,-5 4 1,-1 1 0,5 0-1,1 2-78,2 1 1,0 2 0,0 2-1,1 1 84,-4 0 1,1 1-1,5-1 1,3-1-402,6 0 1,3-1-1,-31 0 630,23-4 1,9-3-61,10-2 0,9 0 0,3 0 0</inkml:trace>
  <inkml:trace contextRef="#ctx0" brushRef="#br1">8587 14323 9553,'15'2'-283,"20"3"185,-5-5 1,5 0-1414,-7 0 1511,1 0 0,-7 0 0,-2 0 0</inkml:trace>
  <inkml:trace contextRef="#ctx0" brushRef="#br1">8279 14670 9671,'-7'16'0,"-18"40"0</inkml:trace>
  <inkml:trace contextRef="#ctx0" brushRef="#br1">13250 15241 13741,'8'12'16,"20"40"49,-7 9 20,-12 1 1,-4 14-93,-6-34 1,-3 1 0,-2 5 0,-4 2-335,-2 4 1,-4 1-1,-3 0 1,1-12 125</inkml:trace>
  <inkml:trace contextRef="#ctx0" brushRef="#br0">30483 14913 24575,'-69'-32'0,"-1"1"0,1-1 0,9 9 0,-1 0 0,-2 5 0,-1 6 0,-6 12 0,-1 8 0,-3 5 0,-2-2-1967,2-2 1,-2-1 0,-3 2 0,-2 1 0,-1 3 1753,14 0 0,-2 1 0,-1 2 0,-1 1 1,0 0-1,-1 1 0,2-1-95,-2-1 0,1 0 0,0 1 0,0-1 1,-1 1-1,0 1 0,-1 1 308,6-1 0,-2 2 0,1 0 0,-1 0 0,0 1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19550 12923 8143,'-6'-14'-1506,"-2"-1"1549,-7 1 1,1 5 867,0-1 0,1 5-507,4-4 1,-4 6-314,4-2 1,-4-1 137,-1 1 0,0 0-115,-1 5 1,-4-5 197,1 1-73,-1-1-30,4-1 0,-4 4-108,0-3 1,-1 4 37,1 1 0,2 0-99,-7 0 1,5 1 61,-5 4 0,1 1-211,-6 4 0,2 7 110,4-3 0,-4 4-76,3-4 0,2 2 34,-2 3 0,5-2-49,-4 7 1,5-5 19,-1 5 106,-3-1-41,6 6 1,-4-2 10,6-4 1,-5 9-13,0-4 0,-7 9-1,3-4 1,1 6-3,-2-1 0,-1 10-5,-9 4 0,3-2-33,-7 2 0,5-6 48,-5 2 0,1 1-1132,0-2 1129,2 7 38,0-10 1,7 5-70,-1-7 0,2 6 99,8-1 1,-1 2 145,1-1 1,3-6-103,-3 1 0,3 4 16,2-4 1,5 3-274,-1-4 217,1 1-12,-6 0 0,1 6-152,0 3 1,4 1-21,1 0 1,0 2-153,-6-3 1,1 2 132,0-2 1,1-2 46,4-2 1,-4-4 24,4 3 0,-2 4 116,1 1 0,2-3 65,3-2 0,4 1-90,-4-6 0,4 9 87,1-8 1,0 2-44,0-2 0,4 0-3,1-1 1,6 7-78,-1 4 0,2 0-13,2-1 0,1 2-13,-1-7 1,2 1-150,3-6 0,-4 1 26,4 0 0,-3-1 110,-2 1 1,5 0 19,0-1 0,0 3 23,-5 2 1,1-3-7,-1 4 0,5-4 10,0-2 0,5 6 91,-6-1 1,6 1-23,-5-6 0,8 3-4,1 2 1,2-1-31,8 6 0,-1-6-8,1 1 1,1-3-133,-6-1 1,7-2 93,-2-3 1,-2 1-11,2-5 0,-6-1 26,1-5 1,1 2-9,0 3 0,7-1 55,1 6 0,3-5 1,7 5 1,-5-5-50,5 5 1,-6-6 10,1 1 0,2 2-45,-1-2 1,-4-5 49,-1-4 1,-2 0-109,11 4 0,2-4 75,7-1 0,-4-5-12,0 1 1,3-2 53,-8 2 1,5-3 7,-10 3 1,7-3 56,-2-2 1,5-5-83,5 1 0,3-1 159,6 5 1,-2-4-133,-3-1 1,-2-1 6,-7 2 1,1 2-56,4-2 1,2 1 322,7-2 1,5 2-357,0-6 1,1 0-164,-10-5 1,9 0 115,-15 0 0,17 0 63,-2 0 0,-36-3 1,0 0 3,0-2 0,1 0 1,-1 1-1,0 0-22,31-5 1,4-1 12,-9-4 0,10 0 29,-36 6 0,0 2 0,1 1 0,0 0 1,0 0 1,-1 1-1,37-6 22,-5-4 0,-3 5 17,-3-1 0,5 1-8,1-6 0,0 6-38,-31 4 1,-1 0-1,32-4-5,0-5 1,-6-2 14,-4-3 0,-1 2-136,10-7 0,-3 0 106,-30 10 0,0 0 0,35-15-26,-2 1 0,-5-2 54,0-3 0,-6-2-3,2-3 1,-2-3 126,2 3 1,2 2-82,8-2 0,-3 1 23,-3 0 1,-2-5-78,-8 5 0,-3-1 6,-1-5 0,3 4-32,-22 15 0,0 0 0,27-26-90,-26 24 0,-1-1 1,27-23 11,-3-2 1,-2 1 7,-3-1 1,-8-2 69,-6 7 0,-1-5-33,0 5 1,5-6 128,-5 6 0,3-7-53,-2 2 1,1-2 18,-5 2 1,-1-1-20,-5 5 1,-1-4 13,-3 5 1,1-7-21,-6 2 1,0-5 2,-5-5 0,0 4 17,1-4 1,-1 4-20,0 1 0,-5 5 165,1 0 1,-5 0-72,4-5 0,-4 0-26,4 0 0,-4-5-54,5 1 1,-7 4 4,1 5 1,3 0-2,-2-5 1,-1 0 0,-4 0 1,0 0-172,0 0 1,0-4-56,0-1 1,0 1 125,0 4 1,0 0 67,0 0 0,-6 2-3,-4 3 0,-2-4 5,-2 4 0,-1-3 4,1-2 1,-2 2 21,-3 3 1,2-2 100,-7 7 0,2-1-82,-1 5 1,-6 1-21,1-1 0,-1-4-27,-4-1 1,-3-1 0,-2 2 0,1 1-5,0-6 0,3 6 13,-4-1 0,5 3-2,-5 1 1,7 5 31,-2 0 0,-4 2 96,-1-2 0,-3-1-60,-1 5 0,-7-4-39,-3 5 1,-4-6 40,-1 1 0,7-2-35,2 2 1,4 4-2,2 5 0,-3 1 77,-2-1 1,-2 1 2,-3 0 1,-10 4-32,1 0 0,-3 5 24,-2-5 1,11 7-1,-2-2 1,3 3-30,-3 2 1,-1 5-88,-4-1 1,-4 5 49,-10-4 1,3 6-156,-2-2 0,7 4 133,1 1 1,6 0-26,-6 0 0,-2 0 171,-12 0 1,4 0-124,-4 0 1,4-2 97,11-3 1,-2 4-78,1-4 1,-9 3-62,1 2 0,-3 0 38,-2 0 1,7 0-4,2 0 0,1 0 9,9 0 0,-7 0-29,1 0 0,-12 0 11,-1 0 1,1 0 18,13 0 1,1 2-65,3 3 1,-3-2 51,-6 6 0,0-4-34,0 4 1,-1-5 3,-4 0 1,12 4-10,-2 2 1,8-2 92,-9 1 1,1 1 145,-5 4 0,-2 0-61,-3 0 1,5 0-59,0 1 1,5 4-70,4 0 0,2 1 47,-6-1 0,-5-3-52,-5 3 0,0-3 44,5-2 0,6 0-10,4 0 0,-3 5 5,3 0 1,-1 2 41,5-2 0,-3-4-348,3 4 1,1-3 100,13-2 1,3 1-1218,12-1 1,1-5 75,3 1 1268,4-1 0,12 12 0,2 1 0</inkml:trace>
  <inkml:trace contextRef="#ctx0" brushRef="#br0">18981 14032 7903,'0'-21'0,"0"-3"0,-5-2 0,1-3-405,-1 1 277,5 6 102,-6 1 216,4 0 121,-4 6-149,6 0 0,0 12-20,0 13 0,0 7-18,0 16 0,0 5-46,0 10 57,0-4-127,6 11 1,-3-11-159,7 4 0,-1-6-20,5-4 0,-4-9-270,-1-10 0,-4-3-167,5-2 266,-7-6 1,1-4 340,-8-8 0,-4-4 0,-6-13 0,-1-1 0</inkml:trace>
  <inkml:trace contextRef="#ctx0" brushRef="#br0">18910 14188 7903,'-9'-8'-155,"-1"3"69,7 4 0,-8 4 249,6 6 1,2 2 65,8 13 0,3 5 36,6 4 1,0 0-28,0-5 1,5-1-60,0-3 37,0 3-72,-5-18 0,2 5-67,3-9 0,-3-5 37,3 0 0,1-8-150,-1-11 1,2-4 11,-2-11 0,-3-2-150,3-6 1,-4-3-1081,0-2-115,-1 3 1021,0-5 348,0 0 0,0 4 0,1-3 0</inkml:trace>
  <inkml:trace contextRef="#ctx0" brushRef="#br0">12228 12610 8690,'-19'0'-432,"0"0"0,0-5 301,5 0 0,-1-6 155,1 2 1,2 1 236,2-1 0,-1 4-256,6-5 0,-6 1-17,2-5 1,1 1 147,-2 4 1,1-4-109,-5 3 0,-2 3 19,-3-3 0,2 7-29,-7-2 1,0-1 12,-4 1 1,-1 0-45,1 5 0,-7 0 0,-3 0 0,2 0 3,-2 0 1,2 0-128,-2 0 0,1 5 119,4 0 1,2 6-1,-7-2 0,1 4 107,-1 1 1,-4 5-47,-1 0 1,-4 11 115,-5-1 1,-4 4-338,4 0 0,3 5 220,2 9 1,3 2-29,1 3 0,2 4-25,3-4 1,-5 3-81,1 2 1,-3 0 100,-7 0 0,26-26 0,-1 1-226,-4 1 1,0 0 0,2 4 0,-1 0 205,-1 1 0,1 0 0,4 2 0,1-1 3,4-3 0,0-1 1,-1 5-1,1-1 5,-17 32 0,18-31 0,1 1 3,0-1 0,0 0 0,-2 2 0,1 0 63,1 1 1,0-1 0,-1 1 0,0 0-60,1 0 0,0-1 0,-1-2 0,1 1 60,2-1 0,1 0 0,-1 0 0,0-1-51,3 1 1,0 1 0,2 1 0,0-1 28,0 0 0,1-1 1,-7 37-246,-1-1 1,5-2 222,5 2 0,1 2-17,5-38 0,1 0 0,0 38-8,-2-7 0,4-5-12,4 0 1,0-4-10,5 4 0,0-4 64,6 4 0,0-4-32,4 4 1,4-4 35,5 4 0,0-6-32,1 2 0,-1-7 10,1 2 0,-1-2 9,1 12 1,-1-6 7,0 6 1,-1-11-7,-3 6 0,3-11 12,-3 5 1,-2-2-18,1 3 0,1 0 15,5 0 1,-6-2 165,1-3 0,4 2-60,6-7 0,3 5 11,-3-4 0,5-1-136,-1-4 0,2-5 22,-3 0 0,4-5-19,-3 5 1,2-7-145,-2 2 1,-2-9 232,-3-5 0,4-3-97,5-2 0,3-6-121,2-3 1,3-5 90,7-5 0,0-4 24,0-10 1,-6-2 43,-4-3 0,-3-4 22,-1 0 1,0-1-53,-1-4 0,6-2 233,-1 2 0,7-5-213,-2 5 1,-2-7-27,3 3 1,-8-9 35,3-2 0,-6-5-28,-4 0 0,2-3 1,-7-6 0,5 4-4,-5-4 0,7 4 2,-3 1 0,6-7-22,-19 32 1,0-2-1,15-35-77,-17 33 1,-1 1-1,13-37 67,4 1 0,-6 3 11,1-3 1,-4 3-84,-6-7 1,-10 36 0,0 0 44,5-37 1,-6 36 0,0 0-256,7-36 0,0 0 234,-5 5 0,1-2-17,-1-2 0,-5 0 60,-4 35 1,0 0-1,4-34-8,5-2 0,1 5 7,-1 4 1,0-8-16,0-1 0,-7 36 0,-1-1 20,-1 1 0,-1 0 0,3-2 0,-1 1 5,4-34 1,-7 34 0,1 1 5,6-36 0,-8 35 0,-1 0 10,2 1 0,-1 0 1,-1-2-1,-1 1 70,0-39 0,0 39 0,-1 0-37,-4-35 1,2 0 12,-7 5 0,-4 0 42,-5 0 0,0 0 158,5 0 1,-5 1-4,0 4 1,-1 7-107,1 7 1,3 0-35,-3-5 1,-2-4-18,2-1 0,0 0-123,5 6 0,-5 0 130,0 4 0,-4 3-2,4 7 1,-7 0 83,3 5 0,-4-3-103,-2 7 0,1 0 406,0 4 1,-6 2-420,1 4 0,-5 2 245,5 7 0,-2 1-264,2 4 0,3 3 45,-3 6 1,3 0-80,2 0 0,-7 1-122,-3 4 1,-3 9-440,-2 10 1,-4 3 243,-1 1 0,-4 2-906,5 3 1,1-3 37,8 3 1091,10-3 0,7-7 1,7-3-1</inkml:trace>
  <inkml:trace contextRef="#ctx0" brushRef="#br0">12725 13705 8457,'-8'-7'0,"1"1"-125,2-3 213,3-4 30,-4 5 1,6-1-96,0-1 1,0 5-103,0-4 0,6 6 135,4-2 1,9 3 61,4 2 1,6 0-15,4 0 1,8 8-117,6 6 1,2 2 77,-1 8 0,-4 0-188,3 4 1,-7 0-38,-2 1 1,-8-1 134,-2 1 1,-6 4-256,-7 0 0,-3 2 80,-2-2 0,1-5-18,-6 1 1,-1-2-69,-4-8 1,-1 3 284,-4-8 0,-3 3 0,-6-9 0</inkml:trace>
  <inkml:trace contextRef="#ctx0" brushRef="#br0">13138 13961 8457,'0'14'-351,"1"3"-44,4 7 1,-2 0 418,7 9 1,-1-2 421,5 2 1,1-3-265,-1 4 1,0-11 141,0-4-214,0-3 0,1-3 104,-1-4 1,-5-10 6,1-14 0,-1-7-237,5-11 0,1-3-260,-1-7 0,0-1-28,0-3 0,1 2 304,-1-2 0,-6 3 0,-2 1 0</inkml:trace>
  <inkml:trace contextRef="#ctx0" brushRef="#br0">14375 14288 8346,'-29'-7'-22,"2"-5"-24,4-7 0,-3 0 39,7 4 1,-3 0-133,8-4 1,-2 3 117,11-3 462,-6 3-347,10 2 0,1 6-23,9 3 1,6 4 52,3 1 0,5 0-7,5 0 1,0 0-28,1 0 1,-1 0 0,1 0 0,-1 0-144,1 0 0,4 0 78,0 0 0,0 0-112,-4 0 1,5-7 91,4-2 0,-1 3-167,1 1 1,-2 3-97,2 2 0,-3 0-107,-7 0 0,-6 2-5,-3 3 1,-3-2-221,-2 6 590,-6-6 0,5 10 0,-5-5 0</inkml:trace>
  <inkml:trace contextRef="#ctx0" brushRef="#br0">14972 13889 8270,'20'-7'-913,"-4"0"685,3 7 0,2 7 271,-2 2 1,4 8 68,-4 2 1,2 7 27,-2-3 1,-4 4-76,4 2 1,-3-7-1,-2-3 1,5-4 55,0 0 0,-1-1 126,-9 0 0,2-4-218,-6-1 59,0-6-23,-5 4 0,0-1-239,0 3 0,-7-1-125,-2 2 0,-5-1-167,-5 5 0,3 1 73,-3-1 393,3 0 0,-4 0 0,-2 1 0</inkml:trace>
  <inkml:trace contextRef="#ctx0" brushRef="#br0">16777 14202 8074,'-19'-14'0,"0"0"0,-4 0-128,4-1 0,-6 3 158,1 2 1,2 2 182,-2 4 0,5 2-245,-5-3 1,5 4-93,-4 1 1,5 0 58,-1 0 0,4 0 53,0 0 1,1 1 19,0 4-22,0 3 4,-1 6 0,1 2 97,0 3 0,-2 3-53,-3 6 0,4 6 112,-4-1 1,-2 6-52,2-1 1,-5 10 13,5 4 1,-4 5 66,4 4 0,0 2-331,5 4 0,-1 1 330,1-7 0,6 2-72,4-1 0,2-2-3,2 6 0,6-6-42,4 2 0,9-10-166,4-4 0,4-6 99,2-4 1,5-5-148,4-9 0,-1-4 8,1-5 1,1-7 140,8-4 0,4-2 15,6-2 0,6-6 8,3-4 0,-4-7 23,-5-2 0,-2-11-10,-7 1 1,-1-10-221,-4-4 0,4-3 209,0-10 1,1 2-9,-6-8 0,0-1-62,-5 1 0,-3-6 62,-11 2 1,-4-8-20,-9-2 0,-6 36 0,-2 0 19,-2-36 0,-5 35 1,-3 1 9,-11-36 0,-14 5 40,-9 5 1,-3 7 145,-7 3 0,6 7-145,-1 11 1,-3 6 29,-3 13 0,-15 10-575,-7 18 1,32 2 0,0 3 483,-4 9 0,0 2 0,-4 1 0,0 2 0,-5 6 0,-1 3 0,0 0 0,0 0 0</inkml:trace>
  <inkml:trace contextRef="#ctx0" brushRef="#br0">16635 12354 8337,'-5'-19'-976,"1"0"731,-1 0 1,3 7 1360,-2 2-451,2-3-502,-4 12 1,12-5 64,4 6 0,5 0 95,9 0 1,3 0-114,16 0 1,-2-2-19,11-3 0,-5 2-284,5-6 0,7-1-71,7-4 1,5 0-311,5-1 1,-2 6 251,-33 4 1,-1 1 0,28-1-114,-2-5 1,-17 7-10,-6-2 1,-12 4-683,-2 1 1025,-13 0 0,-10 0 0</inkml:trace>
  <inkml:trace contextRef="#ctx0" brushRef="#br0">17517 11871 8337,'19'9'0,"0"1"0,4-1-350,-4 5 0,0 2 279,-5 3 0,1-2 453,-1 7 0,-6-5-113,-3 5 1,-4 0 159,-1 4 1,-1 0-231,-4 1 1,-9 7-54,-10 7 0,-9 1-644,-5 8 1,-16 5-694,24-26 1,-2 0 1190,-4 3 0,-2 0 0,-4-2 0,-1 0 0,-4 4 0,1-1 0</inkml:trace>
  <inkml:trace contextRef="#ctx0" brushRef="#br0">21754 10833 8210,'-29'-51'-242,"1"4"152,-1 9 0,1 5-212,-1 9 0,-1-1 291,-3 6 1,-9 2 177,-11 7 1,3-1-91,-2 6 0,0 1 106,-5 4 1,-13 1-484,-6 4 0,35-2 1,-1 2 350,-3 1 1,0 2-1,2 0 1,0 0-6,1 1 0,-1 1 1,0-2-1,-1 1-26,1 3 1,1 0-1,-1-1 1,-1 2 11,-3 1 1,-1 0-1,2 0 1,1-1 4,-1-1 0,1 0 0,3 1 0,1 0 27,-30 11 1,0 3-17,-1 1 1,3 6 240,3-1 0,-4 6-43,4-1-1493,9 9 1336,-5-2 0,24 5-155,0-2 0,8-3 41,7 8 0,4-6-99,9 5 1,-1 0 15,7 5 1,5 5 84,9-1 1,9 6-29,4-6 0,10-1 7,5-8 1,16 4 1,-24-30 0,2 0 0,4-1 0,2-1 23,2 0 1,0-1 0,-1-1 0,0 0-13,-1 0 0,0-1 1,4 2-1,1 0 27,1-2 1,2 0-1,6 2 1,2-1 0,0-5 0,1-1 1,-1 1-1,-1-1 10,-5-1 1,-1-1-1,8 0 1,1 0-2,0 1 1,1-2 0,3-1 0,0-2 20,0 0 0,-1-1 0,0-1 0,-1-1 8,-6-2 1,0-1-1,8 0 1,2-2-164,-1-1 1,1-2-1,1 1 1,0 0 174,-3 1 0,-1-2 0,-1-1 0,-1-2-43,-2 0 0,-1-1 1,2-3-1,0-2 11,4 2 1,-1-3-1,-2-3 1,-2-2-20,-4 3 1,-2-2-1,-5-3 1,0-2 148,-1 2 0,-1-2 0,1-3 0,0-1-122,-1-2 0,1 0 0,0-2 0,-1 0-1,-5 0 1,-3-1 0,0 1 0,-1 0-105,19-29 0,-5-7 141,-9-2 0,-22 28 0,-3-1-5,-3-4 0,-2 0 0,0 3 0,-1 0 52,-2-3 1,-1 1 0,0 1 0,-2 1 22,-2-41 1,-7 2 53,-8 4 0,-5 2-33,7 35 1,-3 0-1,-18-28 261,-4 4 0,-18 9-313,24 25 0,-2 3 1,-3 4-1,-2 1-76,-3-2 1,-1 2-1,-2 2 1,-2 2-93,1-1 0,-2 1 0,-7 3 0,-1 3 28,-2-1 0,-3 3 1,-5 0-1,-2 1-212,0 2 1,-1 1 0,-7 0-1,-1 2 12,-2 1 0,1 2 1,-1-1-1,0 1 86,-1 1 0,-1 1 0,25-1 0,-1 1 0,1 0-61,2 1 1,0 1 0,1 0 0,-23 4 0,0 1-516,3-1 0,-1 1 732,-1 3 0,0-1 0,12-3 0,0 0 0,-8 2 0,0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27156 10677 8227,'-1'-15'-258,"-4"1"0,2 0 103,-7 0 1,6-1 1240,-6 1-607,7-6 1,-10 2-44,4-5 0,-4 4-157,-1-5 0,0 2-110,0-2 0,-5 2 80,0 3 0,-7 3-137,3-3 0,-9 5-16,-1 5 0,-7-2-198,3 6 0,-6 0 79,-5 5 1,-4 0-133,-9 0 0,-6 6-168,-8 4 1,33-4-1,0 1 251,-3-1 1,0 2 0,2 1 0,0 2 106,3 1 1,0 0 0,0 0 0,-1 0-32,-1 2 1,-1 0 0,-2-1-1,-2-1 39,0 5 0,0 0 0,1-2 0,2 0-5,1-2 0,0 2 1,3 1-1,1 1 108,-32 16 0,34-14 0,0 0-67,-34 14 1,31-14 0,1 0-21,-32 15 1,34-15 0,1 1-324,-30 18 1,9 9 299,10 5 0,5-3-93,9-1 1,2-2-3,12 1 1,6 2 126,8 3 1,4-5-14,1-9 0,11 3 128,3-3 1,10 3-112,-1 2 0,11 1 294,4 4 1,6-9-287,8 4 0,9-10-117,-21-16 1,1-1-1,33 8 179,-34-14 0,1-1 0,36 7-99,-37-9 0,1 0 0,2 0 0,1 0 0,5 1 0,1-2 0,3-1 0,0-2 30,2 0 0,-1-1 0,-2-2 0,0 0 64,3-2 1,-1-1 0,1-3-1,1-2-336,5-3 1,1-2-1,-4 0 1,-1-2 279,-1-1 0,-3-1 0,-2 0 0,-2-1-48,3-5 1,0-1-1,-1 1 1,-1 0-72,3-5 0,-1-1 0,-1 0 1,0 1 23,-5 2 1,-2 0 0,-4 1 0,-2-1-68,-4 1 1,-2-2 0,20-25-5,-9-5 0,-13 2 104,-11 3 0,-10-2 105,-4 7 1,-16 1-177,-8 8 1,-6 3 304,-4 7 1,-4 6-480,0 3 0,0 4 258,4 6 1,1 3-862,0 6 1,5 0 581,4 0 247,4 6 0,7-4 0,1 4 0</inkml:trace>
  <inkml:trace contextRef="#ctx0" brushRef="#br0">27953 10406 8224,'-15'0'-1116,"1"0"1004,0-6 597,0-2-38,6-6 1,3 1-92,10 4 1,9-2-187,10 6 0,4 0-58,5 5 0,12-1-12,11-4 1,8 3 48,7-2 1,0 2-402,0 2 1,0-5 207,0 1 0,-1-3-287,-4 3 0,-9 2-345,-10-3 1,-9 4 311,-5 1 1,-9 0-612,-5 0 975,-10-7 0,-2-1 0,-7-6 0</inkml:trace>
  <inkml:trace contextRef="#ctx0" brushRef="#br0">28919 10079 8224,'24'0'-53,"0"0"1,-1 0 14,6 0 1,-2 0 200,-4 0 1,3 7 24,-7 2 1,-5 4-67,-5 1 1,-6 2-192,2 3 0,-5-2-75,-5 7 0,-10 0 197,-14 4 1,-13 13-699,-15 6 296,23-17 1,-2 1 0,-11 4-1,-4 1 1,-3 3 0,-1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18441 1734 8109,'0'-14'389,"6"0"0,2 6-268,6 3-61,1 4 1,0 2 162,4 4 1,2 8-31,2 6 1,9 11-21,-3-2 1,2 10 26,-2 0 0,4 6 33,0 8 0,5 2-345,-5 12 1,2-4 259,-2 4 0,3-4-92,7 4 1,-5-3 62,0 8 1,-20-34 0,0 1-47,1 4 0,0 1 1,-1-3-1,-1-1-74,-3-1 1,0 0-1,0 1 1,-1 1 19,-1 0 1,0 0 0,1 0 0,-1 1-81,-2 2 1,-1-1 0,10 36-12,-12-36 1,0 1 117,7 33-4,1 1 1,-1-12-157,0-3-76,-6-10-2,5-3 0,-7-8-316,3-3 1,-1-5-18,-3-10 1,-3-2-1079,2-7 1052,-2-6 0,-4-9 551,-2-14 0,-11-5 0,-7-9 0</inkml:trace>
  <inkml:trace contextRef="#ctx0" brushRef="#br0">18924 3469 8016,'2'16'0,"3"3"0,-2 3 363,6 6 1,1 1-73,4-1 1,5 0 264,0 1 0,6 6-92,-1 2 1,4 5 15,5 0 1,-6 6-102,6-1 0,-6 5-284,6-4 76,-3-1 0,-1-4 43,-1-1 0,-1-1 14,-3-3 1,1-5-56,-6-9-142,6 3 155,-9-18 1,6 9 74,-3-14 0,-3 1 36,3-5 1,-3-1 91,-2-4 1,-1-11 127,-4-12 0,2-13-279,-6-12 0,4-16-450,-6 29 1,-1-1-815,1-3 0,-1-2 813,-2-6 0,0-1 1,0-2-1,0 1-643,0-5 1,0-1 627,0-3 0,0-2-102,0-3 0,0 0 1,0 1-1,0 0-360,0 3 1,0 0 0,0 1 0,2 1 201,-1 5 0,2 1 488,1 0 0,0 1 0,1 6 0,1 0 0,1 1 0,0 1 0,3 2 0,1 0 0,2 2 0,-1-1 0</inkml:trace>
  <inkml:trace contextRef="#ctx0" brushRef="#br0">12398 2047 8251,'-14'-12'0,"5"4"108,-1-7 143,7 1-92,-3 6 0,6-1 94,0-1 1,1 7-79,4-2 0,-2 4-156,7 1 0,-1 0 112,5 0 0,-4 6-284,-1 4 1,-6 4 173,2 5 1,-5 8-76,-5 6 1,-9 8-606,-9 2 405,-4-1 0,-7 7-97,1-6 1,5-2 83,4-3 0,7-5 117,-2-9 0,3 1 36,2-6 1,6-5-45,3-4-84,4-7 333,1 3 0,1-6-26,4 0 0,4-5 63,10 1 0,-1-1 51,5 5 0,1 0-39,5 0 0,-6 3 65,1 7 1,-8 1-90,-2 12 0,-1 3 83,-9 7 1,1 1-72,-5 4 0,0 2 151,0-7 0,-5 0-134,1-4 1,-3-3-15,3-2 1,2 1-257,-3-6 1,-1-4 28,1-6-824,0-6 666,5 4 1,0-9-401,0-3 654,0-9 0,7-14 0,1-9 0</inkml:trace>
  <inkml:trace contextRef="#ctx0" brushRef="#br0">12512 2019 8261,'8'-22'-348,"5"-4"383,-4 7 0,4-4 17,1 4 0,0 0 49,0 5 0,1 6-139,-1 3 104,0 3 0,0 6-229,0 5 1,-6 7 92,-3 12 1,1 7 88,-1 3 0,0 5 21,-5 4 1,0-1-34,0 6 0,0-8-78,0-1 1,0-2 104,0-8 0,0-1-85,0-9 0,0-2 90,0-7 1,0-5-511,0 1 295,0-7 1,-6 2 175,-4-10 0,-9-3 0,-3-6 0</inkml:trace>
  <inkml:trace contextRef="#ctx0" brushRef="#br0">12526 2289 8261,'7'-14'0,"0"-1"0,8 1 0,5 0-279,4 0 1,1 0 122,-1-1 0,3 1 158,-4 0 0,4 0 46,2-1 1,-7 1 63,-3 0 1,-3 6 89,-2 3-82,0 4 0,-6 2-175,-3 4 1,-10 9 132,-5 10 0,-8 8-162,-6 1 1,2 6 93,-2-1 0,0 3-13,-4 2 1,-1-2 63,1-3 0,6-3-36,3-7 1,8-7 84,1-7-70,7 0 1,0-12-3,13 2 1,1-10-26,12-8 0,1-2 7,4-8 1,2 1-149,4-6 1,2 6-235,7-1 1,-5 5 361,-1-5 0,-11 7 0,1-4 0</inkml:trace>
  <inkml:trace contextRef="#ctx0" brushRef="#br0">12668 2559 8373,'8'14'0,"0"8"-657,-3 7 0,-2-1 164,7 5 0,-7 2 967,2-2 1,1 5-194,-1-5 0,1 1-376,-1-6 0,-4-1 50,4-4-175,3-2 226,-7-13-43,6-2 0,-7-17-64,0-3 0,0-10 76,0 1 0,0-3-61,0 3 1,4-3 19,1 7 0,2-1 234,-3 1 0,4 8-122,6-3 1,-4 9 239,-1 0 0,1 4 13,4 1 0,0 0-160,0 0 0,-6 6 94,-3 3 1,1 4-102,-1 1 1,0 0-12,-5 1 1,-5 4 26,0 0 1,-6 0-233,2-5 1,-5 2 118,-5 2 1,3-2-92,-3 3 1,3-8-176,2-1 1,4-6-86,1 6-116,0-7 1,-1 2-3,1-10 434,5-3 0,-2-12 0,6-2 0</inkml:trace>
  <inkml:trace contextRef="#ctx0" brushRef="#br0">13038 2161 8373,'14'0'-263,"1"1"-214,-1 4 1,0 3 869,0 6-216,-6 7 0,3-1-191,-6 4 1,1 3-55,-1-3 0,-2 1-858,7-1 926,-7-4 0,9-6 0,-4 1 0</inkml:trace>
  <inkml:trace contextRef="#ctx0" brushRef="#br0">13322 1962 8335,'0'28'0,"0"2"325,0 3 1,5 2-29,0 3 1,0 3-12,-5-3 1,-2 5-236,-3 4 1,-3 2 138,-6 3 1,-6 7-305,-4-7 0,2 6 109,-2-6 1,1-3-176,-6-1 0,5-10 37,1-5 143,5-9 0,-9-4 0,5-6 0</inkml:trace>
  <inkml:trace contextRef="#ctx0" brushRef="#br0">12867 2417 8335,'29'6'-81,"6"4"401,3 9 0,9-2 514,5 7 0,2-5-309,-2 4 1,-3-1-77,-6 2 1,4 3-221,0-3 1,7 1 16,-2-1 0,7-2-934,-2-3 527,3-4 0,-16 4-440,3-9 0,-10 1-1719,-9-6 2320,0 6 0,-12-10 0,5 6 0</inkml:trace>
  <inkml:trace contextRef="#ctx0" brushRef="#br0">13010 1535 8181,'-57'-36'0,"0"3"1,2 3-140,3 1 0,1 7-1765,4 3 2143,-10 10 0,-5 4 370,-9 10 1,1 6-249,30 0 1,0 2-246,-34 10 0,37-3 1,3 3 70,-28 20 0,4 1-194,1 8 1,5 0 52,-1 5 1,3 5 56,23-32 1,2 1 0,2 5-1,3 2-66,2 0 1,3 0 0,2 8-1,4 1 40,0 3 0,4 0 0,3 5 0,4 1-170,3 0 0,4 1 0,3 4 0,4 0 120,4 5 0,3 1 1,1 0-1,2 0-425,4 2 0,2-1 0,0 0 0,2-1 326,3-3 1,2-1 0,2 0 0,2-2-118,5-3 1,3-3-1,0-2 1,3-4 59,6-9 1,3-5-1,-9-5 1,-1-4 14,1-7 0,1-5 0,2-5 0,2-4 126,2-5 0,1-5 0,-1-3 0,0-4-53,-6-5 1,-1-4 0,-4-4 0,-3-2 256,-3-1 0,-2-1 1,1-4-1,-1-2-99,-1 0 1,-1-1 0,-2-2 0,-1-2 218,0-2 0,-2-1 1,-3 1-1,-1-1-104,-4 1 0,-2-1 0,-3-1 0,-1 1-9,-4-2 0,-1 0 1,-3-4-1,-3 0-10,0-3 1,-1-1 0,0-2 0,-2 0-43,1 1 0,-2-1 0,1-5 0,-1 0-192,-1-4 1,0 0-1,-2 0 1,0 0-80,-2-2 0,-2-1 0,-4 2 1,-3 1-204,0-1 1,-3 2 0,-1 2 0,-3 2 33,0 1 0,-3 2 0,-2 2 0,-4 2-22,-3 4 1,-3 1 0,0 5 0,-2 4 71,0 5 0,-2 4 1,-2 6-1,-2 5 146,-33 4 1,-3 11 72,2 17 0,34-3 0,-1 3 0,-1 8 0,-1 4 0,0-1 0,-1 0 0</inkml:trace>
  <inkml:trace contextRef="#ctx0" brushRef="#br0">27554 5843 8155,'-9'-14'0,"-1"0"0,3 4-120,-3 1-1,-3-1 181,6 2 0,-8-3 810,1 6-348,0-6-189,0 3 0,-2-1-76,-3-1 1,3 6-50,-3-6 1,2 7-17,-2-2 1,1 2-30,-5-2 29,5 4 0,-8-5 136,2 6-277,-9 0 2,3 0 67,-5 6 1,0-3 29,-3 7 1,-3-1-29,-1 5 1,4 0-1,0 1 1,6-1 42,-1 0 0,3 7-9,1 2 0,3 4-74,2 2 0,2-1-140,3 0 0,3 2-161,-3 4 153,10-4-3,-4 11 1,7-3-41,-4 9 0,4-3 143,6 4 1,1-4-12,4-1 1,5-7 66,9-3 1,4-5 6,10-4 0,5-3 447,10-7-208,9 0-411,7-6 1,12-2 446,0-6-939,-35 1 1,0-2 638,26-5 1,2-2-115,-12-6 1,0 0 30,0-1 1,-7-3-69,-2-1 1,-10-2 77,-5 2 1,-3 2-17,-2-7 1,-6 5 329,-3-5-575,-3 1 278,-2-6 0,-4 1-218,-1-1-11,-6-5 71,4 4 1,-9-7 558,-3 4 0,-4 3-598,-10-3 1,0 3 4,-9 1 0,1 3-69,-11 2 1,-2 3-172,-7 7 0,4 5-414,1-1 1,1 7 829,7-2 0,-5 10 0,3 3 0</inkml:trace>
  <inkml:trace contextRef="#ctx0" brushRef="#br0">21967 7108 8292,'6'-8'-1269,"-4"-4"1190,4 10 237,-6-11 364,0 12-111,0-5-24,0 12-207,0-5 318,6 12-54,-4-5-337,11 6 1,-7-4 277,3-1-223,4-6-106,-5 4 1,11-7-81,0 0 0,6 0 137,-1 0 1,3-2-141,1-3 0,1-3-46,-1-6 0,0 2-122,1 2 1,-5-1-102,-1 6 258,-5 1 92,2 4 0,-6 0-10,1 0 1,-6 1-35,1 4 1,-6 3 13,6 6 1,-5-5-14,4 1 1,-1-1 6,1 6 1,4-6-36,-4 1 1,4-7 44,1 1 0,2-2 229,3-2-231,3 0 52,0 0 0,5 0 131,-3 0 1,3-5-96,1 1 0,-1-3 40,-3 3 0,3 2-85,-4-3 0,4 4 13,2 1 1,-6 1-213,1 4-17,0-3 205,4 4 1,2-5-491,3 4 218,4-3-21,-1 4 0,10-6-47,-4 0 1,11-2 102,-1-2 1,3 1 19,2-7 1,-7 2 71,-2-1 1,-6-4 189,-4 4 0,2 1 263,-7-2 1,2 2-182,-2-1 1,-1 1 188,5 3 1,1 4-121,5-4 1,-5 3-160,0 2 0,-2 5 0,2 0 0,2 6-96,-7-2 0,0-1-51,-5 2 1,6-7-292,-1 2 1,3-4-114,2-1 1,0 0 167,9 0 1,5-1 64,5-4 0,-5 2 69,5-7 1,-5 2 271,1-1 0,0-4-16,-5 4 0,-1 2 31,-4 3 1,6 2-64,3 2 1,5 0 152,4 0 0,-1 2-333,7 2 0,-7 0 174,1 5 0,-7-4-258,-2 4 1,2-1 78,7 2 1,0-2 6,5-4 1,0-2-100,5 3 1,-6-4 213,-3-1 1,-2 0 50,1 0 0,-1-1 256,7-4 1,-1 3-80,5-2 1,-1-3-163,-4 3 1,-4-1-349,-10 5 0,-8-5 150,-6 0 1,-13 1-485,-1 4 609,-7 0 0,-3 6 0,1 2 0</inkml:trace>
  <inkml:trace contextRef="#ctx0" brushRef="#br0">22436 7691 8367,'0'-9'-749,"0"-1"0,-5 5 574,1-4 427,-1 6 176,5-10-343,0 12 43,0-6-145,0 7 384,0 0-40,0 7-61,0-6-126,0 12 1,1-10-68,4 6 0,3-5 11,6 0 0,2-2-160,3-2 172,3 0-17,7 0 1,1 0-322,3 0 127,9 0-54,3 0 0,10-5-235,-3 0-691,-3-6 1032,6 10 1,-10-7-150,2 3 1,-3 4 200,-1-4 0,-1 3-5,1 2 0,-2 0 119,-3 0 0,3 5-95,-3 0 0,-3 6 253,-2-2 0,2 4 412,-2 1 0,2 0-400,-2 1 1,-3-1-255,3 0 0,3-5 7,2 1 1,10-7-69,4 2 1,9-4-376,6-1 1,1-1 171,-2-4 1,2-3 141,-6-6 0,1-2-60,-2-3 0,4 3 50,6-3 1,5 4 189,0 0 1,0 1 249,-5 0 0,-5 0 83,1 0 1,1 4-249,7 1 0,-33 6 0,0 1-69,3-3 0,0 0 0,0 3 0,-1 0-109,-4-3 1,0 0-1,39 0 79,-3-4 1,-35 7 0,2 1-177,1-1 1,2-1 0,0-1 0,1 0 28,-4-1 1,-1 1 0,1 0 0,0 0-199,28-6 1,-2 6-79,-7-6 0,-5 2 72,-1-1 1,-7 2-9,-11 7 10,-3 0 1,-16 0 285,-9 0 0,-4 0 0,-12 0 0</inkml:trace>
  <inkml:trace contextRef="#ctx0" brushRef="#br0">22436 8132 8362,'10'-8'263,"-1"3"1,0 5-216,6 5 1,0-2-54,4 7 26,4-7 1,5 8-147,0-7 1,2 6-378,4-5 1,-4 4 104,3-4 1,2 4 185,-2-4 1,-2 5 331,-7-6 1,3 1-189,-3-5 0,-2 2 200,1 2 1,1-2-128,5 3 1,-1-4 225,0-1 0,7-6-154,3-3 1,14-9-59,5-1 0,6-1-365,4 1 1,-7 3 327,6-3 1,-8 0 181,-5 5 1,-3-4-94,-2 9 0,-4 3 88,3 1 1,-3 10-51,-1 4 1,0 5 173,-1 5 0,-4-1-49,0 5 1,0-5 79,5 1 1,-1-4-318,1 0 1,1-1 168,4 0 1,5-6-242,14-3 0,10-5-74,-32-2 1,0-1 0,2 0 0,-1-2 112,-3-1 0,0-2 0,1-2 1,0-1 45,-4 0 1,1-1-1,5-1 1,3 0-9,0 1 1,1 1 0,0-2 0,0 0 48,-5 4 0,0-1 0,-3 1 0,-1-1 261,30-4 1,1 0-356,-1 0 1,-7 6 141,-2 3 0,-10 4-708,-5 1 0,-10 6 313,-9 3 1,-7 4-334,-12 1 0,-2 2 628,-7 3 0,0-3 0,0 4 0</inkml:trace>
  <inkml:trace contextRef="#ctx0" brushRef="#br0">22393 8601 8362,'10'0'-1087,"-1"0"1,1 0 1055,4 0 0,2 0 46,3 0 0,4-5 128,11 0 0,2 1-116,7 4 1,-1-5-1,1 0 1,-5-1-24,0 1 1,0 4 6,4-4 1,-5 2 24,-4-2 1,2 3 150,-2-2 1,0 0-100,-5 0 1,6 2-68,-1-3 1,6 4 114,-1 1 1,3 0-129,2 0 0,0 0 5,-1 0 1,1 0 42,-1 0 0,0 0-7,-5 0 1,3 0 2,-7 0 1,7-2-12,-2-2 0,-2 2 53,2-3 1,4 2-53,6-2 1,-1 4 44,-4-4 1,4 3-87,1 2 0,-1 0 3,-4 0 0,-5-4-14,0-1 1,1-1-17,8 1 1,6 2 30,8-7 1,10 6-259,-31-1 1,1 0 0,38-4 318,-39 2 1,0-1-1,35-6-66,0 0 1,-35 7-1,1 1 104,2 2 1,-1-1 0,0-2-1,0 1-31,1 1 0,-1 1 0,0 0 0,-1 0 132,30-6 1,-7 7-275,-7-2 1,-6 4 154,10 1 1,-5 1-15,5 4 0,-1 1-14,2 4 1,0 3-118,-1-4 0,6 2 127,-11-1 1,6 1-186,0-7 1,4 6 85,10-5 1,-4-1-155,4-4 1,-9 0-26,-6 0 1,-2 0-179,-2 0 0,6-4 149,3-1 1,10-6-19,-36 6 1,1 0 256,36-7 0,-35 4 0,0 0 0,-2-1 0,0-1 0,2-1 0,0-2 0,1 0 0,-1-1 0</inkml:trace>
  <inkml:trace contextRef="#ctx0" brushRef="#br0">27611 11871 8296,'-19'-22'61,"0"3"0,-1 3 91,1 2 1,2 1-44,-7 4 0,0 2 108,-4 7 0,-1 0-176,1 0 0,-5 2-108,-1 3 0,-5 2 11,1 8 1,-5-4-5,-4 3 1,8-3 186,-4 8 1,10 1 2,0-1 0,9 7-55,5-3 1,8 4 59,1 2 1,7 1 0,-2 3 1,10 0 15,5 10 1,4-9-173,5 9 1,8-5 106,6 0 0,6-5-227,-1-9 1,5-5 82,4-10 0,-1-4 52,6-10 1,5-9 91,5-10 0,6-9-208,-2-5 1,-3-1 121,-1 1 1,-10-3 19,-5 3 0,-9-5-55,-5-4 1,-14 7 75,-4-2 0,-11 8-268,1 1 0,-18 3 88,-10 2 0,-12 7-149,-12 7 1,-12 1-159,-12 9 0,-2 5 445,33 3 0,0 2 0,0 0 0,-1 2 0,-1 1 0,-1 1 0,0 1 0,1 0 0</inkml:trace>
  <inkml:trace contextRef="#ctx0" brushRef="#br0">22081 13193 6493,'-7'-8'-125,"4"-3"56,-6 6-24,-1-6-10,-4 3 100,0-6-15,6 6 0,-3 0 120,6 3 0,-6 4-23,1-4 77,4-3 1,-2 7 166,4-4 66,2 3 1,-4 4-100,6 3 0,0-2 115,0 6 1,0 2-51,0 8 0,0-3-136,0 3 1,1-3-172,4-2 0,3 0 61,6 0 0,2-4-81,3-1 0,3-5 15,6 0 1,2-4-175,4-4 0,2-4 42,7-7 0,-1 0-84,1-4 1,1-3 233,3-7-44,-2 7-30,4-5 1,0 11 282,3-3-756,-3 10 573,0-4 0,-11 12 30,0-4 0,-7 5-58,2 5 0,-3 3-3,-1 6 0,-2 0-28,-4 0 0,3 1-17,-7-1 1,6-2 0,-1-2 1,2 1 403,3-6 1,1 4-360,3-4 0,8 0-34,6-5 0,6 0-63,-6 0-744,7 0 776,-4 0 1,-4-5-98,-3 0 0,-5 0 72,0 5 0,1 0-123,-6 0 1,7-1-75,-2-4 1,4 4 101,6-4 1,2-2-35,7 3 0,0-6 109,0 5 1,-5-4 15,0 4 0,-6-4 52,1 4 0,-2 0 206,-3 5 1,7 0-81,3 0 1,-1 0 138,1 0 1,0 0-147,5 0 0,0 0-50,0 0-1,-5 5-61,0 0 1,6 0-40,9-5 0,9 0-370,4 0 1,-39 0 0,0 0 204,40 0 0,-2-7-178,-3-2 1,3-4 259,-37 6 1,1 0 0,0 0-1,-1 0 8,1 0 1,0-1 0,32-6 321,1 0 1,-11 1-121,6 4 0,-8 1 321,4 3 0,-1 4-140,5-4 0,5 5 51,0 5 1,0 1-406,-5 3 1,3 4 36,-34-8 1,1 0-1,1-1 1,1 0-187,4 0 0,1 1 1,-1-1-1,0 0 21,-4 1 1,0-1-1,2 0 1,0-1 18,-3-3 0,1 0 1,0 0-1,1 0 48,3 0 0,1 0 0,-5-1 0,1 0-208,-1-1 0,-1-1 0,35 0 37,-10-6 1,-6-1-459,-9-4 753,-3 0 0,-8-2 0,-3-3 0,-3-3 0</inkml:trace>
  <inkml:trace contextRef="#ctx0" brushRef="#br0">21967 13662 8352,'-22'-14'0,"-4"1"-166,8 4 1,-1-4-123,4 4 0,6 1 151,-1-2-119,1 7 281,-5-10 1,4 12-10,1-4 69,6 3-21,-4 2 0,7 0 8,0 0-23,7 0 1,-4 7-2,6 2 0,1-1 22,4 2 0,0-2 2,0 1 0,2 2-14,3-6 1,3 4-4,7-4 0,-1 0 42,1-5 0,5 0-28,4 0 1,3 0 18,2 0 0,-2-2-55,-3-3 0,1 4 7,-5-4 0,-1 4-16,-5 1 0,1-5-5,-1 0 0,0 0-16,1 5 1,-1 0-142,1 0 0,1 0 23,3 0 0,-1 0 102,5 0 1,0 0 88,1 0 1,3 0-37,-3 0 1,-2 0 113,2 0 0,-6 0-68,1 0 1,1-4 25,0-1 0,-1 0 2,-5 5 0,7-5 17,3 1 0,5-3-182,4 3 1,-1 2 141,6-3 0,-5-1-238,5 1 1,-6-4 33,2 4 1,-4-4-116,-1 4 0,-1-5 185,1 6 0,4-6-34,1 5 1,5 1 22,-1 4 0,-3 0 34,-1 0 0,-1 0 185,-4 0 0,1 0-123,-11 0 0,7 4 36,-2 1 0,3 5-57,1-6 1,12 1 9,3-5 0,5 0-60,-1 0 0,2-5-201,4 1 1,-4-8 199,-6 3 1,1-4-21,4-1 0,3 0 200,6 0 1,-5 0-109,0-1 1,-6 6 224,2-1 0,-10 7 15,-4-2 1,1 4-115,-2 1 0,7 1-23,-2 4 0,5 2 8,4 2 0,-2 2-111,2-6 1,-2 4-278,-2-4 0,0 0-612,-1-5 0,6 0 476,0 0 0,-1 0-1030,-4 0 1401,0-7 0,0 1 0,0-3 0,0 4 0,-1 3 0</inkml:trace>
  <inkml:trace contextRef="#ctx0" brushRef="#br0">22137 14088 8177,'-12'-1'-626,"2"-4"-695,-2 4 1299,10-6 165,-11 7 0,12 2 6,-4 3 0,4-2-147,1 6 0,1-4 162,4 4 0,0-4-50,9 5-51,-3-1 0,14 4-41,-6-4 1,10-2 16,-6-7 0,7 0-45,-6 0 0,3 0 15,1 0 1,1 0-24,-1 0 0,5-7 35,1-2 1,5-4-126,-1-1 1,3 1 66,2 4 1,-1-2-14,1 6 1,-2-1 41,-3 1 1,1 3-5,-5-2 0,-1 4 57,-5 4 1,1-2 128,-1 3 0,2 1-4,3-1 0,-1 4-136,6-4 0,-3 4 158,7-4 1,4 0-114,11-5 1,0 0-45,0 0 1,-1 0-190,1 0 0,0 0-47,0 0 0,2-2-13,2-2 1,4-4 130,6-7 0,0 1-164,0 0 0,-1 0 87,-4 0 1,-3 4 187,-6 1 1,5 1-48,-1-2 1,3 2 151,-3 4 0,-2 2-77,2-3 1,-4 4 136,-5 1 0,-1 1-146,-4 4 1,-1-3 2,6 2 1,5-2-50,5-2 1,6 0 41,-2 0 0,2 0-143,-2 0 1,2-2 25,-6-2 0,6 0-81,-2-5 0,8 6-85,2-2 1,-36 2 0,1 0 199,34-2 1,-5-1 18,-8 1 0,2 3-1,3-2 0,2 2 179,2 2 1,-3 0-303,3 0 0,-9 0 312,4 0 1,-7 0-132,-7 0 0,3 0-93,-3 0 0,7-1 75,-2-4 1,3 3 2,-8-3 1,-8 4-292,-1 1 0,-7-5 270,-3 0 0,2 1 0,-16 4 0,-3 0 0</inkml:trace>
  <inkml:trace contextRef="#ctx0" brushRef="#br0">21896 14444 8429,'-8'6'166,"3"4"1,4-2-443,1 1 0,0-4-300,0 4 435,6 1 0,2 2 45,6-2 1,0-4 109,0-6 0,1 5-6,-1 0 1,2-1-104,3-4 1,1 0 232,4 0 1,3 0-104,-4 0 0,4 0-9,2 0 0,-1 0-153,1 0 0,1 0 136,3 0 1,-3-4-106,3-1 1,-8-1 52,-1 1 0,0 2-15,4-7 1,-4 5 69,-1-4 0,1 6 20,5-2 0,-6-1 198,1 1 1,0 0-141,4 5 0,1 0 152,-1 0 1,0 0-98,1 0 1,-1 5-40,1 0 1,-1 6-39,1-2 1,-1 4-125,0 1 1,1-1 55,-1-4 1,-2 2-189,2-6 0,-1 5-56,11-6 1,1 1 82,9-5 0,-1-6-12,10-4 0,3-7 49,11-2 1,-6-5 52,-4 5 0,-7-1 40,-2 1 1,5 3-18,5-3 1,-1 5 109,-4 4 0,0 4 219,0 6 1,0 0-187,0 0 1,-7 6-19,-2 4 0,-7 2 123,1 3 1,-1 0-26,12 4 1,0 2-245,9 3 0,-2-2-150,6-3 1,-1-3 64,1 2 0,4-8 78,-4-5 0,13-4-32,-34-1 1,0 0-1,1 0 1,2-1-226,3-1 1,2-1-1,-2 0 1,-1-2 300,0-1 1,-1-2 0,2-1 0,1-1 20,3 0 0,-1 1 1,-3-1-1,1-1-28,2 2 0,1-1 1,-6 3-1,0-1 88,-2-2 1,1 1 0,-3 0 0,0 2-24,2 0 1,0 0 0,-1 0 0,0 1 49,-1 1 0,0 1 1,32-8-99,-15 8 1,-10-1 21,-4 5 0,-1 0 0,-4 0 0,-4 0 0</inkml:trace>
  <inkml:trace contextRef="#ctx0" brushRef="#br0">22393 15112 8191,'-6'8'0,"4"-3"-59,-2-10 243,2 3 1,4-4-15,2 6 0,6 5 91,9 0 0,3 4-438,6-4 0,7 4 133,3-4 1,13 0-272,1-5 1,16 0 42,-7 0 0,4 0-86,-8 0 1,-2 0 161,-3 0 1,5-7-273,0-2 1,2-4 369,7-1 1,3-5 97,3 0 0,-34 7 0,1 0 74,27-7 1,-1 1-106,-13 3 0,8-2 443,-3 3 0,3-2-29,-3 11 1,0 0 117,0 5 1,-8 2-187,-7 3 1,-5 9-105,-9 10 0,-6-2-311,-3 1 0,-5 3 107,-4 7 1,1-3-609,-6 3 1,-1-8 600,-4-1 0,0 0 0,0 4 0</inkml:trace>
  <inkml:trace contextRef="#ctx0" brushRef="#br0">22379 15510 8047,'-19'0'109,"0"0"0,-4 0 52,4 0 0,4 6-113,6 4 0,6 3 53,-2 1 0,5 0 86,5 0 1,7 5-248,7 0 1,7 0 65,-3-5 0,10 0-107,5 1 0,5-7 23,4-4 1,12-2-28,12-2 1,0-3-286,5-7 1,1-1 391,-1-12 1,-5 4-29,-4-5 0,4 2 30,4-2 0,-35 13 0,-1 2 174,33-6 1,-5 7-156,-10 4 0,-8 2 20,-6 2 0,0 11 50,-5 3-93,3 4 0,0-2 0,0 3 0,1 4 0,4 4 0</inkml:trace>
  <inkml:trace contextRef="#ctx0" brushRef="#br0">27256 5232 8147,'0'-15'-835,"0"6"417,0-1 806,0 7-181,0-3 1,5 17-9,-1 3 1,6 12-19,-5 2 0,-1 7-98,-4 7 0,0 1-125,0 0 1,0-5 9,0-1 1,0-5 17,0 1 1,0-4-190,0-6 0,0-2-92,0-7-51,0-6 1,0-5 345,0-12 0,0-7 0,0-13 0</inkml:trace>
  <inkml:trace contextRef="#ctx0" brushRef="#br0">27227 5260 8147,'-14'0'-324,"5"5"-40,-1 0 0,2 1 242,-1-1 1,-2-2 121,6 6 0,0-4-279,5 4 279,0-5 0,7 8 0,1-4 0</inkml:trace>
  <inkml:trace contextRef="#ctx0" brushRef="#br0">27199 5488 8147,'0'14'-681,"0"0"424,0 0 0,0 2 85,0 3 1,0-2 73,0 7 98,0-7 0,0 10 0,0-5 0</inkml:trace>
  <inkml:trace contextRef="#ctx0" brushRef="#br0">23488 2502 8102,'0'14'-430,"0"1"1,0 0 43,0 4 361,0 3 1,0 7 254,0-1 1,0-4-239,0 0 0,0-7-6,0 2 0,-1-3-2,-4-2 30,3-6 8,-4-2-64,6-6 8,0 0 1,-6-6-1,-2-2 1</inkml:trace>
  <inkml:trace contextRef="#ctx0" brushRef="#br0">23474 2388 8102,'0'-8'0,"2"1"-1157,2 2 479,4 3 702,0-4 0,5 6 460,-4 0 0,4-2-305,1-2 1,0 2-141,0-3 1,1-1-43,-1 1 1,-5 0-29,1 5-341,-7-6 85,3 5 197,-6-6-272,-6 14 362,-8-6 0,-2 18 0,-5-3 0</inkml:trace>
  <inkml:trace contextRef="#ctx0" brushRef="#br0">23445 2545 8102,'0'9'-1181,"0"1"1204,0-1 0,0 5 432,0 1 1,0-1-288,0 0 0,0 2-90,0 3 0,0-3-147,0 3 190,0 3-66,0-7 1,0 1-92,0-6 1,0-6 101,0 6-36,0-7 1,5 2-18,0-10 0,1 2-27,-1-7 0,-3 1-12,2-5 0,3 0-214,-3-1 117,1 1 123,1 0-42,-4 6 1,6 2-63,-3 6 79,-4 0-45,6 0 14,-1 0 0,2 1-1,6 4 0,-5-3 0,1 2 1,-1-2-31,6-2 0,-1 0-1,0 0 1,0-2-135,1-2-8,-1-4 183,0 0 0,0-3-415,0 6 462,1-6 0,-1 9 0,0-4 0</inkml:trace>
  <inkml:trace contextRef="#ctx0" brushRef="#br0">27270 2260 8039,'10'-7'-1228,"-1"2"1674,1 3-211,4 2 0,0 0-164,0 0 0,5-5 20,0 1 0,2-3-14,-2 3 0,1 1 11,4-7 1,-4 7 64,-5-2-96,-1 4 10,0 1-56,-6 0 1,-2 1-88,-6 4 1,-6 3 153,-4 6 0,-2 5-40,-2 0 0,-1 6 121,1-1 1,5 3-52,-1 1 0,5-3 156,-4 4 0,6-4-181,-2 8 0,3-7 20,2-3 0,0-5 33,0 1-294,0 3 53,0-6 0,0-1-35,0-5-38,0-7 1,-6 3-276,-3-6 0,-10-4 453,-5-1 0,-3-6 0,-1 3 0</inkml:trace>
  <inkml:trace contextRef="#ctx0" brushRef="#br0">21611 2047 7943,'-14'-1'-126,"0"-4"1,1 2 188,4-7 0,1 7 114,3-2-26,4 4 1,1 1 221,9 0 1,10 0-266,5 0 10,3-7-30,1 6 1,2-7-172,3 3-82,-3 4 175,5-12 0,-11 10-102,-1-7 1,-5 7 65,1-2-164,-10 4 1,-2 2 62,-7 4 0,-2 0-116,-3 9 1,-4-1-63,-10 10 65,3 1 139,-11-2 0,7 5-164,-4-3 0,3-4 170,7-1 0,0-8-113,0-1 54,6-7 240,1 10 1,9-12-132,3 4 1,3-3 118,6-2 1,5 0 308,0 0-164,0 0 119,-5 0-160,0 0-309,0 0-109,-6 0 0,-1 6 240,-7 3 0,-7 4 0,-1 1 0</inkml:trace>
  <inkml:trace contextRef="#ctx0" brushRef="#br0">21597 2289 7985,'5'14'0,"0"0"0,-1 5 147,-4 0-40,0 6-20,0-2 1,0 5 73,0 0-41,0 1-149,0-7 0,5 3-362,0-6 282,0 0-188,-5-5 234,6-6 0,-4-3-186,2-10 0,-1-7-246,2-7 230,-3-7 97,10 4 0,-8-1 47,5-1 0,0 5 128,6-5 0,-1 5 10,0-4 0,0 5-63,1-1 0,-1-1 98,0 1 0,5-2 165,0 2-90,6 4-43,-9-6 1,9 8 270,-6 4-189,0-4 133,-5 12-32,1-6-58,-1 14-72,-6 7 1,-2 6 34,-6 4 0,0 8-116,0-4 0,-6 4 0,-4-4 0,2-1-389,-1-3 1,6 1 181,-2-6 0,-1 0-733,1-5 884,-6 0 0,3-6 0,-6-1 0</inkml:trace>
  <inkml:trace contextRef="#ctx0" brushRef="#br0">21754 2445 7985,'9'0'-168,"1"0"1,-6-1-315,6-4 1,-1 2 427,5-7 1,-4 7 315,-1-2 1,-4 4-450,5 1-92,-7 0 211,3 0-40,-6 0 108,0 0 0,-6 6 141,-4 4 0,-2 2-120,-3 2 0,6 1 15,-1-1 1,6 0-22,-6 0 0,7-4 217,-2-1-181,4-6-34,1 4 27,6-7 0,2-7-294,6-2-14,0-10 180,1 3 1,-1-6-150,0 3 1,-1 3 51,-4-3 181,-2 4 0,-1-6 0,2-1 0</inkml:trace>
  <inkml:trace contextRef="#ctx0" brushRef="#br0">21882 2317 7985,'-10'0'-177,"1"0"201,5 0 73,-2 7 0,1-4 278,1 6-150,-1 1-122,5 4 0,0 2 84,0 3 1,0-4-181,0 4 1,-5-1-309,0 1 1,1-3-248,4 3 0,-5-4 303,0 0 0,-4-1-398,4 0 355,-6 0 288,3 0 0,-6 1 0,0-1 0,1 2 0,3 3 0,-2-2 0,2 7 0,-1-5-81,2 4 0,1-5-121,3 1 558,4-4-203,-6 0-31,14-7 1,-4-2 238,6-6-156,7-6-45,0-2 0,6-8-68,-3-3 0,1 3-25,4-3 0,1-1-111,-6 1 0,5 1 111,-5 9 1,0-2-27,-5 6 0,-1 2 39,-4 8 0,2 2 2,-6 8 1,0 5 94,-5 4-105,-6-4-32,-2 7 0,-7-5 26,1 7 1,0-7-17,0-3 1,-2 0-107,-3-5 1,3 3-34,-3-7 0,8-4-213,2-1 1,-1-3 12,-4-2 1,5-11-113,-1-4 1,7-8-56,-2-1 456,4-3 0,1-8 0,0-1 0</inkml:trace>
  <inkml:trace contextRef="#ctx0" brushRef="#br0">21782 2630 7985,'0'-8'-137,"6"2"0,-4 12 287,3 4 75,-4 9-56,-1 3 0,0 6 94,0 1 19,0-1-211,0-6 0,-5 5-105,1-3 0,-7-2 80,1 1 0,2-5-212,-1 1-18,-1-3-134,-4-2 1,5-6-286,-1-4 283,7-2 164,-3-2 156,6-6 0,6-9 0,2-7 0</inkml:trace>
  <inkml:trace contextRef="#ctx0" brushRef="#br0">22123 2360 7985,'29'-22'0,"-1"3"0,-1 5 93,-3 4 1,-4-1 309,-6 6-374,1 1 0,-3 5-193,-2 4 0,-4 3 145,-6 6 1,-6 5-119,-4 0 1,-4 5 10,-5-5 1,2 1 81,-7-1 1,7-3-14,-2 3 0,3-5-4,2-4 1,-1-3-124,1-2 126,6-3 38,2 4 0,12-7 133,4-4-135,2 3 4,9-10 0,1 4 107,7-7-98,-1 1-4,0 0 0,1 0 2,-1 0 0,-1-1 2,-3 1 1,-4 5-5,-5-1-59,-1 7-19,-6-3-117,-2 6-5,-12 6 184,-8 2 1,-4 6-307,-6 0 11,1 1 284,1-1 0,-4 0 40,7 0 0,0 0 0,5-6 0,0-3 0,6 3 0,2-6 0,18-2 0,4-8 0</inkml:trace>
  <inkml:trace contextRef="#ctx0" brushRef="#br0">22308 2459 7130,'0'8'253,"0"5"1,0-10 335,0 7-216,0-1-269,0 5 0,0 1 144,0-1-36,0 0-116,0 6 0,0 1-77,0 3 0,2 3 123,2-4 1,-2-1-163,3 2 1,-4-7-98,-1 2-659,0-3-123,0-2 483,7-6 131,-6-1 0,6-14-127,-7-2 0,0-5 412,0-5 0,4-8 0,1-6 0,6-13 0,-3 2 0</inkml:trace>
  <inkml:trace contextRef="#ctx0" brushRef="#br0">22436 2403 7985,'10'0'-287,"-1"0"224,-6 6 98,3 2 0,-1 8 171,0 3 0,0 3-33,-5 6 1,0 7-11,0 3 0,0 3 7,0 1 1,0 0-2,0-5 0,0 5-270,0-5 81,0 5 55,0-6 0,0-3-653,0-9 424,0 3 1,0-12-413,0 4 381,0-9 1,-2-4-218,-3-6 1,2-1 441,-6-4 0,-1-9 0,-4-9 0</inkml:trace>
  <inkml:trace contextRef="#ctx0" brushRef="#br0">22351 2587 7985,'6'-8'-304,"2"2"-405,6 6 515,0 0 309,-6 0 1,-1 2-115,-7 2 1,0 4 5,0 7 0,0-4 116,0 3 0,-7-3-108,-2 8 0,-4 1 112,-1-1 1,0 7-46,0-3 1,-1-1 122,1 2 1,1 0-125,4 4 0,-2-4 10,6 0 0,-4-7-106,4 2 1,0-8 104,5-1 1,2-7-267,3 1 1,2-4 63,8-4 1,-1-11-171,0-8 1,5-10-32,0-5 1,2-3-43,-3-2 1,-2-6 206,3-3 1,-3 1 147,-2-1 0,5 6 0,0-1 0,5 4 0,-5 5 0,5 4 47,-6 5 0,3 7-217,-2 3 1067,-3 10-583,4 2 1,-12 14 10,-3 2 1,-3 9-153,-2 1 0,-7 6-22,-2-1 1,1-2-163,-2 1 0,2-5 90,-1 1 1,3-8-303,6-2 120,0-6 0,1 4-111,4-7 1,3-7 28,6-2 1,0-4 1,1-1 0,-1 0 100,0 0 1,0-1-4,0 1 1,1 6 140,-1 4 0,0 2-82,0 2 1,0 2 172,1 2 0,-7 4 20,-4 6 1,-2 5 42,-2 0 1,-3 7-143,-7-3 1,-1 9 20,-12 1 0,-1 6-74,-5-1 0,-1-3-152,-3-2 1,3-3-153,-3-1 0,3-7 111,2-3 0,4-8-40,0-2 0,7-5 66,-2 0 1,3-8 99,2-6 1,6-4-11,3-5 1,4-2 7,1-2 1,0 1 297,0 3 1,6 4-113,3 1 0,10 2 322,5 7 1,9 0-181,5 5 1,10 0-64,4 0 0,5 6 25,4 4-439,-2 2 0,10 3 1,-4-1-1</inkml:trace>
  <inkml:trace contextRef="#ctx0" brushRef="#br0">23687 2559 8920,'19'0'-2221,"0"0"1737,6 0 518,4 0-70,13 0 0,14 0 36,5 0 0,4-2-275,1-2 1,-5-4 274,5-6 0,-5-1 0,1 1 0,3 0 0,6 0 0,-2 4-60,-2 1 1,-6 6-66,-8-2 0,-1 3 287,-10 2 1,4 0 69,-8 0 0,2 0-22,-3 0 1,6 0-14,0 0 0,-1 5 56,6 0 1,-4-1-86,-1-4 1,-2 5 22,-3 0 0,3 0-147,-3-5 1,-4 0-151,0 0 0,0 0 123,0 0 0,5 0-128,-1 0 0,1 0 128,-1 0 1,8 0-29,-3 0 1,3 0 129,-4 0 1,-4 0-69,0 0 1,-2 0 43,2 0 1,3 1-118,-3 4 1,3-3 2,2 2 1,6-2 4,3-2 0,3 0-12,2 0 1,-1-5-91,-4 0 0,0-1 96,-9 1 1,1 4 60,-11-4 1,0-1-68,-4 1 1,-1 0 215,0 5 1,-4-1-137,0-4 0,-2 3-48,2-2 0,-4 2 51,-6 2-57,1 0 0,-7 0 0,-2 0 0</inkml:trace>
  <inkml:trace contextRef="#ctx0" brushRef="#br0">25237 2914 8054,'0'-14'-281,"0"6"449,-6 2 472,4 6-532,-4 0 0,4 6-13,-3 4 0,2 2-229,-6 3 0,-1 0 74,-4 4 0,0-4-167,0-1 1,1 0 102,4-5 0,-3-1-541,8 2 214,-1-7 78,5 3 0,2-7 373,2-4 0,6 2 0,9-7 0,-2 1 0,7-5 0,-5 4 0,4 1 0,1 4 0,5-5 0,-3 6 0,-2-6 0,-2 7 0,-3-2 0,-9-3 0,15 7 0,-9-5 0</inkml:trace>
  <inkml:trace contextRef="#ctx0" brushRef="#br0">25336 2971 8054,'-7'14'-300,"0"1"-30,7-1 1,0 5 563,0 0 0,0 6-66,0-1 0,2 3-387,3 1 1,-4 5 97,4 0 0,-4 1-230,-1-6 0,0 0-100,0 1 451,0-1 0,-6 1 0,-2-1 0</inkml:trace>
  <inkml:trace contextRef="#ctx0" brushRef="#br0">25194 3369 8054,'7'16'0,"2"3"0,2 2-174,-1 2 0,2 4 96,-2-3 0,2 3 308,3 1 0,-1-1-84,0-3 1,-5 1 76,1-6 1,-2-5 109,1-4-159,4-7 1,-10 1 4,7-8-209,-1-4 52,-1-13 1,3 1-658,-6-4 318,6-3 209,-10 5 1,11-6-1102,-8-1 1209,1 7 0,1-5 0,2 5 0</inkml:trace>
  <inkml:trace contextRef="#ctx0" brushRef="#br0">23445 3867 7974,'-7'6'-1025,"0"2"897,7 6 0,0 2 331,0 3 1,0 3 0,0 7 1,0-1 7,0 0 1,2 1-147,3-1 0,-2-6-86,6-3 0,-6 2-116,2-2 0,1-5 131,-1-4 1,0-6-184,-5 6 156,6-7-320,-4 3 0,6-10 352,-4-1 0,4-13 0,7 3 0</inkml:trace>
  <inkml:trace contextRef="#ctx0" brushRef="#br0">23602 4052 7974,'14'-8'-365,"0"3"1,2-1 182,3 1 0,3 0 391,7 5 0,7 0-125,7 0 1,6-4-75,7-1 1,6-5-97,0 6 1,-1-6 81,-4 5 1,-2-4 15,-2 4 0,10-1-318,3 1 1,10 2 685,-33-2 1,-1 0 0,37-2-147,-3-3 1,-3-1-289,-2 6 1,2-1 82,2 1 1,-33 4 0,0-1-65,3-2 0,0-1 1,2 1-1,1 0 91,-3-1 0,0 0 0,4-1 0,0 0-6,0 1 1,1 0 0,2-1 0,1-1-107,1 0 0,1 0 0,-1 2 0,-1 1-4,-5-1 1,-1 0-1,1 3 1,0 1 30,-5-1 1,0-1 0,2 2-1,1 1 38,4 0 0,0 0 0,-2-2 0,0-1 11,-3 1 1,0-1-1,-2 0 1,-1 0 8,34-2 1,2 4-14,-38-2 0,0 1 0,4 1 0,-1 0 70,38 1 1,-2 0 19,-13 0 0,-4 0-129,-10 0 0,1 0 72,-5 0 1,4 0-103,-5 0 1,1 0 40,-6 0 0,-5 0-118,-4 0 1,-5 2 123,-4 3 1,-3-4-47,-7 4 406,0-3 0,-6-1-322,-3 4 1,-4-2 159,-1 7 1,0-6-146,0 6 0,-6 4-25,-4 5 0,-2 6 18,-2-1 1,-1 3-189,1 1 1,-2 5-76,-3 1 0,4 3-307,-4-3 530,3 5 0,-11-9 0,-3 5 0</inkml:trace>
  <inkml:trace contextRef="#ctx0" brushRef="#br0">23844 4265 8280,'1'8'-261,"4"-3"1,3 1-1,8-1 228,3-2 1,3-2 107,6-1 1,2-1 20,3-4 1,4 3-62,5-2 0,1 2 77,0 2 1,1 0-1,3 0 1,5 0-78,10 0 1,9 0-169,10 0 0,-40 1 1,0 0 92,-1 1 1,0 0-1,38 0 79,-7 3 1,-31-2-1,2 0-52,0 0 1,1-1 0,4 1 0,1-1 24,0-2 1,-1 0 0,-1 0-1,-1 0-249,0 0 1,1 0-1,3-1 1,1 0 265,2-1 0,0-1 0,2 2 0,0-1 56,3-3 1,-1 1-1,-3 1 1,-1 1-17,2-3 0,1 0 0,-2 3 0,0 0 91,1-3 0,1 0 0,-3 3 0,0 1 3,5-1 0,0-1 0,-9 2 0,-2-1-39,2 0 0,-1-1 0,-1 3 0,0-1-40,3-2 1,1 1 0,-1 1 0,-1 0-191,2 1 1,-1 0-1,-7 0 1,0 0 56,1 1 1,-1-2 0,36 0-14,-3-4 0,0 2-142,-35-2 1,0 1 0,35-1-300,0-5 0,-10 2 101,-8-1 0,-2-4 60,-7 4 1,-2-4 287,-9-1 0,-2 5-839,-6-1 893,-1 7 0,7-10 0,1 5 0</inkml:trace>
  <inkml:trace contextRef="#ctx0" brushRef="#br0">29275 2929 8105,'-16'0'-244,"-3"0"1,3 0 96,-3 0 1,-1 7 340,1 8 1,-7 0-53,3 9 0,1 5-31,-2 4 1,5 2-41,-5-2 1,7 1-3,-2 4 0,8-3 38,1-6 0,9-3-35,1-2 1,6-5-215,8-9 1,5 1 131,0-7 0,7-1-361,-3-7 0,4-6-10,2-9 0,-1-3 381,0-6 0,7-7 0,2-1 0</inkml:trace>
  <inkml:trace contextRef="#ctx0" brushRef="#br0">29403 3085 8105,'8'0'0,"-2"2"-316,-6 2 0,0 4 383,0 6 1,-5 1 375,0-1 1,-6 5-187,2 0 1,1 4-24,-1-4 0,5 5-52,0-5 1,2 0 29,2-5 1,0-4-213,0-1 1,2-6 31,2 2 0,4-5-112,7-5 1,0-4 51,4-10 1,-3 2-156,3-7 1,-3 0 82,-2-4 0,-1 1-52,-4 3 1,-1-1-194,-3 6 293,-4-6 1,-1 9-38,-9-3 1,-4 9-9,-1 6 0,0 2-74,0 2 0,-5 2 54,0 2 1,0 3-111,5 2 0,4 2-15,1-6-236,5 6-109,-2-9 587,12 4 0,9-6 0,7 0 0</inkml:trace>
  <inkml:trace contextRef="#ctx0" brushRef="#br0">29787 3000 8105,'-2'12'-435,"-3"-2"0,-3 2 766,-6-2 0,0 3-139,0 1 1,-5 0-34,0 0 1,0-4-112,5-1 1,-1-6-138,1 2 1,5 1-297,-1-1 369,7 0 1,-2-7-106,10-2 0,5 2 98,9-3 1,-4 4-31,4 1 1,-3 0 31,-2 0 1,1 6 20,-1 3 1,-2 4 27,-2 1 1,1 0 23,-6 1 0,-1-6-42,-4 1 1,-1-1 5,-4 5 0,2-6 81,-7-3 1,6-3-75,-6-2 0,1 0-164,-5 0 0,-1-2 27,1-3 0,1 2-107,4-6 0,-2-1 161,6-4 60,0 0 0,-1-7 0,-2-1 0</inkml:trace>
  <inkml:trace contextRef="#ctx0" brushRef="#br0">29900 2786 8100,'22'0'-375,"-3"0"1,-3 0 53,-2 0 0,-4 7 722,-1 2 0,-5 4-175,0 1 1,-2 2-149,-2 3 1,-6-3-117,-4 3 0,-3-4-130,-1 0 1,0-1 98,0 0 24,0-6 0,4 0 48,1-3-12,5-4 1,0 5 22,8-6 1,4 0-48,7 0 0,-1 2 121,0 3 1,-1-2-12,-4 6 1,4 1 8,-4 4 1,-2-4 11,-3-1 0,-2 1 12,-2 4 0,0 0 111,0 0 1,-2 0-91,-2 1 0,-4 0 5,-7 4 0,1-3-35,0 3 0,0-3-74,0-2 0,-1 0-51,1 1 0,0-3-235,0-2 0,4 1-279,1-7-17,6 1 0,-4-8-433,7-6 988,0-1 0,7-17 0,0 5 0</inkml:trace>
  <inkml:trace contextRef="#ctx0" brushRef="#br0">30156 2971 8100,'7'-8'-1247,"0"2"2131,1 6-418,-1 0 1,-7 6-40,0 4 0,-2 4-269,-3 5 1,2-2-164,-6 7 1,-1-2 117,-4 2 0,-5 1-88,0-6 1,0 5 87,5-5 1,0 0 57,0-5 1,1-5-314,3 1 140,4-7-187,6-3 0,2-13-68,2-6 0,6-6-82,9 1 1,3-2 181,6-3 0,-4 1-124,0-1 1,-1 7 168,6 3 1,-2 3-16,-4 2 0,-2 6 245,-7 4-70,0 2 0,-6 10 104,-3 6 1,-3 7-257,-2 7 1,-7 7-415,-2 3 518,3-3 0,-1 6 0,7-5 0</inkml:trace>
  <inkml:trace contextRef="#ctx0" brushRef="#br0">30526 3497 7956,'14'0'16,"0"0"1,1 5 60,-1 0 0,5 6 83,0-2-80,6 4 1,-3 7 160,7 4 0,-1 0-28,0 4 1,-1-2-134,-3 7 1,1 3 110,-6 2 1,-1 3-81,-9 2 0,2 7 136,-6 7 1,0 2-149,-5 7 1,-7-3 124,-2 8 0,-10 5-292,7-31 1,0 0-1,-2-1 1,0 0 209,-3 4 0,1-1 0,0-4 0,0 0-5,-3 2 0,0 0 0,0-4 1,0 1-116,-2 3 0,-1 0 0,1-1 1,0-1 67,0 0 1,-1-1 0,1-2 0,0-1-295,-1-1 1,1 0 0,2 1 0,2 0 129,0-1 0,0 0 0,0 0 0,-2-1-48,-19 34 1,18-33-1,-1-1 69,0-2 0,-1 1 1,1 1-1,-2-2-77,-24 27 0,1 0 31,-6-6 0,4 1 25,-4 0 0,8 5 162,1-1 0,2 6-118,8-6 1,-2 6-99,2-6 1,2 1 36,-7-5 1,5-2-155,-5-3 0,6-3 135,-1-6 0,4-7-41,6-3 0,-3-4-160,7-6 0,1-8 256,3-11-823,1-2 0,0-13 683,0-3 195,6-10 0,-5 2 0,5-7 0</inkml:trace>
  <inkml:trace contextRef="#ctx0" brushRef="#br0">29189 6596 7840,'0'15'192,"0"-1"0,0 5 332,0 0 0,0 11-307,0-2 1,0 15 5,0 0 1,0 4-78,0 0 1,-4-4 134,-1 0 1,-1-1 114,1-4 1,3-3-149,-2-2 1,2-8 88,2-1 0,6-11-130,4 1 1,2-9-14,3-1 1,5-10-314,4-8 0,14-11 171,4-9 1,11-10-361,-1 2 0,3-11-524,2 1 1,-2 3-1342,-3 2 2173,4-4 0,-11 6 0,8-8 0,0 0 0,3-3 0</inkml:trace>
  <inkml:trace contextRef="#ctx0" brushRef="#br0">15910 7819 8329,'-14'-8'-280,"0"2"1,-1 4 331,1-3 0,0 4 64,0-4 1,0 4 2,-1 1 0,3-2-142,2-3 1,-2 2 21,2-6 1,-3 4 81,-1-5 0,5 6-120,-1-6 1,1 7 110,-5-2 0,-1 4-97,1 1 1,-2 11 61,-3 3 0,-3 7-1,-6 2 1,1 1-38,3 9 0,-1 3-9,6 2 1,-5 3-6,5 2 0,5 1-4,5 4 0,6-3 52,-2 8 0,5 0-17,5 9 0,2-4 122,8 4 0,5 4-390,4 5 0,3-6 320,1 2 1,5-14-49,1-5 1,5-10-13,-1-5 0,-2-11 32,2-8 0,2-6-12,7-8 0,-1-8 137,6-6 0,-1-8-233,1-11 0,0-5 125,-9-10 0,1-9-274,-11-9 0,-1 1 247,-9-1 1,-2 1-3,-7-1 0,-6-4-14,-3 4 1,-4 3-188,-1 1 1,-6 5 331,-4 5 0,-9 5-382,-4 9 0,-10 5 47,-5 9 0,-3 5 5,-2 10 0,-1 2-30,-4 7 1,9 2-169,-4 3 0,10 4 369,0 10 0,8-5 0,1 0 0,0-6 0</inkml:trace>
  <inkml:trace contextRef="#ctx0" brushRef="#br0">15427 8018 8279,'-15'-6'-330,"1"-4"-41,0-9 1,0 4 253,0-4 1,1 3 125,3 2 1,-2-1 374,2 1-165,-2 0 1,-2 0-122,-1-1 1,1 6 7,0 0 0,0 1 1,-1-2 0,1-1-20,0 6 0,-7 1-76,-2 4 0,-1 0 95,-4 0 1,1 6-87,-11 3 0,0 6 44,-5 4 1,1 3-154,-1 6 0,0 2 77,1 3 1,4-1-15,0 6 1,8-5 18,1 5 0,7-2 26,8 2 0,1 3 7,4-3 0,3 2-15,6-2 1,0 3 101,0-4 1,8 3-76,6-2 0,8 1 63,11-5 1,5-1-52,9-5 0,9-10 6,5-4 0,6-10 41,-6 1 1,-4-16-41,-5-8 1,0-8-96,5-6 0,-5 2 109,0-7 0,-4 0 53,4-5 0,-8-1-88,-1-3 0,-4-4-89,-10-6 1,-4-1 3,-11-4 0,-6 4-193,-3-4 1,-7 10-22,-7 4 0,-7 4 167,-12 2 0,-7 7-254,-3 6 0,-5 7 47,-4 8 1,1 8 7,-6 6 1,6 8-2,-1 11 1,7 3-312,2 6 607,7 7 0,-9 0 0,7 6 0,2 1 0,1 4 0</inkml:trace>
  <inkml:trace contextRef="#ctx0" brushRef="#br0">6199 15069 19714,'-36'-33'-2497,"3"0"1,3 1 955,1 9 1,6-3 535,-1 8 1,0 0 1484,-4 9 0,-7 2-20,-3 7 0,-9 4-201,-5 5 1,-5 7 24,-5 12 0,10 2-331,0 3 0,8 10 841,6 9 0,5 10-254,9 4 0,10 0 53,9 6 0,-1-3-662,3-29 1,1 1-1,2 2 1,3 1 82,3 3 1,2 0-1,0 0 1,2-1-86,2 2 1,4-1 0,2-3 0,4-2-187,4-1 0,4-2 0,1-3 0,2-4-119,1-6 1,3-5-1,35 13-383,4-20 0,-2-11 571,-33-8 0,-1-4 0,1-3 1,0-3 111,4-9 0,0-4 0,3-1 0,1-1 96,1-4 1,-1-3 0,0-1 0,-3-1-19,-5-1 0,-2-1 1,-3 3-1,-2-1 26,-5 1 1,-1 0 0,-2 5-1,-2 0-70,19-29 0,-8 5 139,-7 5 1,-12 5-561,-11 9 1,-7 3 65,-7 7 1,-13 4-1198,-16 0 1594,3 7 0,-12-4 0,2 7 0</inkml:trace>
  <inkml:trace contextRef="#ctx0" brushRef="#br0">14602 8558 17194,'-14'15'-484,"0"-3"545,-1-2 0,0 2 20,-4-2 1,3 2-168,-3 3 1,-3 5-384,-2 4 373,-9 3 1,-3 14 0,-7 3 0</inkml:trace>
  <inkml:trace contextRef="#ctx0" brushRef="#br0">6597 15496 8449,'-9'-14'-743,"0"-1"0,4 1 444,-5 0 0,7 0 299,-2 0 0,4-1-111,1 1 0,1 5 59,4-1 0,-2-1 66,7-8 1,-1 2 116,5-7 1,7 0 148,3-4-134,3-7 1,7 2-121,4-10 0,13 4-200,10-8 0,-29 21 1,1 1 141,5 0 0,0-2 1,1-5-1,-1-2-267,0-1 1,0-2 0,6-6-1,1-2 235,-1-2 1,2-1 0,9-3-1,2-2-281,-18 16 0,0-1 0,1-1 1,4-2-1,1-1 0,-1-1 322,-1-1 0,-1 0 1,1-1-1,4-2 1,1-1-1,1-1-12,0 1 1,0-1-1,0 0 1,0-3-1,1 1 1,-1-1-2,1 0 1,1 0 0,0-1 0,3-2 0,1 0-1,0-1-274,-11 14 1,0-1 0,0 1 0,0-1 0,11-14 0,-1-1 0,1 1 309,1-1 0,2 1 0,-2 1 0,-2 3 0,-1 1 0,2-1-8,-11 11 0,1-1 1,1 0-1,-1 1 0,12-13 1,1 0-1,-1 0 8,-13 13 0,0-1 0,0 0 0,-1 1 0,12-12 0,-2 1 0,2 0 0,1 1 0,1-1 0,1 2 0,0-1 0,0 2 0,1-1-3,1-2 0,0 1 0,0 0 0,-3 4 0,0 0 0,0 0 3,-1 2 0,1 1 0,0-1 0,3-1 0,0 1 0,0 0 0,-1 1 0,-1 1 0,1 0 0,-1 0 0,1 0 0,-1 1 0,-2 3 0,-1 1 0,0 0 0,-1 0 0,0 1 0,1-1 0,4 0 0,2-1 0,-1 1 0,-3 0 0,-1 1 0,0 0 6,-1-1 0,0 1 0,1 1 0,-3 2 0,0 0 0,0 1 11,1-1 0,0 0 1,-1 0-1,0 1 1,0 0-1,-1 0 11,1-2 0,-1-1 0,0 1 0,0-1 0,1 1 0,0 0-1,-3 2 0,1 1 0,-1 0 0,2-1 1,1-1-1,-1 2 51,-2 1 0,1 0 0,-1 1 0,0-1 0,-1-1 0,1 1-65,2 1 0,0-1 1,0 1-1,-2-2 1,0 0-1,-1 1-8,-2 0 0,1 0 0,-1 1 0,20-13 0,0 3-2,-18 13 0,1 2 0,-2-1 1,16-10-1,-2 0 116,-2 1 1,-1 1 0,-1 0 0,-1 0-97,-2 2 0,-1 0 1,-5 4-1,-1 1 230,-5 4 1,-1 1-1,29-14-304,-19 9 1,-6 3 626,-13 10 1,-6 0-959,-13 10 684,-6 0 0,-27 18 0,-12 3 1</inkml:trace>
  <inkml:trace contextRef="#ctx0" brushRef="#br0">14289 8658 12452,'-12'-16'-994,"2"-3"0,5 5 986,10 0 1,5 1 282,9 8 0,7 1-129,8 4 0,0 0-371,0 0 1,-4 0 48,3 0 0,-3 0 152,-2 0 0,-6 6-23,-3 3 0,2 4 171,-2 1 0,-7 7-176,-7 2 1,-5 12-187,-5 8 1,-15 12 185,-13 11 1,5-27 0,-4 0-1409,-5 3 1,-2 1 1466,-13 11 0,-4 3 0,13-17 0,-3 1 0,0 1 0,-7 5 0,0 1 0,1-1 1</inkml:trace>
  <inkml:trace contextRef="#ctx0" brushRef="#br0">7109 14160 8585,'0'14'-562,"0"0"-31,0 0 0,0 2 361,0 3 188,0-3 1,-1 11 185,-4-4 0,-3 6 12,-6 4 1,-2 10 174,-3 9 1,-5 14-201,-9 5 1,18-32 0,-1 1-146,-3-2 0,0 0 0,3 5 0,0 1 122,-1-2 0,1 1 0,1 2 0,2 0 82,0 0 0,2 0 1,-3 34-51,9-3 1,8-7-341,11-12 1,15-5 201,28-14 0,4-1 0,-21-24 0,1-3 0,-1-1 0,0 0 0</inkml:trace>
  <inkml:trace contextRef="#ctx0" brushRef="#br0">2574 2872 8319,'-14'-7'0,"-1"-2"0,6-8 0,-1-2 0,6-13 454,-6-1 0,7-2-7,-2-3 0,4 5-114,1-5 0,-5 6-75,0-1 1,-4 8-56,4 1 0,-6 9-56,2 0 1,-4 7-183,-1 8 0,-2 0 48,-3 0 1,2 13 104,-7 6 1,6 8-137,0 6 0,2 3 133,1 7 1,3 6 42,2 3 0,4-3-50,6-2 0,0 2-72,0-1 0,6-7 3,4-8 1,2-4-131,3-6 1,1-2 49,2-7 1,0-6 58,6-3 1,-6-12-228,6-7 0,1-6 29,9-9 1,-4-4-195,3 0 1,-5-7 128,-4 2 0,-3 4-13,-7 0 0,-2 6 423,-2 4-276,2 4 153,-10 12 0,4 5-140,-6 12 0,0 7 439,0 12 1,0 12-148,0 3 1,0 4 320,0 0 1,0 4-179,0 6 0,7 6-142,2 3 0,-1-3-54,2-1 0,-7-10 5,1-4 0,3-11 99,-2-3 0,-1-11 108,-4-4 35,-6-3 1,-4-3-122,-9-4 0,-3-2-292,-6-7 1,-5-2 79,0-3 0,-2-3-749,2-6 1,7-6 71,-2-4 1,4-9-111,1-5 1,2-10-2096,7-4 2558,6-3 0,-5-8 1,5-2-1</inkml:trace>
  <inkml:trace contextRef="#ctx0" brushRef="#br0">2816 2815 8236,'-15'0'-19,"6"0"354,-1 0 152,7 0-56,-3 0 1,7 0-132,4 0 1,3 0-7,6 0 1,5 1-14,0 4 0,5-3-252,-5 2 0,6-2 88,-1-2 1,-2 0-71,2 0 1,-7-2-503,2-2 0,-2 1 272,2-7 0,-8 1-166,4-6 1,-11 1 148,1 0 0,-3-5-190,-2 0 1,-2-1 109,-3 1 0,-7 3 36,-7-3 1,-2 3 166,2 2 1,2 6-8,-7 3 1,7 4 427,-2 1 1,1 3-196,0 6 1,2 7 426,-3 12 1,3 9-245,2 5 1,6 1 205,3 4 0,4 2-129,1-1 1,0-7-320,0-8 0,11-3 111,3-1 0,5-9-167,0-6 1,3-6-516,6-8 1,1-1 270,-1-4 0,5-8-468,1-6 1,5-8 310,-1-1 0,-3-2-399,-2-8 1,-3 6 196,-2-1 0,-7-3-185,-7-2 754,0 3 0,-12-6 0,4 5 0</inkml:trace>
  <inkml:trace contextRef="#ctx0" brushRef="#br0">3285 2587 8236,'0'-8'-319,"-2"2"322,-3 6 1,4 2 571,-4 2 1,4 4-114,1 7 0,4 5-138,1 4 0,1 3-58,-1 1 0,-3 1-91,2-1 1,0 0-155,0 1 0,-2-1 107,3 1 1,-2-2-366,1-4 0,-2-2 165,3-7 1,1 0-411,-1 0 1,1-6 191,-1-3 1,-3-5 17,2-5 0,4-9 117,2-10 0,-2-9-297,1-5 1,-4-7 64,4-3 1,-6-6 128,2 2 1,-2 8 416,2 1 0,-2 12-102,7 2 0,-6 4 526,6 11 1,-5-2-320,4 11 0,-1 2 146,1 8 0,4 9-137,-3 10 0,1 7 36,-2 3 1,2 10 72,-6-1 1,1 2 157,-1-2 1,1-2-49,4-3 0,2-3-197,-2-7 1,3-6-30,1-3 0,5-5 0,0-4 0,4-5-788,-4-10 1,5-5 521,-5-9 0,6-9 0,-3-8 0</inkml:trace>
  <inkml:trace contextRef="#ctx0" brushRef="#br0">3853 2474 8236,'-6'-8'-341,"-2"1"643,-6 7 1,0 0 595,0 0 1,-5 2-575,0 3 1,-2 7-60,2 7 1,3 5-239,-3-5 0,4 6 135,0-1 1,7-3-161,4-3 1,2-2 140,2-2 0,6-4-417,4-1 1,7-4 63,2 5 1,11-7-151,-1 2 0,4-4 16,0-1 1,-3 2 102,3 2 0,-3-2 139,-1 3 1,-7-2-144,-3 2 278,-3 3 0,-8 6-71,-4 0 0,-4 2 278,-4 3 0,-11 3-26,-8 6 1,-4-4-141,-2 0 1,-4-2-142,0 1 1,1-2 101,9-7 1,-3-6-192,7-3 1,0-5 104,5-5 0,6-6-582,4-13 1,-3-2 34,3-17 598,-1-9 0,5-19 0,0-8 0</inkml:trace>
  <inkml:trace contextRef="#ctx0" brushRef="#br0">3925 2218 8236,'23'-14'-382,"1"-1"1,-7 7-77,2 4 1310,3 2 0,-6 4-238,3 2 0,-9 11-558,-6 8 1,-4 1-138,-4 4 0,-4-1 151,-7 11 0,1-5-211,0 5 1,-5-1 94,0 1 0,0-5-161,5-10 0,4-2-118,1-7-242,6-6 114,-3-2 152,24-25 1,-5 8 101,16-12 1,-9 5 56,4 4 0,-5 1 254,4 4 1,0 3-141,0 6 1,-1 0 346,-3 0 0,-8 6-135,4 3 0,-6 10 261,1 5 1,1 3-128,-7 1 1,1 2 22,-5 4 0,-1-4-303,-4 3 1,3-10 163,-3-4 0,4-3-812,1-2 356,-6-6-458,4-1 0,-4-14 712,6-2 0,0-16 0,0-5 0</inkml:trace>
  <inkml:trace contextRef="#ctx0" brushRef="#br0">4266 2317 8236,'14'14'135,"0"1"0,0-1 206,1 0 1,-6 7 415,1 2 0,-3 4-281,3 2 0,1-1-210,-6 1 0,1-1-1,-1 0 1,-4 1 0,4-1 0,-3-1-225,-2-3 0,-5-4 189,0-5-939,1-8 433,-3 0 1,6-15-152,-4-6 0,3-13-512,2-11 0,0-3 402,0-2 1,7-4-198,2-1 1,-1 1 345,1 4 1,1 9 235,4 5 0,0 2 152,1 8 0,-1 7-19,0 7 0,0 3 286,0 2 0,1 13 352,-1 6 0,-1 6 345,-4 4 0,-1 1-402,-3 3 0,-4-3 50,4 3 0,-3-3-152,-2-1 0,0-3-273,0-2 0,0-3 63,0-7 0,0-5-116,0 1-223,0-7 0,4-3-390,1-10 0,6-8-534,-1-6 1,2-5 488,2-4 1,5-2-248,0-2 0,0 2 188,-4 6 1,-1 7 536,0 3 1,-5 5-30,1 5 1,-1 4 144,6 10 0,-6 9 798,1 10 0,-6 4-489,6 5 0,-5 3 163,4 7 1,-4-5-134,4 0 0,1-6-520,4 1 1,0-10 154,0-4 1,5-4-284,0-6 1,0-3 132,-5-6 0,1-8-1471,-1-6 1577,-6 0 0,4-19 0,-4 3 0</inkml:trace>
  <inkml:trace contextRef="#ctx0" brushRef="#br0">4081 1720 8232,'-63'0'-370,"-8"0"427,-10 0 1,2 2-425,39 0 0,0 1 1,-1-2-1,-1 1 465,-2 2 1,-2 1 0,-3 0-1,-3 0-159,-4 1 1,-2 2 0,2-1 0,-1 2 9,-2 0 0,-1 1 0,-1-2 0,-1 1-207,-2 2 0,0 2 0,1 1 0,1 2 410,0 2 0,1 2 0,5 1 0,3 2-58,5 2 1,1 2-1,2 1 1,0 2-50,-2 5 0,-1 1 1,4 0-1,0 0 27,-2-1 1,2 1 0,6-3 0,3 0-44,3 0 1,3 0 0,1 1 0,4 0 102,1 3 1,3 2 0,4 2 0,2 2-91,1 1 1,2 2 0,2 0-1,2-1-29,2 0 0,1 0 0,0 5 0,2 2-90,0 4 1,4 1 0,3 2 0,2 1-68,1 1 0,3 1 0,7 0 0,5-1 115,3 1 0,5-1 0,8 3 0,4 0-85,-9-18 0,1 0 1,1 0-1,-2-3 1,2 0-1,-1-1 113,19 18 0,1-2 0,-2-7 0,2-2-80,3 0 0,2-4 0,1-7 0,1-3-29,7 2 1,0-3 0,-6-8 0,0-4 157,-1-4 1,0-3 0,2-5-1,3-3 30,6-3 0,1-3 1,-1-1-1,-1 0 84,-3-1 0,-1-3 1,4-4-1,0-4 36,-3-4 0,0-2 0,0-2 1,-1-2-77,-4-3 1,0-2-1,1-3 1,1-2 13,3-7 1,-1-2 0,0 0 0,-1-1-63,-21 12 1,0-1 0,-1-2 0,0-3 0,0-2 0,-2-1-180,-3-1 0,-1-1 1,0-1-1,2 0 0,0 0 1,-1 0 173,-1 2 1,-1 1 0,-1-1 0,-2-1-1,0-1 1,-3 1-21,13-18 0,-4-1 0,-4 0 0,-3-1-29,-4 2 1,-3-1 0,-4-2 0,-2-1-52,-3 4 1,-3 0-1,-5-3 1,-2 1-126,-3-1 0,-1 0 0,-3-4 0,-2 0 79,-3-1 0,-1 1 1,-2-3-1,-2-1-45,-4-1 0,-3 0 1,-1 3-1,-2 2 39,-1 1 0,-3 2 0,-4 1 0,-4 2 5,-5 2 1,-4 2-1,-2 7 1,-3 3 93,-6 2 0,-2 3 0,3 11 1,0 3 68,2 4 1,-3 4 0,-11 6-1,-3 5-142,-3 1 1,-1 5 0,-2 5 0,-2 5-52,-2 2 1,-1 3 0,21 1 0,0 1 0,0 2-13,-2 3 1,0 0 0,1 2 0,2-2 0,1 1 0,0 1 34,2 0 0,0 0 0,1 0 1,-21 10-1,0 0-441,6-1 1,2-1 0,5-2-1,1-2 526,9-7 0,1 0 0,2 0 0,2 1 0,-28 13 0,3 1 0</inkml:trace>
  <inkml:trace contextRef="#ctx0" brushRef="#br0">2787 5374 7765,'6'16'371,"4"3"0,3-2-122,1 7 0,-5-1-105,1 6 0,-2-6-182,1 1 98,4-6 1,-10-4-102,6-10 0,-5-4 54,0-4 1,-1-7-166,2-13 1,-3 0-298,2-9 1,-2 3 194,-2 2 0,0 4-152,0 0 192,0 7 315,0-4 0,0 17-110,0 8 1,2 6 456,2 14 0,3 1-31,2 8 1,4-3 138,-4 3 0,4-9-201,1-5 1,0-5 27,1-4 0,-1-4-512,0-6 0,7-6 126,2-4 0,4-14-191,2-4 0,-6-5 76,1 0 0,-2-2-756,2-3 0,-4 3 96,-5 7 1,-8 1-376,-2 3 1153,-3 4 0,-2 12 0,0 8-189,0 9 0,-7 10 189,-2 5 0,3-2-13,1 2 1,-1-2 12,1 1 0,0-2 713,5-7 0,2 0-106,2 1 0,0-3 89,5-2 0,1-2-398,4-4 0,5-2-110,0 3 0,1-10-158,-1-4 0,-3-6 94,3-4 1,-3-3-604,-2-6 1,-1-1 252,-4 1 1,2 0-357,-6-1 1,0 5 234,-5 1 1,-2 5 70,-3-1 0,-3 4 418,-6 0 0,-6 7-94,-4 4 1,-3 4 61,-1 4 1,4 0-17,0 5 0,7-1 179,-2 1 1,8 3 231,1-8-650,7 1 1,3-5-230,10 0 0,7-8 181,2-6 0,6-2-21,-1-8 1,3 7 20,1-2 0,1-1 128,-1 1 1,-6 6-102,-3 8 1,2 4 301,-2 1 1,0 3-68,-5 6 1,-5 2 328,1 13 1,-7-5-82,2 5 0,-4-1 33,-1 6 1,0-1-55,0 1 1,0-3-73,0-2 0,-1 1 71,-4-6-1,2-4 105,-7-6-366,7-6 1,-5-3 67,4-9 0,2-5-399,-3-5 1,8-8-1,2-6 0,6-7-167,-1 2 0,7-1 47,2 1 1,2 3 76,-3 7 0,3-1-747,3 1 1088,-4 6 0,1-5 0,1 5 0</inkml:trace>
  <inkml:trace contextRef="#ctx0" brushRef="#br0">3939 5004 8066,'-14'0'-546,"-1"0"1,3 2 904,2 2 1,-2 4 50,2 7 1,-1 4 86,2 0 1,1 4-269,3-4 1,3 5-1,-2-5 0,2 0-266,2-5 1,5-5 107,-1 1 0,8-7-162,-3 2 1,4-10 88,1-4 0,5-10-66,0-5 1,0-9-148,-5-5 0,5-2-140,0 2 1,0-3-131,-5 4 1,0-5 175,0 0 1,-4-1-3,-1 1 1,-5 0 81,0 5 0,-2-3 211,-2 7 0,0 1-407,0 9 1034,0 2 0,-2 15-73,-2 6 1,0 19 166,-5 14 1,1 8-92,-1 6 0,-2 4-169,6 6 1,0 0-591,5-1 1,0-5 155,0-4 0,11-4-360,3-5 0,5-10 185,0-9 1,-1-9-880,5-5 1,-5-12 1044,1-7 0,3-19 0,0-11 0</inkml:trace>
  <inkml:trace contextRef="#ctx0" brushRef="#br0">4209 4563 8066,'14'0'264,"-4"2"-31,-1 3 0,2-2-14,8 6 1,-3-1 28,3 2 0,-3 2-124,-2-2 1,0 3 88,0 1 0,-1-5 0,-4 1 0,-2-1-124,-7 5 1,0 5 101,0 0 0,0 5-263,0-5 1,-7 6 50,-2-1 1,-2 3-9,1 1 0,4-6 87,6-3 1,0-3-172,0-2 0,8-6-37,6-3 1,2-5-172,8-5 1,4-9-371,5-10 0,5-3 313,-5-1 1,1-5-339,-6 0 0,-1 0 716,-3 4 0,2 1 0,-3-1 0</inkml:trace>
  <inkml:trace contextRef="#ctx0" brushRef="#br0">4607 4478 8066,'8'0'-445,"5"0"0,-6 0 1162,8 0 1,-6 8-185,1 6 0,-3 5-65,3 5 1,3 3-42,-4-4 0,-1 4-143,1 2 0,-5-6 161,0 1 1,3-6-103,-3 0 1,3-3-105,-3-6 23,-2-2 1,11-15-259,-4-7 1,-1-8-267,2-15 0,1-6-348,8-13 1,-4-2 46,4-2 0,-1 7 258,1-3 0,-4 11-425,4 4 0,-8 7 228,-1 11 1,-5 5-1007,4 10 733,-6 2 775,4 14 0,-7 7 0,0 8 0</inkml:trace>
  <inkml:trace contextRef="#ctx0" brushRef="#br0">4977 4450 8066,'14'14'0,"0"0"0,2-4-40,3-1 0,-3-6 173,3 2 1,1-10 230,-1-4 0,2-5-117,-2-5 0,-4-2-15,4-3 1,2-2-200,-2 2 1,0-3 77,-5-1 1,-6 1-292,-3 3 0,1-1 158,-1 6 0,-1 0-344,-4 5 0,-6 4 164,-3 1 1,-9 6 16,-1-2 1,-6 5 115,1 5 0,-1 2 152,1 8 0,-1 5 512,6 4 1,0 4-260,5 5 1,1 4 405,4 5 0,3 0-281,6-5 0,6 1-231,3-9 0,6-1 19,3-14 0,5 2-660,5-11 1,5-7 158,0-7 1,5-12-105,-5-7 1,1-5-760,-6-5 0,1-3 459,-1 3 1,-1-3 655,-3-2 0,-4 0 0,-6 1 0</inkml:trace>
  <inkml:trace contextRef="#ctx0" brushRef="#br0">5574 3966 8066,'-5'15'1094,"0"-1"0,-4 5-611,4 0 0,-4 6-172,4-1 0,-5 7-69,6 2 0,-6 1 6,5-6 0,2-4-108,8-1 1,5-5-462,8 1 1,5-8 291,5-2 0,2-6-892,3 2 1,-1-5 453,6-5 0,-7-7-522,2-7 0,-3-6-57,-1 1 1046,-1-3 0,-6-8 0,-1-1 0</inkml:trace>
  <inkml:trace contextRef="#ctx0" brushRef="#br0">4863 3767 8080,'-57'0'0,"-8"5"-193,-6 0 1,-8 1-268,35-4 0,-2 1 0,1 0 0,0 2 592,0 1 1,0 2 0,-2 2 0,1 1-136,1 0 0,0 1 0,-7 4 0,-2 1 32,-7 2 0,-1 0 0,4 2 1,2 1-124,1 1 1,1 1-1,-1 0 1,1 0 124,0 4 1,-1 1 0,-3-2-1,-1 1-61,0 4 0,0 2 1,0 2-1,2 2 151,4 4 1,2 2-1,0-1 1,1 2 40,2 5 0,1 0 0,0-2 1,-1 0-48,-4 4 1,0 0 0,5-1 0,2 1 16,4 0 0,2 0 0,5-4 0,5 1-20,6 0 0,3 1 0,2-4 0,3 0-172,4 1 0,3 1 0,0-3 0,3 0 143,4 2 1,2 0-1,3-1 1,2 0-109,2 4 1,3-1 0,3-3 0,3-1-24,7 2 0,4 0 1,4-2-1,4-1 16,8-1 1,2-1 0,4-2 0,2-1 58,6 0 0,2-2 0,-4-6 1,2-2-86,2-1 1,3-4 0,3-6-1,2-4 90,5-3 0,1-3 0,1-4 0,0-4-3,-1-5 1,-1-4-1,3-4 1,1-6 50,-19 3 1,1-4 0,0 0 0,-1-2 0,0-1 0,0 0-75,0-2 0,0 0 0,1-1 0,1-1 0,0-1 0,0 1 42,0 0 1,0 0 0,0 0 0,2-1 0,0 0 0,-1-1-82,-3 0 0,-2-1 1,0-1-1,0-1 0,-2 0 1,-1-2 96,-3 0 1,-1-1 0,-1 0 0,2-2 0,0-1-1,-1 1 99,-3-1 0,0 0 0,-1 0 0,0-2 0,-1 0 0,0-2-42,1-1 0,0-2 0,-3 0 1,-5 4-1,-2 0 0,-2-1 115,11-22 0,-3 0 0,-5 6 0,-2 0-87,-3-1 1,-1 0 0,-4 4 0,-1 1-129,-3 0 0,-2-1 1,-4 0-1,-3-1-223,-4 6 1,-4 1 0,-6-3-1,-6 1 231,-5 1 1,-4 1-1,-3-3 1,-3 1-187,-6 1 0,-1 0 1,-1-1-1,0 1 101,-2 4 1,-3 2 0,-1 4-1,-3 3-290,-7 2 1,-3 4-1,-2 6 1,-3 5 124,-2 4 0,-1 4 0,-3 4 0,0 6 114,1 9 1,-1 5-1,-4 4 1,-1 5-114,16 0 0,-1 3 1,2 2-1,-22 12 1,1 3-96,21-8 0,0 2 0,2 1 0,1 0 0,0 1 0,2 1 72,-2 3 0,1 3 1,0-1 242,5-5 0,0 1 0,0-1 0,0 1 0,-1 1 0,1-1 0,-16 16 0,1-1 0</inkml:trace>
  <inkml:trace contextRef="#ctx0" brushRef="#br0">6441 3199 8340,'-14'-10'130,"0"1"0,4 4 130,1-4 1,4 5 180,-5 0 0,6 2-263,-6 2 1,6 0 81,-6 0 1,1 13-120,-6 6 1,1 14 118,0 9 1,1 7 7,4 8 0,2 6-119,7 4 0,2-2 244,3 1 0,9-4-168,10 4 1,7-12-222,2-2 1,7-13-829,-2-6 0,8-15 526,1-9 1,2-9-327,-2-9 1,6-4 99,8-15 524,4-4 0,4-7 0,-2-4 0,-4-3 0</inkml:trace>
  <inkml:trace contextRef="#ctx0" brushRef="#br0">8503 2246 8203,'14'0'0,"6"2"159,4 3 1,5 2 87,4 8 0,8 4 58,6 0 0,-1 4-43,-8-4 1,1 5-180,-5-5 1,-3 6 161,-7-1 1,-4 3-57,-5 1 1,-7 4-68,-4 6 1,-5 3-150,-9 16 0,-9-2-749,-19 11 1,13-29 0,-3 0 639,-9 6 0,-2 0 0,0 0 0,-1 1 136,-5 3 0,0 0 0,-2 0 0,-1 0 0,-1 0 0,-2 0 0,-1-1 0</inkml:trace>
  <inkml:trace contextRef="#ctx0" brushRef="#br0">7081 2516 8319,'0'-8'-123,"0"4"260,0 8 1,1 4-177,4 7 0,2 10 1,2 3 0,4 10 161,-4 0 0,-1 2-3,1-3 0,-4 3 37,5-7 1,-2 0-150,1-4 0,2-7 203,-6-3 0,6-3-137,-3-2 1,1-6-148,1-4 1,-7-8 106,2-6 1,1-7-25,-1-2 1,1-11-255,-1 1 1,-4-4 94,4 0 0,1-2-108,-1-3 0,0 4 61,-5 5 0,0 7 173,0 3 41,0 3 148,6 8 1,2 4 30,6 8 1,2 11-119,3 8 1,-3 4 248,3 2 1,1-1-9,-1 1 0,0-3-142,-4-2 0,0-3-27,4-7 0,-8-6 153,4-4 1,-6-4-57,1-4 0,1-6 3,-7-9 0,6-4-211,-5-11 1,1 0 84,-1-4 1,-4-3-342,4 3 0,-4 1 125,-1 0 1,0 7-148,0 1 1,-1 2 65,-4 8 0,2 5-54,-6 5 1,4 5-199,-5 0 159,7 2 0,-8 4-788,6 2 482,1 4 571,16 7 0,4-1 0,12 0 0</inkml:trace>
  <inkml:trace contextRef="#ctx0" brushRef="#br0">7223 2658 8326,'-28'-22'-143,"-1"3"0,2 10-227,4 4 0,4 5 239,9 5 1,-1 4 192,6 10 1,1-1-2,4 5 0,0 0 400,0 0 0,1-2-137,4-7 0,9-5 160,10 1 1,9-8-272,5-2 0,5-13-319,4-11 1,5-7-218,10-3 0,-9-3 34,4 3 0,-16 1-6,-3 5 1,-12 6-268,-7 3 97,-10 3 0,-15 10 148,-13 6 0,-14 7 213,-10 12 1,-1 5 190,-8 9-232,6 4 1,-2 5 187,10 1 1,2 0-71,3-1 1,9-5 295,1-4 0,7-10-33,6-4-505,4-9 269,6-10 0,13-14 0,2-8 0</inkml:trace>
  <inkml:trace contextRef="#ctx0" brushRef="#br0">6242 1834 8883,'14'14'142,"-4"7"102,-1 2-119,1 4-85,-2 2 1,-2-1-140,-6 1 0,0 4 88,0 0 1,-2-2-75,-2-7 0,-4 1 80,-7-6 0,6 3-88,0-7 0,1 2-346,-2-7 343,-3-4-107,12 0 164,-12-6-142,12-6 1,-6-2 272,7-6 0,7 4-14,2 1 1,5 6 46,5-2 1,3 5-129,7 5 0,-5 3 291,-1 6 0,-1 5 9,2 0 1,-3 6-125,-7-1 1,-2 2-88,-2 3 1,1-5-1,-6-1 1,0-1-163,-5 2 0,0-3 149,0-7 0,0-5-542,0 1 235,0-7-671,0 3-511,-7-18 1416,6-4 0,-12-13 0,5 1 0</inkml:trace>
  <inkml:trace contextRef="#ctx0" brushRef="#br0">6470 2118 8442,'7'7'-735,"4"5"485,-6 7 1,5-5 575,-6-4 1,6-1-78,-5 6 1,1-1 200,-1 0-324,-4-6 0,6 5 0,-7-6-288,0 8 1,0-7 326,0 4-582,0-10 210,0 4 115,0-6 1,0-2-741,0-2 832,0-10 0,0-9 0,0-5 0</inkml:trace>
  <inkml:trace contextRef="#ctx0" brushRef="#br0">6583 2019 8442,'8'22'-526,"3"0"447,-6-3 0,1 1 482,-1 4 1,-3 1-124,2-6 1,3 5-430,-3-5 74,1 0-1,-5-5 213,0-6-534,0 5 318,0-12 0,0 4 0,0-10-379,0-4 1,0-10 457,0-5 0,-6-15 0,-2-6 0</inkml:trace>
  <inkml:trace contextRef="#ctx0" brushRef="#br0">6612 1592 8442,'14'16'23,"0"3"0,-4 3 166,-1 7 1,1 5 424,4 4-112,0 10-1594,0 2 1343,0 13-220,1 2 1,-1 5 222,0-4-40,0 3-298,1-10 0,-1-2-14,0-10 1,5-9 346,0-5 0,0-9-663,-5-5 1,-4-5 201,-1-4 1,-6-6-948,2-8 598,-4-11 174,-1-7 387,0-13 0,-6-1 0,-2-7 0</inkml:trace>
  <inkml:trace contextRef="#ctx0" brushRef="#br0">6797 1720 8442,'14'0'262,"0"0"1,0 0 139,0 0-355,1 7 0,-3 2 160,-2 10 1,-4-2-616,-6 7 220,0-7 191,0 10 0,-5-11-564,1 3 369,-7-3 1,9-2-642,-3 0 525,4-6 0,7-2 18,3-6 1,-1-4 351,2-1 0,-1 0-197,5 5 1,1 0 422,-1 0 1,5 3-129,0 7 0,-2 6 279,-7 12 1,1 7-151,-7 3 1,6 3 166,-5 1 1,-1 0 33,-4-5-173,0 5-209,7-19 1,-6 9 0,4-13-1,-2-3 94,2-5-463,-3 1 1,4-12 179,-6 0 1,0-8-684,0-11 0,0-3 377,0-6 0,0-7 387,0-3 0,-6-3 0,-2-2 0</inkml:trace>
  <inkml:trace contextRef="#ctx0" brushRef="#br0">6924 1749 8378,'15'-2'-289,"-1"-3"0,0-3 115,0-6 1,7-5 467,3 0 1,-2-6-335,1 1 1,-4-7 38,5-2 0,-7-1-594,2 6 348,-9 0 0,-4 5 47,-6 4 200,0-3 0,0 7 0,0-6 0</inkml:trace>
  <inkml:trace contextRef="#ctx0" brushRef="#br0">7038 1336 8378,'0'15'0,"5"10"0,0 3 0,1 5 105,-1 1 0,-4-1 61,4 9 0,-3-2-161,-2 7 1,0-4-79,0-5 0,4 1 98,1-5 0,6 2-31,-1-8 0,2 2 103,3-11 0,0-5-63,4-4 0,-3-7 28,3 2 1,2-10-170,-2-4 1,-1-9 106,-3-1 1,-3-4-410,-2 4 1,1-5-248,-6 5 0,-2 0 295,-8 5 1,-3 0 360,-6-1 0,-7 8 0,-1 0 0,-6 7 0</inkml:trace>
  <inkml:trace contextRef="#ctx0" brushRef="#br0">7067 1749 8378,'-27'14'0,"3"0"-195,-3 0 392,11 0 44,2 1 0,11-7-150,13-4 0,1-4 83,12-4 0,-1-9-390,2-6 128,3-6 89,-5 3 0,0-2-196,-3 0 0,-3 5-15,-2-4 1,0 10 115,1-1 1,-6 9-176,1 0 246,-7 4 0,5 9 157,-4 6 0,-2 6-160,3 9 0,-2 1 408,2 3 0,-2 3-157,6 7 0,-1 0 0,3-1 0,-1 2 222,1 4 1,1-4-408,3 3 1,-1-9-177,0-4 1,0-4 117,0-2 0,-4-7-170,-1-7-144,-5 0-55,2-12 1,-12-1-242,-4-6 0,-3-10 247,-1 0 0,-5-8 381,0-1 0,-6-9 0,3-4 0</inkml:trace>
  <inkml:trace contextRef="#ctx0" brushRef="#br0">7195 1962 8378,'0'-6'0,"0"6"0,0 6 93,0 8 1,0 2 170,0 3 1,0 1-234,0 4 0,-5 3-102,0-3 0,0-2 107,5 1 0,0-5-837,0 1 404,0-3 220,0-2 177,0-6 0,7 4 0,1-4 0</inkml:trace>
  <inkml:trace contextRef="#ctx0" brushRef="#br0">7337 1990 8378,'14'0'-322,"2"7"268,3 2 1,-3 4 589,3 1 1,-4-5 231,0 1-875,-1-1 42,0 6 230,0-1-834,0-6 1,1-2-6,-1-6-353,0 0 1027,0-6 0,0-9 0,1-7 0</inkml:trace>
  <inkml:trace contextRef="#ctx0" brushRef="#br0">7479 1336 8310,'0'-14'-1192,"0"6"1481,0 2-132,0 6-31,0 0-259,0 6 238,0 2-1,0 13 1,0 1-293,-6 6 140,4 1 1,-11-1 0,6 1-72,-1-1-60,-5 0 220,11-6-322,-4-1 303,6-7-227,0 0 167,0 1 1,2-9-162,2-6 0,4-6 39,7-9 118,-1-5-47,0 4 13,0-4 93,0 5 1,2 3 0,2 2 0,1 7 318,-2 6 276,-1 5-380,-2 19 0,0-3 266,0 9-154,1 3-205,-8 1 0,5 0 175,-8 1 0,6-6-66,-6 1 0,6-4-168,-5-6 0,1-2 126,-1-7 0,-4-5-521,4 1-796,-3-7-34,-2 3 869,0-25 96,-7 8 1,4-22-618,-6 10 797,-1-4 0,-10-8 0,-2-1 0</inkml:trace>
  <inkml:trace contextRef="#ctx0" brushRef="#br0">7578 1308 8310,'15'-14'-304,"-1"-1"0,0 1 228,0 0 131,1 6-10,-1 2 128,0 6 0,-6 6 0,5 2-212,-12 13 1,10 1 269,-6 6-129,6 1 1,-9-1 0,5 5-140,-2 0-41,3 1 197,0-6 0,5 0-335,-12 1 0,10-2-49,-6-4 356,0-2-713,-5-7 187,0-6 435,0-2-313,0-6-12,0 0 235,-7 0 1,0-1-116,-8-4 1,1-3 159,0-6 1,0 0 44,-1-1 0,1 1-5,0 0 1,1-2 0,4-1 0,4-2 372,4 2-178,1 1-74,0 2 0,1-1 66,4 1 1,8 0-44,5 0 0,3 4 134,-2 1 0,-2 4-78,7-5 0,-7 6-61,2-6 0,-3 7-228,-2-2 205,-6 4 1,3 2-196,-6 4 0,0 3 82,-5 6 0,-5 7-41,0 2 1,-10 9 64,0 1 0,-2 5-132,3-5 0,-2 0 1,-3-4 1,8-2 97,-3-4 1,4-2 3,1-7-8,2-6 0,9-2-109,3-6 0,-2-6 105,6-3 1,1-4-170,4-1 1,0 0-203,1-1 1,-1 3 389,0 2 0,-6-2 0,-2 4 0</inkml:trace>
  <inkml:trace contextRef="#ctx0" brushRef="#br0">7721 1763 8310,'8'8'-320,"4"4"238,-4-4 38,6 6 200,-6 1 516,5-1-207,-5 0-168,6 7 0,-6-6-329,-3 4 28,3 4-188,-7-8 0,7 4 47,-3-9 287,-4 2-398,6-10 164,-7 11-1,0-12 189,0 6-375,0-7 1,0-7 117,0-2 0,1-9-34,4-1 0,-3-6 0,2 1 1,-2 4-78,-2 1 1,5-2 301,-1 2 1,3 0-89,-3 5-72,-2 0 403,11 6 0,-10-3-127,6 6 0,-4 1 43,4 4 0,-4 0-11,5 0 1,-6 4 146,6 1 0,-5 6-30,4-1 0,-6 2-267,2 2 0,-3 1-103,-2-1 0,0 0 118,0 0 1,-5 1-285,0-1 1,-6 2 74,2 3 1,-4-4-163,-1 4 160,-7-9 1,5-4-141,-3-6 1,4-1 44,0-4 0,6-9 75,-1-10 1,3-9 0,-5-5 0,5-3 187,0-2 0,3-1 0,4-4 0,6 11 0,2-17 0,1 21 0,1-10 0,4 10 0,5 0 0,1 4-115,-1 6 352,-3-4-254,11 11 1,-6-5 457,2 7 0,-1 0-174,-3 0 0,-3 4 723,3 1-174,-3 6-540,-2-4 1,-6 9-375,-3 3 0,-10 4 101,-4 10 1,-6 3-280,-4 7 1,2-1 134,-7 0 0,7 1-114,-2-1 0,8-1 44,1-3 1,7-8 98,-1-7 94,2-6 0,8 4-40,4-7 0,2-7 184,3-2 0,5-5-80,4-5 1,1 1 25,-1-5 1,1 0-52,-6 0 1,5-3-29,-5 8 0,0-3-239,-5 2 0,-5 5-82,1 0 132,-7-1 1,2 14 95,-10-4 1,-3 3-220,-6 2 0,-2 0 80,-3 0 1,2 0 238,-7 0 0,7 0 0,-5 0 0,4 0 0,-1 0 0,0-1 0,5-4 0,0-3 0,6 0 0,2-4 8,6 10-8,0-4 0,0 6 102,0 0 0,6 0 0,3 1 144,4 4 1,6 5 28,0 9 0,5 3-46,-5 6 1,4 7 120,-4 3 0,0 4-38,-5 6 0,1 2-76,-1 7 1,0 0-229,0 0 0,-6-6 112,-3-4 1,-3-4-184,-2-6 1,0-7 52,0-6 29,0-6 0,-7-4 55,-2-9 0,-4-4-226,-1-1 1,-5-3-64,0-7 1,-5-1 94,5-12 0,0-1-138,5-4 0,6-7 63,3-3 0,4-2-86,1 3 1,1-3 21,4 7 1,3 0 235,6 4 1,5 2-142,0 4 0,5 2 199,-5 7 0,5 6 103,-5 3 0,4 4 213,-4 1 1,0 6 0,-5 4 1,-4 2-130,-1 2 0,-6 5-52,2 0 1,-3 0-46,-2-5 0,0 1-248,0-1 0,-2 0 136,-3 0-90,4-6 0,-12 3-886,4-6 563,-4 0 191,-1-12 1,4-2-223,1-10 0,4-5 430,-4-9 0,-1-10 0,-4-7 0</inkml:trace>
  <inkml:trace contextRef="#ctx0" brushRef="#br0">8190 1194 8301,'9'-5'0,"1"1"-122,-1-1 1,4 11 122,-4 4 1,-2 4-93,-7 5 207,6-3-30,-4 11 1,4-12-167,-6 4 290,0-3-430,0-2 194,6-6-8,2-1 1,2-7 0,-1 0-124,2 0 1,-3 0 138,2 0-48,-1 0 53,5 0 5,0 6 0,-6 7-12,-3 5 5,-3 8 1,-4-4 0,-3 6 58,-4 1 1,-2-2-53,1-4 0,-2 3 219,2-7 1,-1-1-36,2-3 365,-4-7-204,11-2-234,-4-6 1,8 0 0,2-2 106,6-2 1,4-4-134,5-7 1,-1 1-160,5 0-69,1-7 244,-2-1 0,5-8-310,-3-3 0,2 3 81,3-3 1,-5 5-65,-1 4 1,-5-1 13,1 6 0,-5 0-864,-5 4 711,-2 1 1,-14 6 9,-2 4 0,-9 2 329,-1 2 0,-4 2 0,4 2 0,-5-2 0,5 3 0,-1-4 0,1-1 0,3 0 0,-11-6 0,5-2 0</inkml:trace>
  <inkml:trace contextRef="#ctx0" brushRef="#br0">8275 981 8301,'10'0'0,"-1"0"0,-1 2-439,1 2 1,4 6 233,-3 9 0,1 4 854,-2 11 1,4 0-85,-4 4 1,4 10-12,1-1 1,0 13-1206,1 6 1134,5 10-64,-4-3-291,-6-31 1,0 0-115,11 30 0,-5 6 194,11-14 1,-7 0-203,4-8 1,3-5 89,-4-4 1,-2-9-351,-2-5 0,-3-9-251,-2-5-229,-6-3 481,-2-2-1013,-6-6 2128,0-2-1163,-6-6-216,-2 0 0,-8 5 517,-3 0 0,-3 0 0,-6-5 0</inkml:trace>
  <inkml:trace contextRef="#ctx0" brushRef="#br0">7266 4791 8198,'-10'0'-842,"1"0"661,-1 0 1,-4 0 663,0 0-243,6 0 0,0 0 950,3 0-715,4 0 1,-4 0-333,10 0 0,3 0 103,6 0 1,6 0-131,4 0 1,9-5-190,5 0 0,10-4-302,4 4 0,-2-6-568,2 2 1,-6-4 126,2-1 816,-11-7 0,-2 6 0,-6-6 0</inkml:trace>
  <inkml:trace contextRef="#ctx0" brushRef="#br0">7664 4535 8198,'14'0'0,"0"-5"-512,0 1 1,1-6 428,-1 5 1,-5 1 956,1 4-613,-1 0 0,4 1-134,-4 4 1,-2 3 50,-7 6 1,0 7-73,0 2 0,-2 6-123,-3 4 0,-4 3 117,-10 7 1,-2 3-534,-2-4 1,-3 9 432,8-8 0,-1-4 0,4-4 0</inkml:trace>
  <inkml:trace contextRef="#ctx0" brushRef="#br0">8289 3853 7890,'0'9'95,"0"1"1,-1 1 40,-4 8 1,3 3-102,-2 6 0,-4 1 154,-2-1 0,-1 0-204,2 1 1,-4-1-114,4 1 1,-2-2 190,1-4 0,-1-1-422,6-3 1,1-3-29,4 3-77,-7-3 1,6-7 69,-4 1 394,3-7 0,2-3 0,0-8 0</inkml:trace>
  <inkml:trace contextRef="#ctx0" brushRef="#br0">8304 4066 8250,'14'-22'0,"-5"0"0,1 3 0,-2 3-164,1-3 0,4 3 182,-4 2 1,-1 1-252,2 4 185,-7-4-333,3 12 1,-6 1 380,0 9 0,-6 10 0,-2 3 0</inkml:trace>
  <inkml:trace contextRef="#ctx0" brushRef="#br0">8332 4137 8250,'0'14'0,"0"7"-36,0 2 1,0 0 16,0 0 0,5 1 148,0 4 1,4 1 135,-4-1 1,4 2-137,-4 3 1,0 2 57,-5 3 0,1 2-306,4-7 0,-3 0 111,2-5 0,-2 1-124,-2-1 0,0-6-117,0-3 103,6-3 0,-3-3 67,7-4 1,-5-2 80,4-7 1,1-2 65,4-3 1,5-3-70,0-6 1,1-2 1,-1-3 1,2-3 19,2-6 1,3-1-337,-7 1 0,0-2-40,-5-3 1,-2 4-64,-2 1 0,-4 1 418,-6 8 0,-12-6 0,-4 3 0</inkml:trace>
  <inkml:trace contextRef="#ctx0" brushRef="#br0">8318 4364 8250,'-8'-1'-163,"3"-4"1,4-3 218,1-6 1,0-2-276,0-3 1,7 2 109,8-7 0,-3 7-13,3-2 0,-1-2 59,-5 2 1,4 0 28,1 5 0,-1 5 138,-4-1 0,4 7 0,-4-2 0,-1 5 3,2 5 1,-6 5-77,6 9 1,-5 4 206,4 10 1,-4 2-97,4 3 0,-4 8 70,5-4 1,-2 9-101,1-4 0,4 6-224,-4-6 1,2-4 58,-1-5 0,1-7-89,-7 2 0,1-4-249,-5-6 1,0 3 171,0-7 1,-6-2-210,-4-8 0,-9 4 428,-4-3 0,-4 2 0,-2 2 0</inkml:trace>
  <inkml:trace contextRef="#ctx0" brushRef="#br0">8289 4734 8250,'15'-25'-368,"-1"-4"0,2 4 312,3-8 1,-4 3-228,4 1 1,2 1-28,-2 0 310,0-1 0,-5 1 0,0-1 0</inkml:trace>
  <inkml:trace contextRef="#ctx0" brushRef="#br0">8432 4279 8250,'4'16'0,"1"3"0,0-3-396,-5 3 1,5 1 151,-1-1 0,1 6 391,-5-1 0,0 3-95,0 1 1,0 1-44,0-1 1,-2 1-160,-2-1 1,2-1 103,-3-3 0,-1 1-424,1-6 470,1 0 0,-3-5 0,-1 0 0</inkml:trace>
  <inkml:trace contextRef="#ctx0" brushRef="#br0">8744 3867 8250,'15'-8'-377,"-8"2"0,0 9 664,-7 6 1,-2 7-55,-3 13 0,-2 1-447,-8 3 1,-4-3 88,0 3 1,-1-3-32,1-2 0,5-1 101,0-3 1,-1 0-734,6-10 278,2 3 510,1-15 0,0-2 0,-2-8 0</inkml:trace>
  <inkml:trace contextRef="#ctx0" brushRef="#br0">8659 4094 8250,'21'-19'-934,"2"0"1,6 0 985,4 5 0,-3 0-18,3 0 1,-4 0 223,-6-1 1,2 7-157,-6 4 0,0 2-175,-4 2 1,-6 0-151,1 0 0,-7 2-51,1 2 274,-2 4 0,-8 13 0,-2 1 0</inkml:trace>
  <inkml:trace contextRef="#ctx0" brushRef="#br0">8773 4080 8250,'9'14'23,"1"1"1,-6 0 179,6 4 0,-5-1 48,4 5 1,-4 1-171,4 4 0,-5 1 92,0-1 1,-1 2-89,2 4 1,-2-4 107,7 3 1,-5-8-356,4-1 0,-1-2 119,1 2 0,4 1-422,-3-6 1,-4-5-477,-1-5-321,2-5 1262,-5 2 0,4-12 0,-6-2 0</inkml:trace>
  <inkml:trace contextRef="#ctx0" brushRef="#br0">9114 3483 8270,'0'14'121,"0"2"164,0 3 1,0 3-324,0 7 0,-2-1 94,-2 0 0,-3 7-391,-2 3 1,-4 0 122,4 5 1,-4-4-7,-1 9 1,4-11-128,1-3 0,1-6 159,-1-4 1,1-10-185,3-9 370,3-4 0,-4-2 0,6-4 0,0-3 0,0-6 0,6 0-82,4-1 83,2 1 1,7 2 166,0 2 1,0 4 165,-4 6 1,-1 0-107,0 0 0,0 6 160,0 4 0,1 7-95,-1 2 1,0 0-86,0-5 0,-1 5-94,-4 0 0,2 1-179,-6-1 1,0-1 46,-5 6 0,0-7 93,0 2 1,0-3-902,0-2 349,0 0-29,0 0 0,-2-7 183,-2-7 1,0-7 322,-5-7 0,0-6 0,-6-3 0</inkml:trace>
  <inkml:trace contextRef="#ctx0" brushRef="#br0">9256 3739 8270,'22'-29'0,"4"1"-496,-7 0 1,4 4 280,-4 0 0,0 2 488,-5-2 1,1-1-93,-1 6 1,0 0-48,0 5 0,0 0-115,1 0 93,-1-1 0,0 7-204,0 4 1,-1 4 119,-4 4 1,4 6 4,-3 9 1,2 3 30,2 6 0,1 7 7,-1 3 0,-5 3-34,1 2 0,-1 4 13,6 1 1,-6 4-101,0-5 0,1 5 101,4-4 0,-4-6-223,-1-4 0,-4-6 129,4 1 0,-6-3-102,2-2 0,-5-5 49,-5-5 1,2-2-501,-6-2 596,-1 1 0,-10-1 0,-2 0 0</inkml:trace>
  <inkml:trace contextRef="#ctx0" brushRef="#br0">9384 3910 8270,'22'-29'0,"0"1"-554,-3-1 0,-3 1 292,3-1 1,-5 7 286,-4 3 59,-4 3-84,-6 2 0,-6 6 0,-2 2 0</inkml:trace>
  <inkml:trace contextRef="#ctx0" brushRef="#br0">9341 3881 8270,'7'14'-340,"2"1"0,-1-1 155,2 0 0,-6 2 632,6 3 0,-5-4-88,4 4 1,-6-1-320,2 1 1,-3-3 174,-2 3-455,0-4 8,0 0-41,0-1-9,0-6 1,0-4 126,0-8 0,6-4-36,3-6 0,4-2 68,1-3 1,0 3 86,1-3 1,-1 3-61,0 2 0,5 0 223,0 0 0,0 6 98,-5 3 285,0 3-163,1 2 0,-7 2-110,-4 3 1,-2 3-89,-2 6 1,0 0-15,0 0 0,-2 0-170,-2 1 0,-4 0 96,-7 4 1,3-3-410,2 3 0,-2-8-417,2-1 765,4-7 0,-7 10 0,5-6 0</inkml:trace>
  <inkml:trace contextRef="#ctx0" brushRef="#br0">9683 3625 8247,'19'-28'-441,"0"-1"1,4 6 219,-4-1 1,5 2 477,-5-2 0,0 4-17,-5 5 0,-4 3-867,-1 2 273,-6 4 0,2 8 354,-10 2 0,-3 10 0,-6 9 0</inkml:trace>
  <inkml:trace contextRef="#ctx0" brushRef="#br0">9768 3611 8247,'14'6'-274,"0"2"-69,1 6 1,-1 7 780,0 3 1,0 2-21,1 3 1,-6 1-322,1 3 0,-7-3 88,1 3 0,-2 2-231,-2-2 1,2-1-44,2-9 1,-2 3-74,3-7 0,-4 0-229,-1-5 390,0 0 1,-1-6-315,-4-3 0,2-7 84,-7-7 0,7-7-60,-2-13 0,-1-1 105,1-3 0,1-1 152,4-4 1,0-2-20,0 7 0,4-5 15,1 5 0,11 6 351,-2 8 1,5 3-148,0 2 1,-2 1 254,7 4 1,-5 3-161,5 6 0,-7 1 86,2 4 0,-5 3-113,-4 6 1,1 0-191,-6 0 0,-1 2 89,-4 3 1,0 2-119,0 2 0,-1 4-202,-4-3 1,-3 8 60,-6 1 1,0-5-123,-1-4 1,1-7 45,0 2 0,0-9-29,0-6 1,1-5 78,3-9 1,-1-7-174,7-16 0,-6-3 56,5-7 0,1 0 10,4 1 1,0-1 80,0 0 1,6 5 177,3 0 0,2 7 35,-1-2 1,7 3-36,-2 1 0,2 7 174,-3 3 0,0 3-69,1 2 0,-6 6 758,1 4-545,-7-4 0,3 8 1,-6 0 0,0 6-110,0 8 1,-2 0-188,-2 1 0,1 0-113,-7 4 0,2-3 95,-1 3 0,1-5-566,3-4 407,3 2 1,-2-10-105,8 3 1,4-5 22,7-5 1,0-1 78,4-4 0,-1-1 273,5 6 0,-4-4-81,5 4 1,-2 0 273,2 5 0,-2 7-142,-3 2 0,-3 4 208,3 1 1,-3 5-124,-2 0 1,-2 6 36,-2-1 0,1 3-73,-6 1 1,-1 2-66,-4 3 1,-6 4-40,-3 5 1,-4-4-216,-1 0 1,0-6-72,-1 1 0,1-5 175,0-4 1,0-5-85,-1-9 0,1-4 102,0-6 0,1-6-63,4-4 1,1-9-51,3-5 0,4-2-137,-4-3 1,5 1-234,5-1 0,-2 1 178,6-1 1,-1 3-260,2 2 1,2-1-93,-2 6 637,-4 0 0,7-2 0,-5-1 0</inkml:trace>
  <inkml:trace contextRef="#ctx0" brushRef="#br0">10337 3327 8223,'9'-7'-479,"1"-2"0,-1-9 557,5 0 1,5-3-35,0 2 1,5 2-197,-5-7 1,0 7 105,-5-2 0,0 4-98,1 6 0,-3 1 117,-2 3-268,-4 4 1,-6 1 102,0 9 0,-8 10 192,-6 5 0,0 3-23,-5 1 0,-2 5 23,2 0 0,2 1 91,7-6 0,-1-6-208,7-3 1005,-1-3-628,5-8 1,1-3 98,4-10 1,3-3-153,6-6 1,5-7-130,0-3 1,5 2-316,-5-1 1,0-1 107,-5-4 0,0 5-35,0 4 1,-4 4-155,-1 0-374,-5 1 692,2 0 0,-6 0 0,0 0 0</inkml:trace>
  <inkml:trace contextRef="#ctx0" brushRef="#br0">10493 3085 8223,'0'14'-216,"2"2"411,2 3 1,-2 3-111,3 6 1,-4 1-263,-1-1 0,-6 6 116,-3-1 1,1 5 144,-2-5 0,2 2-118,-1-2-86,-4-10 189,12 11 1,-6-19-293,7 4 142,0-3-76,0-8 1,5-3 117,0-10 1,6-3-89,-2-6 1,5 0 103,5-1 0,-3 1-11,3 0 1,-3 5 47,-2-1 0,5 2-47,0-1 0,0 2 137,-5 7 0,-4 0-38,-1 0 151,-6 0 0,4 7-2,-7 2 0,-2 5 28,-3 5 1,-4-1-202,-10 5 1,3 1 44,-3 5 0,-3 1-145,-2 3 1,2-3 91,-1 3 1,5-3-287,-1-2 0,3-6 64,2-3 1,5-4-544,-1-6 403,7-3 1,-3-9 12,6-6 0,0-2 315,0-13 0,12 0 0,4-4 0</inkml:trace>
  <inkml:trace contextRef="#ctx0" brushRef="#br0">10522 3639 8223,'22'-4'0,"-3"-1"0,-4 0-154,0 5 0,-3 2 233,-2 3 0,1 4 321,-6 10 0,1-3-229,-1 3 0,-4 1 78,4-1 0,1 0-256,-1-5 0,4 5 65,-4 0 1,5-5-305,-6-4 1,3-2 210,-3 1 1,0-2-470,5-7 1,-4-4 177,4-5 1,-5-2-37,0-13 0,3 4-62,-3-9 1,3 4 423,-3-8 0,-2-3 0,4-1 0</inkml:trace>
  <inkml:trace contextRef="#ctx0" brushRef="#br0">10777 3526 8211,'0'-15'-3,"0"1"-181,7 0 358,-6 0 79,6 6 0,-9 8-147,-3 9 0,2 4 94,-6 1 0,-1 2-206,-4 3 0,5-3 63,-1 3 1,2-3-221,-1-2 59,-4 0 24,11 0 1,-4-4 139,6-1 1,2-6-292,2 2 1,4-5-16,7-5 1,-1 2 142,0-6 1,5-1-40,0-4 0,0 3 92,-5-3 1,0 3-227,1-8 1,-1 3 126,0 2 0,0-5 149,0 0 0,1-7 0,-1 4 0</inkml:trace>
  <inkml:trace contextRef="#ctx0" brushRef="#br0">10877 3113 8182,'9'-9'-154,"1"-1"1,-1 1 121,6-5 0,-1 0 183,0-1 0,0 1-279,1 0 185,5 0-66,-4-1-92,4 8 1,-12 2 128,-3 10 1,-10 2-144,-4 8 0,-4 5 89,-1 4 1,-5 4-18,0 5 0,2-1 47,7 6 0,-1-8 128,6-2 0,1-1 1,4-8 0,0-5 115,0-4 0,6-7-192,3 2 0,4-10 39,1-4 0,5-9-94,0-1 0,5-4 98,-5 4 1,5-5-228,-5 5 0,-1-2 41,-3 3 0,-1 3-873,0 1 507,-6 0 453,-2 12 0,-6-10 0,0 4 0</inkml:trace>
  <inkml:trace contextRef="#ctx0" brushRef="#br0">11062 3227 8182,'9'24'-126,"1"0"0,-1-1-185,5 6 1,1-1 797,-1 1 0,0 4-53,0 0 0,1 2-304,-1-2 1,-5-2 68,1 7 1,-2-6-159,1 1 0,2 0 77,-6-4 1,0 2-206,-5-7 71,0-4-35,0 1 1,0-12-190,0 1 257,0-7 1,0-16 0,0-4-235,0-16 1,-5 1 15,0-1 1,-6 2 200,2-7 0,-4 0 0,-1-5 0</inkml:trace>
  <inkml:trace contextRef="#ctx0" brushRef="#br0">11104 3398 8182,'-6'8'0,"3"9"-174,-6-3 1,-1 10 93,-4 0 1,0 2 424,-1 3 0,1-1-80,0 1 1,1-2-677,4-4 0,-4 3 18,4-7 0,2-1 393,3-3 0,-4-1 0,0 0 0</inkml:trace>
  <inkml:trace contextRef="#ctx0" brushRef="#br0">11275 3412 8182,'21'2'466,"2"2"0,-1-1-36,2 7 0,-5-7 87,5 2 1,-7 1-119,2-1 1,-3 4-756,-2-4 274,7 0 1,-6-5-178,4 0-1453,-3 0 1712,-8 0 0,5-7 0,-5 0 0</inkml:trace>
  <inkml:trace contextRef="#ctx0" brushRef="#br0">10678 2730 8058,'-49'-15'-414,"3"1"289,-6 0 1,6 4 120,-1 1 0,3 1 3,1-1 0,-1 1 209,-4 3 0,3 3-49,-8-2 1,-5 2-41,-8 2 1,-9 0-178,0 0 0,5 6 148,8 4 1,-2 7-128,-3 2 0,29-6 1,-1-1-48,-3 0 1,-1 0 0,-2 1-1,0 1 62,-3 0 0,1 0 0,0 1 0,1 0-202,0 2 1,1 0 0,1 0-1,0 0 229,-3 2 0,-1 0 1,-1 2-1,-1-1 53,-3-1 1,1 0 0,3 2 0,0 1-4,4 0 1,0 3-1,4 3 1,2 3 1,1 3 1,0 3 0,-2 2 0,-1 1-33,-1 5 1,-1 0-1,1-2 1,0-1-301,-1 0 1,1 1 0,4 3 0,2 2 310,2-1 0,2 0 0,4 2 0,2 0 1,-1 3 0,2 1 0,1-1 0,2 1 5,0-1 0,1 1 0,3-1 1,1 0-72,2-2 1,2-1 0,2-1 0,2-1 43,2 1 0,4-1 0,3-5 0,3-2-60,5 1 1,3-1 0,2-1 0,3-1 73,4-2 0,2-1 0,3 0 1,1-2-161,31 24 1,-22-29 0,2-1 102,7 0 1,2-2-1,5-2 1,1-3-106,4-2 1,2-3 0,-1-2-1,0-2 489,-3-1 0,1-1 0,4-3 0,3-3-260,6 0 1,2-1 0,-2-2-1,-1-2 9,-3-1 1,0-3 0,9-1-1,0-3 34,-2-6 0,0-2 0,1 0 0,1-1-82,3-4 1,0-2 0,-23 9-1,0-1 1,1 0-80,1-2 0,0 0 1,0 0-1,-2 0 0,-1-1 1,0 0 59,0 0 1,0 0 0,0-1-1,1-1 1,0 0 0,-1-1-193,1-1 1,-1-2 0,0 1 0,-2 0 0,0 0 0,0-1 176,-4-2 0,0-1 0,-1 0 0,19-12 1,-3-3 23,-3-5 1,-2-1 0,-5 5 0,-1 0-80,1-2 0,-3-1 0,-6 2 0,-3-1 255,-7 2 0,-3 0 0,-5 0 0,-3 1 241,-4 4 1,-1 0 0,6-38-33,-13 7 1,-4 5-457,-10-1 0,-9 4 52,-10-8 1,9 34 0,-3 0-82,0-5 0,-2-1 0,-3-3 0,-3 0 192,-1-2 0,-2 1 0,-2 0 1,-2-1-463,-2-1 1,-1-1-1,2 1 1,0 0 159,3-1 1,1 0 0,-2 2-1,1 2-21,3 6 0,-1 4 1,-2 3-1,-3 3 134,-3 2 0,-2 4 0,-5 6 1,-4 4 18,-3 2 0,-2 5 0,0 5 0,-1 6-356,-3 5 1,0 5 0,-8 7 0,-1 6 202,15-3 1,0 3 0,1 2 0,2 1 0,1 2 0,0 3-238,-1 4 0,1 3 0,0 0 421,0-2 0,0 1 0,2 1 0,3 2 0,1 1 0,1 0 0,-2-2 0,-1 0 0</inkml:trace>
  <inkml:trace contextRef="#ctx0" brushRef="#br0">16109 1550 8293,'0'-23'0,"-6"-2"68,-4 6 1,2-4 314,-1 4-87,6 0 1,-8 9 31,6 1 1,-6-1-152,1-4 1,-2 1 31,-2 4 1,-1-2-21,1 6-95,0-6 0,0 9-135,0-2 1,-1 2 101,1 2 0,0 2-153,0 2 1,-1 6 44,1 9 0,0 3-22,0 6 1,0 6 76,-1-1 0,6 6-119,-1-1 1,7 3 127,-2 2 0,4 0-16,1-1 0,1-5 73,4-4 1,3-5-52,6-4 0,2-4 45,3-5 0,3-8-33,7-2 1,-1-3 97,1-2 1,4-13-80,0-6 1,0-8-99,-5-6 0,1-3-14,-1-7 0,-1-1-186,-3-3 1,0-7 22,-10-3 1,3-1 181,-7 10 0,-4 1-67,-1 4 0,-4 0 15,-1 1 1,-1-1 114,-4 1 1,2-1-104,-7 0 0,2 5 186,-1 0 0,-2 7 73,6-2 1,-4 4 194,4 6 0,-1 2 21,1 7 0,3 4-119,-2 1 1,0 6 58,0-2-149,2 3 1,-6 2-243,3 0 0,4 7 141,-4 2 0,-1 5-95,1 5 1,-4 5 90,4 9 1,-5 3 28,6 7 1,-7 6 27,1 3 0,-1 5-68,2 5 1,-4 6-189,8-28 0,0 0 0,-6 39 207,6-36 0,1-1 1,-2 36-134,6-12 1,1-4 102,4-10 1,9-11-485,10-13 1,4-7-148,5-12 1,4-4-374,5-10 0,1-7 944,0-7 0,3-2 0,-4 2 0,-5-4 0,-6-4 0</inkml:trace>
  <inkml:trace contextRef="#ctx0" brushRef="#br0">15583 2658 8253,'-9'-34'-254,"-1"5"1,2 2 271,-1 8 1,1 5 960,3 5-711,4 6 0,-7-2-69,3 10 0,2 10 57,-7 14 1,6 12 31,-6 11 1,5 6-106,-4 9 0,4-1-196,-4 10 0,5-14-204,0-6 145,2-2 0,8 0-659,4-7 1,7-7 416,2-17 0,5-4-392,-5-9 0,0-4 285,-5-6 0,5-12-285,0-7 706,0-7 0,-5-2 0,0-1 0</inkml:trace>
  <inkml:trace contextRef="#ctx0" brushRef="#br0">15697 2858 8253,'1'-13'-40,"4"3"0,-2 4 266,7 6 1,-1 3 339,5 7 0,-1 6-285,-3 12 1,2 0-30,-2 1 0,-2 4-263,1 0 1,-4 0 107,4-4 0,-4-7-210,5-3 1,-6-8 86,6-2 106,-1-5 1,5-9-64,1-9 0,-6-15-28,1 1 1,-7-15-88,2 0 1,-4-4-204,-1 0 0,-1 1 41,-4-6 0,-3 7 158,-6 3 1,-1 7 157,1 11 0,0 5-120,0 10 1,0 3 30,-1 6 1,6 12-158,-1 7 1,7 8-139,-2 6 0,4-3 47,1 3 0,1-3 281,4-1 0,9-1 0,9 1 0</inkml:trace>
  <inkml:trace contextRef="#ctx0" brushRef="#br0">16166 2786 8253,'0'16'0,"0"3"0,0-1 704,0 5 0,0 1-186,0 4 1,0-6-194,0-3 0,6 2-190,4-2-13,2-6 1,7-7-11,0-6 0,0-2 171,-4-2 1,-1-11-104,0-8 1,-1 1 19,-4-2 0,2 6-254,-6 0 180,0-5 1,-12 9 130,-2 0 1,-4 6-157,-1 8 0,-7 2-170,-2 2 1,-3 4-632,3 7 0,2-1 392,7 0 0,1-5-1263,4 1 1571,3-7 0,18-3 0,4-8 0</inkml:trace>
  <inkml:trace contextRef="#ctx0" brushRef="#br0">15713 3724 8301,'12'-6'-30</inkml:trace>
  <inkml:trace contextRef="#ctx0" brushRef="#br0">18242 3455 8076,'14'-8'-535,"0"3"0,2-1 107,3 1 579,-3 0-112,11-1 0,-12 4 187,4-2-94,4 2 1,-5 4 18,1 2-68,0 4 1,-12 11 20,2 0 1,-2 6-25,-7-17-54</inkml:trace>
  <inkml:trace contextRef="#ctx0" brushRef="#br0">16479 3057 8328,'-8'0'264,"2"0"-2,-1 6 0,4 8 268,-6 10 0,-1 9-396,-4 5 1,0 8-332,-1 1 0,1-4 80,0-5 0,6-7-239,3 2 0,4-9-465,1-5-2,0-3 247,6-2 576,2-6 0,13-14 0,0-9 0</inkml:trace>
  <inkml:trace contextRef="#ctx0" brushRef="#br0">16578 3213 8423,'0'14'-556,"0"2"388,0 3 1,-1 1 604,-4 4 0,3 3-69,-2-3 0,1 1-206,-2-1 1,3 1-32,0-16-69</inkml:trace>
  <inkml:trace contextRef="#ctx0" brushRef="#br0">16648 3440 8578,'1'-1'-16,"15"-28"-224,3-4 1,-3-3-97,3-7 1,-2 1 55,2-1 0,-3 7-68,3 2 0,-8 6 327,-1 4 0,-7 8-256,1 7 326,-2 6 1,-4 3-97,-2 9 1,-4 4 136,-6 1 0,4 5-102,1 0 1,-1 5 94,-4-5 1,4 4-27,1-4 0,6 0 0,-2-4 1,4-1-58,1 0 0,6 0 0,2 0 0</inkml:trace>
  <inkml:trace contextRef="#ctx0" brushRef="#br0">16920 3142 8372,'-10'0'0,"1"0"0,4 1-241,-5 4 0,1 3 306,-5 6 1,4 7 507,1 2 1,1 4-350,-2 2 0,4-6-138,6 1 1,0-6-183,0 0 0,6-3 62,4-6 0,-1-2-36,6-7 0,-4 0 113,8 0 0,-4-7-277,0-2 1,-1-10-53,0-5 1,-1-3-67,-4-1 1,2 1 130,-6 3 0,0-1-496,-5 6 510,0-6 0,-2 11-15,-3-1 222,-3 7 0,-18 8 0,-4 0 0</inkml:trace>
  <inkml:trace contextRef="#ctx0" brushRef="#br0">30825 12326 24575,'-62'-23'0,"0"0"0,1 1 0,6 2 0,-1 0 0,-3 2 0,-2 3 0,-12 4 0,-3 6 0,-3 1 0,-1-1-1967,9-1 1,-1 0 0,-2 0 0,-1 1 0,-1 1 1717,6 1 1,0 0 0,-2 1 0,0 1-1,-2 1 1,1 3-60,4 1 0,0 2 0,-1 2 0,0 1 1,-1 0-1,-1 1 0,0 0 308,-6 1 0,-1 1 0,0 0 0,-1 0 0,0 2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21808 881 6615,'-12'8'-290,"-2"3"290,0-6 0,-2-1 0</inkml:trace>
  <inkml:trace contextRef="#ctx0" brushRef="#br0">28975 1251 7409,'4'0'-3,"72"-5"-442,0 1 0,1-1 413,-1 5 0,-3 0-23,-2 0 1,-9 0 38,4 0 0,-12 0 257,-7 0 0,-4 1-167,-5 4 1,3-3 330,-3 2 1,3 0-399,1 0 0,-4-2 319,0 3 0,0-4-444,5-1 1,-7 0 342,-3 0 1,-3 0-238,-1 0 0,-2 0 11,-4 0 0,-2 0-5,-7 0 1,0 0 97,0 0 1,-4 0-100,-1 0 0,-4 5 69,5 0-36,-9-1-20</inkml:trace>
  <inkml:trace contextRef="#ctx0" brushRef="#br0">24767 2047 8465,'4'0'1,"48"0"8,-3 0 82,-12 0-37</inkml:trace>
  <inkml:trace contextRef="#ctx0" brushRef="#br0">16194 16292 7993,'-20'-6'0,"4"-7"6,-3-6 0,3 5 68,2 4 1,0 1 304,0-5-153,-7 6-57,5 2 1,-6 6 20,3 0-113,-3 0 45,-6 6 1,4 6-114,0 7 1,2 7 122,-1-3 1,-3 4 4,7 2 0,0 4-31,5 0 1,6 0-28,3-4 0,4-7-104,1-3-147,6 3 246,2-6 0,13-1-234,2-5 87,4-7-65,8 3 0,3-6-144,9 0 1,-7 0 171,2 0 0,-5 0-70,-4 0 0,-1 0 128,-14 0 0,1 0-14,-4 0 0,-7 7 228,-4 2-229,-2 4 22,-2 7 1,-6-2 125,-4 5 48,-9-5-188,3 9 0,-11-10 9,4 7 0,1-12-76,-2 3 0,7-11-197,-2 1 0,4-5 130,6-5 0,3-4-113,6-10 0,6-3-267,3-7 573,10-5 0,-3 4 0,11-5 0,-3 6 0,-4 1 0,1 6 0,-2 1 0,0 7 0,0 0 0,-5 6 26,0 2 1,-1 12 168,-4 3 0,-2 4 688,-7 1-573,0 7 1,1 1 100,4 6 120,-4-6-93,12 5-246,-11-11 0,9 6-165,-7-3 1,8-8 147,-3 3 1,4-9-153,1 0 0,0-5 18,0-5 1,-4-9-236,-1-10 0,-4-3-191,4-1 183,-5 0 111,2-7 0,-6 10-123,0-4-83,-6 10 226,4-8 1,-11 13-141,4 0 1,-4 1 115,-1 8 0,0 1-118,0 4 80,-1 0 0,6 0-357,-1 0-48,7 0 236,-3-7-45,12 0 347,2-14 0,13-1 0,1-7 0</inkml:trace>
  <inkml:trace contextRef="#ctx0" brushRef="#br0">16507 16036 8073,'8'6'73,"-3"4"58,-4 9 94,-1 3 0,0 13 59,0 3 0,2 4-72,3 6 0,-2 2-75,6 7 1,-4-2-56,5-2 0,-1 0-222,5-5 0,1-3-867,-1-7 573,6-3 305,-10-6 1,9-7-861,-10-3 989,-2-10 0,5 4 0,-4-5 0</inkml:trace>
  <inkml:trace contextRef="#ctx0" brushRef="#br0">16493 16519 8073,'16'-14'0,"3"0"0,3 1 20,6 4 1,7-4 98,3 4 0,-2-4-114,2-1 0,-6 0-348,1 0 0,-5-1-201,-4 1 0,-3 5 96,-7-1 448,-6 1 0,4-6 0,-4 1 0</inkml:trace>
  <inkml:trace contextRef="#ctx0" brushRef="#br0">16763 16235 8073,'14'0'-94,"1"-5"34,-1 1 87,0-7 1,0 7-254,0-5 1,-4 6 52,-1-2-71,1-3 91,-2 7 87,-2-12-269,-6 11 254,0-4 0,0 8-4,0 2 0,-1-2 59,-4 3 1,3-2 19,-3 2 25,4-4 211,1 6-150,0-7 176,0 0-208,0-7 69,0 6 39,0-6 19,0 7 265,0 0-303,0 7 1,0-4 64,0 6-109,0-6-25,0 10 1,0-5 42,0 6 1,0 2 16,0 3 1,0 3 11,0 6 1,0-2 16,0 2 1,0-3 0,0 9 1,0-6-72,0-4 1,6-4-2,4-6 0,2-1-315,3-3 1,4-6-112,-1-8 1,6-11-132,-5-8 1,6-6 470,-1-4 0,3-3 0,1-7 0</inkml:trace>
  <inkml:trace contextRef="#ctx0" brushRef="#br0">17175 16065 8062,'0'15'-40,"0"4"1,0-1-82,0 5 1,5 6 685,0 4 1,0 5-169,-5-5 1,1 3-455,4-7 1,-3 1-67,2-11 0,-1-5-145,2-5 240,-3-5 0,4 0 25,-6-8 0,0-6-118,0-9 0,0 2-274,0-7 1,0-1-432,0-8 381,0 3 197,0-5 0,6 2 248,4 0 0,3-1-75,1 6 0,-5 6-23,1 3 1,-1 3 147,5 2 1,1 6 23,-1 3 0,0 10 437,0 4 1,-1 6-219,-4 4 0,2 1 190,-6 4 0,0 3-116,-5-4 0,0 4 7,0 2 0,0-2-147,0-4 0,-2 3 237,-2-8-233,2 1-382,-11-4 49,12-7 0,-5-10-281,6-12 0,4-7-649,1-7 548,6-1 271,-3 1 0,6 0-545,0-1 367,7 1 190,-5 6 0,4 1-34,-6 7 1,1 1 132,-1 4 1,0 2 280,0 7 1,-4 7-159,-1 2 1,-6 9 184,2 0 0,-2 1-71,2-4-185,-3-1 85,4 0-35,-6 0 0,6 1 0,2-1 0</inkml:trace>
  <inkml:trace contextRef="#ctx0" brushRef="#br0">17702 15922 7962,'-15'15'-299,"6"0"350,-1 4 0,1 3 113,-5 7 0,4-1 97,1 1-179,-1 6 3,2-5 1,2 0 12,6-7 0,0-1-88,0 2 0,2-10-163,2-9 0,4 1 135,6-1 0,1-7-162,-1-7 1,0-5-63,0-5 1,1 1 36,-1-5 1,0-1-315,0-4 272,0-7 0,1 5 247,-1-3 0,0 3 0,-6 1 0,-3 1 0,-4 6 0,-1 3-48,0 3 106,0 8 1,0 5 187,0 12 1,0 2 296,0 13 1,0 0 243,0 4-383,0 1-133,0-1 0,5 1 174,0-1-245,6-6-169,-3 5 0,6-13-276,0 0 0,0-1-27,1-8 0,-6 0-276,1-5 1,-1-7-771,5-2 1318,-6-4 0,5-7 0,-5-3 0</inkml:trace>
  <inkml:trace contextRef="#ctx0" brushRef="#br0">17957 15965 8062,'7'14'-128,"2"0"0,9 1-204,1-1 262,6 0 117,-9 7 1,9-6 183,-6 4 0,5-3-310,-5-2 1,4-1-159,-4-3 0,5 2 36,-5-2 0,0-2-394,-5 1 595,0-6 0,0 10 0,1-5 0</inkml:trace>
  <inkml:trace contextRef="#ctx0" brushRef="#br0">18171 15823 8062,'-13'3'0,"4"7"0,-9 12 1187,4 16-478,-10 9-670,2 3 1,-3 14 108,-4 2 0,16-28 0,0 1-473,-6 3 1,0 2 0,0 4-1,0 2 1,-3 3 0,1 1-1</inkml:trace>
  <inkml:trace contextRef="#ctx0" brushRef="#br0">20147 15851 8395,'8'7'-102,"3"2"107,-6 10 1,6-3 105,-2 3 1,2 3-149,-1 2 0,2 1 109,-2-1 0,3-2 3,1-3 0,-2-4-74,-2 4 0,2-8 124,-2-1 0,3-7 70,1 2-124,0 3 1,5-7-6,0 4 1,0-3-24,-5-2 0,5-5-113,0 0 0,5 0 111,-5 5 0,6 0-45,-1 0 1,-2 0-16,1 0 0,0 0 4,0 0 1,6 0-25,-1 0 0,2 0 9,8 0 1,0 0-105,5 0 1,1-4 21,3-1 102,-2 0 1,-1 4-1,-6-3 29,1 0 0,-3-1 38,2 5 0,-6 0 179,1 0 1,4 0-175,0 0 0,4 5 129,2-1 1,6 6-75,3-5 1,4 1 161,0-1 1,1-4-183,0 4 1,0-3-110,0-2 1,8 0 29,6 0 1,-31-2-1,0-1-150,3 1 0,0-1 0,0-2 0,1 1 154,31-1 1,1-1 28,-5 1 0,7 3-36,-38 0 1,0 0 0,4 0 0,-1 2 12,0 0 0,-1 0 1,2 0-1,-1 0 23,33 0 0,0 0-36,-5 0 1,-30 0 0,0 0 13,2 0 0,0 0 0,-1 0 1,-1 0-135,40 0 1,-9 0 46,0 0 1,-3 0-62,-7 0 1,6 5 66,-2-1 0,3 1-20,3-5 1,-8 0 29,-2 0 1,-5 0-52,-5 0 0,-6 5 69,-4 0 1,-7-1 12,8-4 1,-5 0 56,0 0 1,1 0 77,-6 0 0,-1 0-129,-8 0 0,1 5 292,-6 0 1,-5 0-299,-4-5 1,-6 4 140,6 1-69,-7 6 238,3-3-234,-6 6 0,0 1-5,0-1-57,0 0 1,5 0 4,0 0 1,-1 1 42,-4-1 0,5 0-8,0 0 1,4 0 23,-4 1 1,5 0-13,-6 4 0,7-1 27,-1 5 0,1-5-49,-2 1 0,4 1-162,-3-1 0,1-4-82,-2-6-5,4-6 0,-10 3 190,6-6 0,-5-1-28,0-4 0,3-7-152,-3-7 1,1-5 124,-5 5 1,5-6 71,0 1 1,-1-1-62,-4 1 1,2 3 202,3 7 1,-4 0-63,4 0 219,-4 6-275,-1-5 10,0 12-24,0-6-214,7 7 192,-6 0 1,10-1-19,-6-4 211,0 3-122,1-4-7,2 0 0,2 4-21,-1-2 1,-4 2 14,4 2 1,-4 0 20,5 0 0,-6-5-12,6 0 1,1 1 7,8 4 1,-2 0-18,7 0 0,0-2 42,4-3 0,7 4-63,3-4 0,3-1 6,1 1 1,-1-4-23,-3 4 0,3-2-11,-3 3 0,-3 2 0,-2-3 1,4 4-12,1 1 0,7 0-52,3 0 1,7 0 70,2 0 1,-3-5 153,7 0 1,-5 1-290,5 4 0,-2-5 251,-3 0 1,8-1-79,2 1 1,10 4-6,-36-2 1,0 1 0,38-1-16,-2-2 0,-4 3-13,-1-2 0,-30 0 0,1 1-181,0 1 1,1 0 0,0-1 0,1 1 210,36 2 1,-1 0-58,-3 0 0,-3 0 4,3 0 1,-35-1-1,1 0 12,1-1 1,0-1 0,1 3 0,0-1 29,-1-1 1,-1-1 0,0 2 0,0 1 14,39 0 0,-41-3 0,0 1-20,0-1 0,1 1 1,-1-1-1,2 1 1,5 2 1,1 0 0,-4 0-1,0 0 8,1 0 1,0 0 0,-3 0 0,-2 0 4,41 0 1,0 0-29,-39 0 1,1 0 0,1 0 0,0 0 11,-1 0 1,0 0-1,0 0 1,1 0-100,31 0 1,-2 0 50,-2 0 0,8 0 13,-34 0 0,0 0 1,-2 0-1,-1 0 6,39 0 1,-11 0 0,1 0 1,-3 0 77,3 0 0,0 0-72,0 0 1,0 0 120,0 0 1,-6 0-42,-4 0 1,-4 0 67,-5 0 0,2 0-36,-7 0 1,6 0 11,-6 0 0,7 0-52,-2 0 0,-3 0-14,-2 0 1,-3-4 159,-1-1 0,-7 0-125,-2 5 1,-1 0 160,-5 0 0,2-5-154,-11 1 0,5-1 319,-5 5 1,0-5-354,-5 0 1,0-6 67,0 2 1,1 1-75,-1-1 0,0-3-155,0-6 0,-3-5-36,4-5 0,-4 0 80,8-1 1,3-12-835,1-6 0,11-4 62,3-6 626,11-3 0,-23 25 0,0-1 0,4 1 0,-1-1 1</inkml:trace>
  <inkml:trace contextRef="#ctx0" brushRef="#br0">24967 16846 8381,'-7'8'0,"1"5"-329,-3-4 0,-2 6 424,6 4 1,-5 3 682,6 6 1,-6 1-343,5-1 0,-1 5-145,1 0 0,2 5-35,-6-5 1,4 5-2,-4-4 1,-1 5-322,-4-1 1,-2 0 92,-3 5 0,2-4-509,-7 8 0,7-9 65,-2-5 0,3-3-215,2-1 1,6-12 321,3-2 0,3-12-127,2-3 0,2-15-26,3-13 1,3-8 462,6-12 0,6-2 0,3-7 0</inkml:trace>
  <inkml:trace contextRef="#ctx0" brushRef="#br0">24896 17003 8245,'6'-14'0,"-3"6"3,7 3 0,-7 5 188,2 5 1,-4 7 246,-1 7 1,5 5-136,0-5 1,-1 6 147,-4-1 1,5 4-64,0 6 0,6 0 42,-2 4 0,-1 3-66,2-3 0,-1 3 146,5 2 0,5 4-231,0 1 0,7-6-33,-3-4 0,6-11-191,4 2 1,-3-15 68,3 0 0,2-11 67,-2-3 0,-1-13-117,-9-10 0,3-10-290,-7-5 1,4-5-208,-4-4 0,0 1-524,-5-6 1,1-5-87,-1-5 1,0-1-1422,0 1 2454,1-2 0,-3-9 0,-2 0 0,-2-1 0,3 0 0,4-2 0</inkml:trace>
  <inkml:trace contextRef="#ctx0" brushRef="#br0">20474 14870 8213,'-6'15'-33,"4"-1"86,-3 0 0,-1 5 25,1 0-31,1 0 0,4 0 91,0 0 0,6 4-177,3-4 1,4 0 73,1-4 0,0-3-164,1-2 0,-1-4 11,0-6 63,7 0 126,-6 0 1,6-6-48,-7-4 64,0-9-195,7 4 0,-5-11 103,3 7 1,-8-4-45,-2 4 1,-1-5 0,2 5 0,-4-5 3,-6 5 0,0 0-83,0 5-285,0 0 186,-6 0-196,4 6-104,-11-5 526,12 5 0,-12-6 0,5 0 0</inkml:trace>
  <inkml:trace contextRef="#ctx0" brushRef="#br0">21711 14814 8126,'-14'0'-1498,"-1"0"1481,8 0 1,-4 1 350,6 4-140,-6-4-3,9 12 1,-6-5-51,4 6 1,2 0-29,-3 1 1,4-1 102,1 0 1,0 0-129,0 0 0,4 5 4,1 0 0,6 0-119,-1-4 158,2-1-115,2 0 1,5-6-108,0-3 1,0-4 153,-4-1 1,-1 0-29,0 0 0,0-6-33,0-4 0,1-2-3,-1-2 1,-6-1-41,-3 1 59,2 0 4,-5 0 0,4-1-387,-6 1 249,0 0 0,-4 0-509,-1 0 262,-6-1 66,3 7 0,-2-3 297,1 7 0,-1-7 0,-4 3 0</inkml:trace>
  <inkml:trace contextRef="#ctx0" brushRef="#br0">24156 14757 7956,'-8'-8'-49,"-4"1"0,9 12-82,-7 0 1,7 6 9,-2-2 196,4 4 1,-4 1 66,0 1 0,1-1-1,4 0 0,0 0 57,0 0 1,-5 5-86,0 0 1,0 5 19,5-5 1,2 1-4,3-1 0,-2-3-17,6 3 0,1-3-25,4-2 0,0-1-127,0-4 0,1 2 79,-1-6 1,0 0-134,0-5 1,0-2 41,1-2 1,-1-9-82,0-6 1,-4-2 29,-1 2 0,-1-1 49,1-4 0,-2-1-75,-7 6 1,0-5 16,0 5 1,-7 0-113,-2 5 0,-2 5 9,1-1 0,-2 7-458,2-2 672,4 4 0,0 1 0,6 0 0</inkml:trace>
  <inkml:trace contextRef="#ctx0" brushRef="#br0">26218 14885 7091,'-5'14'394,"0"0"0,1 0-36,4 0 0,1 5-191,4 0 0,-2 0-133,7-4 0,-6-3-12,6-2 0,-1 1 75,6-7 0,-1 1-196,0-5 1,5-1 74,0-4 1,-5-3-65,-4-6 0,-2-5 79,1 0 0,2-5-120,-6 5 1,0-5 86,-5 6 0,0-1-123,0 4 1,-7 3 20,-2 2 0,-4-1-172,-1 6 1,4 1-557,1 4 872,6 0 0,-10 6 0,5 2 0</inkml:trace>
  <inkml:trace contextRef="#ctx0" brushRef="#br0">27398 14828 7970,'-14'4'-538,"0"1"397,6 6 0,-3-3 479,6 6 0,0 2-13,5 3 1,0-3-107,0 3 1,0-3-86,0-2 1,6 0 3,4 0 1,4 1-166,5-1 0,-1-6 49,5-4 1,1-2-107,4-2 1,-1-2 70,-3-2 0,1-6-86,-6-9 1,0 2 89,-5-7 1,-1 5-9,-4-5 0,-2 6-108,-7-6 1,0 6-176,0 0 1,-7 2-102,-2 2 1,1 6 136,-1 3 1,4 3-331,-5 2 594,7 0 0,-3 7 0,6 1 0</inkml:trace>
  <inkml:trace contextRef="#ctx0" brushRef="#br0">29218 14856 7535,'-14'0'-232,"4"5"-47,1 0 0,4 6 46,-4-2 1,4-1 343,-5 2 1,6-1 45,-6 5 1,7 0 70,-2 1 1,-1-1-28,1 0 0,0-4 620,5-1-94,0 1-381,0-3-166,7 0 1,1-7 64,6 0 1,0-7-281,0-2 0,-4-8 15,-1-2 0,-1-2-144,2 2 0,1 3-37,-7-3 1,1 4-185,-5 0 0,0 1-615,0 0 410,0 0-70,-6 6 159,4 2 501,-4 12 0,6 2 0,0 6 0</inkml:trace>
  <inkml:trace contextRef="#ctx0" brushRef="#br0">29843 14771 7895,'-1'9'-131,"-4"1"0,4-5 87,-4 4 1,-1 1 338,1 4 1,-2 0-71,3 0 1,2 0-131,-3 1 1,4-1-47,1 0 0,1 0-174,4 0 0,-2-4 144,7-1 0,-1-5-2,5 0 0,1-2 13,-1-2 1,-5 0 3,1 0 1,-1-2 103,6-2 0,-1-3-166,0-2 0,-1-4-111,-4 4 1,2 1 44,-6-2 0,4 1-229,-4-5 1,5 4 159,-6 1 1,3 4-114,-3-5 0,0 3 53,5-3 223,-6 4 0,10-1 0,-5 0 0</inkml:trace>
  <inkml:trace contextRef="#ctx0" brushRef="#br0">30597 14941 7851,'-6'8'-252,"3"5"210,-7-4 0,5-1 42,-4 2 18,6-1 2,-4 6-16,7-8 1,7-7 0,2-9 0,4-8 56,1-2 0,0-7-50,0 3 1,1 1-69,-1-2 1,-6 2 2,-3-2 1,-4-1-317,-1 6 370,0-6 0,-13 9 0,-2-5 0</inkml:trace>
  <inkml:trace contextRef="#ctx0" brushRef="#br0">24213 14117 7926,'-14'-5'-112,"0"0"1,0-4 178,-1 4 0,1-4-182,0 4 80,-7 0 1,6 5 13,-4 0 1,-3 2 172,-2 3 1,2 2-214,-2 8 1,5-1 140,-5 0 0,5 7 70,-4 2 0,5 4-46,-1 2 0,10 1-14,4 3 0,4-2 15,1 7 0,1 0-4,4 5 1,8 1-75,6 3 0,11-4 83,-2 0 1,7-5-6,3-5 0,0-9-22,9-1 1,-3-10-19,-1-4 1,1-7-19,3-2 1,2-8-18,4-11 1,2-8-43,-3-6 0,-3-5 167,-2 5 1,-9-5 330,-5 5 1,-9-5-195,-5 5 1,-5-2-146,-4 2 0,-4 8-64,-6-4 1,-11 6-150,-3-1 1,-16 3 75,-3 7 1,-13 1-191,-6 4 0,1-2-61,-1 6 1,6 0 91,-1 5 0,3 5-777,1 0 373,13 0 250,3-5 303,13 0 0,0 6 0,-1 2 0</inkml:trace>
  <inkml:trace contextRef="#ctx0" brushRef="#br0">19379 17827 8438,'14'8'298,"1"5"-808,-1-4 0,6-2 323,4-3 1,5-2 473,4-2 1,3 0-316,7 0 1,-5-2-178,0-2 0,-7-4-191,2-6 60,-9 6 336,-3-5 0,-14 5 0,0-6 0</inkml:trace>
  <inkml:trace contextRef="#ctx0" brushRef="#br0">19379 17856 7942,'-6'0'-54,"6"0"1,6 0-121,8 0 1,1 1 390,-1 4 0,5 1-66,0 4 0,0 7-148,-5-2 0,0 2-13,0-3 1,-6 5-4,-3 0 0,-3 5 40,-2-5 0,-2 6-4,-3-1 1,-3 3 28,-6 1 0,-6-4 98,-4-1 0,2-1 60,-2 2 0,7 1-43,-2-6 1,3 0 324,2-4-296,0-1 0,6-5 473,3 1-467,3-7 1,10 3-154,6-6 0,7 0-61,7 0 1,7 0-210,3 0 0,8-5-254,1 1 0,7-1 156,-2 5 145,-3 0 0,0-6 1,-6-2-1</inkml:trace>
  <inkml:trace contextRef="#ctx0" brushRef="#br0">20062 18140 8022,'9'10'92,"1"-1"0,4-6-189,5 2 1,8-3 133,1-2 1,2 0 157,8 0 0,0-7 75,5-2-238,-1-10 0,-5 1-30,-4-5 0,-5 4-84,-4-5 0,-8 7 51,-7-2 1,-6 3 3,2 2 1,-11 1-124,-8 4 1,-4-2 11,-10 6 0,-4 0 72,-11 5 0,-1 2 76,-3 2 0,3 3 107,-4 2 1,9 4 2,1-4 1,11 6 235,-1 4 0,9-4-85,0 4 1,8 3 60,1 2 0,7 3 281,-2 1 0,10 1-181,4-1 1,6 1-137,4-1 0,4 1-350,10-1 0,4-6-361,5-3 0,7-5 139,4-4 0,2-2-213,2-4 1,-5-4 221,0 0 201,-13 0 1,9-19-1,-12 4 1</inkml:trace>
  <inkml:trace contextRef="#ctx0" brushRef="#br0">18995 17372 8099,'7'8'-265,"4"3"-82,12-6 0,7 1 445,13-1 1,11-3 695,3 3-759,9-4 0,0-1 215,10 0 1,-31-2 0,2-1-1052,4 1 1,2 0 958,2-1 1,1 1-70,-2 2 0,-1 0 5,0 0 0,0 0 0,1 0 0,1 0 77,4 0 1,0 0-77,-4 0 0,-1 0 0,6 0 1,-1 0-211,-12-1 1,-1 2-271,-3 2 1,-1 0 379,1 1 1,-2 0 160,32 10-1581,4-6 1222,-12 5 188,-2-5-949,-19 0 604,4-2 1480,-18-6-1352,5 0 538,-13 0-611,-2-6 1290,-12-2-985,-2-6 0,-6-7 0,0-1 0</inkml:trace>
  <inkml:trace contextRef="#ctx0" brushRef="#br0">19848 16918 8053,'-7'1'-721,"2"4"470,3-4 0,7 12 243,0-3 1,6 7 429,-2 2 0,5 0-314,5-5 1,-1-4-64,5-1 1,-4-6-6,5 2 1,-2-4-15,2-1 1,3-1-91,-4-4 0,-2-4 82,-2-10 0,-3 1-91,-2-5 1,-1 4-2,-4-5 1,-3 5-8,-6-5 1,-3 7 42,-6-2 1,-2 8 18,-13 2 1,0 5 13,-4 0-9,-1 2 59,1 2 1,-5 2 5,0 2 1,-1 6 59,6 9 0,4-2 197,1 7 0,5 1-99,-1 8 0,10-1 167,4 6 1,4-7-183,1 3 0,6-4-37,3-2 0,12-1-130,7-3 0,1-4-52,4-6 1,2-6-229,-2-3 1,11-5-21,-1-5 0,4-9-237,1-10 0,-4 1 23,3-6 0,-4 4 487,-5-8 0,3-4 0,-5 1 0</inkml:trace>
  <inkml:trace contextRef="#ctx0" brushRef="#br0">20232 16505 8053,'15'0'0,"-6"0"-9,0 0 0,1 2 40,4 3 1,0 2 186,1 8 1,-1-1 42,0 0 0,2 0-358,3 1 0,-2-3-109,7-2 0,-5 1-119,5-7 0,-7 1-261,2-5 586,3 0 0,0-12 0,7-4 0</inkml:trace>
  <inkml:trace contextRef="#ctx0" brushRef="#br0">20474 16434 8053,'-9'6'0,"-1"4"0,2 4-130,-1 5 0,-6 5 90,1 9 0,0-1 156,-5 6 1,-3-1-329,-2 6 1,4-5 211,1 0 0,-3-7 0,0 4 0</inkml:trace>
  <inkml:trace contextRef="#ctx0" brushRef="#br0">20474 16591 7982,'-14'0'-305,"0"1"-34,-1 4 1,1-4 293,0 4 1,4 2 471,1-3-324,-1 1 1,1 0-36,0-1 1,5 0-70,0-9 1,8 2 22,6-7 1,4 1-86,5-5 1,-2-1 64,7 1 0,-7 5-34,2-1-4,4 7-31,-8-3 35,6 6 92,-13 0 0,-8 4 112,-10 1 0,-4 6-115,-5-1 0,2 2 17,-7 3 1,5-6-36,-5 1 1,7-7 16,-2 1-128,3-2 1,4-4-206,2-2 0,4-6 11,6-9 0,6 2 80,4-7 0,7 5-375,2-4 561,6-1 0,-3-5 0,7 1 0</inkml:trace>
  <inkml:trace contextRef="#ctx0" brushRef="#br0">20559 16335 7049,'0'14'-467,"0"2"902,0 3 1,0-2-76,0 7 0,2-1-126,3 6 0,-4 1-55,4 3 1,-3-3-11,-2 3 0,4-3-28,1-1 0,4-3-6,-4-2 1,6-3-228,-1-7 75,-4 0 1,7-6 1,-5-2-7,6-6 1,-5-6 50,1-3 1,-1-6-140,5-4 0,-4-3 22,-1-6 1,-5-1-208,0 1 1,3 0 91,-3-1 1,1 2-53,-5 4 1,0-4-236,0 3 0,0 2 173,0-2 1,-1 8 316,-4 2 0,3 0 0,-10 6 0,4-6 0</inkml:trace>
  <inkml:trace contextRef="#ctx0" brushRef="#br0">20858 16150 7179,'-8'0'-123,"2"1"423,6 4 161,-7-3-361,6 4 0,-6-4 115,7 2-51,0-2-90,7 4 0,-6-7-78,4-4 159,-3 3-63,4-4-84,-4 6 0,4-2-6,-6-2-16,0 2-8,0-4-185,0 6-144,0 0 0,0 6 1,0 2-1</inkml:trace>
  <inkml:trace contextRef="#ctx0" brushRef="#br0">20716 16249 6784,'9'2'482,"1"3"0,-6-4-334,6 4 0,-1 1-75,6-1 1,-1 0-126,0-5 1,2 0 118,3 0 0,-3 0-90,3 0 0,-4-5-322,0 0 1,-1-4 84,0 4 260,-6-6 0,-2 9 0,-6-4 0</inkml:trace>
  <inkml:trace contextRef="#ctx0" brushRef="#br0">20858 16264 6890,'0'9'19,"0"1"0,0-1 404,0 5 1,0-4-91,0-1 1,5 1-466,-1 4 0,1 0-152,-5 0 0,2 1-530,2-1 814,-2 0 0,4 0 0,-6 0 0</inkml:trace>
  <inkml:trace contextRef="#ctx0" brushRef="#br0">20957 16576 7407,'-9'0'-271,"-1"0"455,7 0 71,-3 7 1,8-6-283,2 4 1,-1-3-174,7-2 1,-1-2-613,6-3 812,-1 4 0,0-18 0,0 3 0</inkml:trace>
  <inkml:trace contextRef="#ctx0" brushRef="#br0">21085 16249 7165,'-1'15'-294,"-4"-1"1,3-5 388,-2 1 0,-3-6 486,3 6-193,-1-7 256,5 3-518,0-6-33,0 0-115,0-6 1,0 3 161,0-7-124,6 7 0,-3-5 57,7 4-271,-7 2 118,3-4 14,1 6 19,-6 0 23,6 0 89,-1 0-59,-5 0 0,6 0 0,-2-2-5,-1-3 0,3 4 14,-3-4 168,-2 4-165,4 1-7,-6 0 0,0 6 7,0 3 1,0 4-5,0 1 0,0 0-5,0 1 0,-1 4 10,-4 0 0,3 6 32,-2-1 1,-3 2-1,3 3 0,-1-1 6,5 1 1,0-6-51,0 1 1,0-5 2,0 5 1,0-12-10,0 3 1,1-6-9,4 1 0,-2-4-2,7-6 0,-6-2 25,6-2 0,-5-4-76,4-7 1,-1 0 56,2-4 1,2 1-10,-2-5 1,-2-1-2,1-5 1,-1 1 4,1 0 0,2-1-3,-6 1 1,5 4-8,-6 0 1,6 7-18,-5-2 0,-1 3-56,-4 2 0,5 5 66,0-1 390,0 7-365,-5-3-74,0 6 0,0 1-219,0 4 245,0 3 1,-2 8 263,-3 3-180,4 3 0,-10 6 217,6 1 0,0 4-107,5 0 0,0 2-83,0-2 0,0-5-210,0 1 1,7-7-331,2-8 0,5-1 53,5-4 0,2-3-232,2-6 0,-2 0 656,-7 0 0,7-6 0,1-2 0</inkml:trace>
  <inkml:trace contextRef="#ctx0" brushRef="#br0">20659 17685 8044,'0'14'-464,"0"1"0,0-1 512,0 0 1,0 0 165,0 1-131,0 5 0,0-4 72,0 3 1,0-2 22,0 2 1,0-3-49,0 3 1,0-3 135,0-2-248,6 0 111,2 0 1,2-6-84,-1-3 0,-4-3 69,4-2-87,1 0 0,2-12-26,-2-2 1,2-5-127,-2 0 1,-2 2 38,1-7 0,-1-1-191,2-8 1,-2 4-212,-4 1 1,-2 1-68,3 8 32,-4 0 105,-1 5 417,0 6 0,-6 2 0,-2 6 0</inkml:trace>
  <inkml:trace contextRef="#ctx0" brushRef="#br0">20858 17600 8031,'-8'0'-612,"2"0"653,6-6 1,1 4 75,4-3 1,-2 4-51,7 1 1,-1 0 157,5 0-284,1 0 1,-1 4-133,0 1-61,0 0 1,-4-5 69,-1 0-232,-6 0 414,4 0 0,-7 6 0,0 2 0</inkml:trace>
  <inkml:trace contextRef="#ctx0" brushRef="#br0">20943 17628 8031,'2'10'-662,"2"-1"0,-2-4 701,3 5 0,-4-6-24,-1 6-9,0-1 1,-1 5-99,-4 1 1,3-6-346,-2 1 437,2-1 0,-4 5 0,-2 1 0</inkml:trace>
  <inkml:trace contextRef="#ctx0" brushRef="#br0">21100 17628 8373,'0'15'123,"0"-1"0,-2-5-49,-3 1 1,4-1 11,-4 5 0,3 1 65,2-1 0,-4 5-4,-1 0 0,0 6 57,5-1 1,0 3-82,0 1 1,0-1-11,0-3 0,6 1-53,4-6 0,-2-5-143,1-4 1,1-7 56,4 1 0,-5-8-137,1-6 1,-1-9-126,6-4 0,-6-4 104,1-2 1,-2-4-86,1 0 1,2 0 28,-6 4 1,4-2 95,-4 2 1,0-1 66,-5 11 0,4 0 160,1 5-86,0 0 432,-5 6-215,0 2-28,0 18 1,0-1 88,0 13-84,0-7-113,0 10 0,-2-6 121,-2 3-134,2 2-5,-4-3 1,6 3 7,0-2 1,1 1-92,4-6 1,-2 0-172,7-5 0,-1-6-85,5-3 1,5-3-832,0-2 1110,7 0 0,-4-13 0,6-3 0</inkml:trace>
  <inkml:trace contextRef="#ctx0" brushRef="#br0">19592 18410 6904,'-7'10'-5,"2"-1"1,2-4 224,-2 4-101,3 1 1,-6 3-161,4-4 1,1 4-138,-7-4 0,1 9-92,-6 0 1,6 1 112,-1-4 1,6-1 156,-6 0 0,5-4 0,-4-1 0,6-6 0,-10 10 0,5-5 0</inkml:trace>
  <inkml:trace contextRef="#ctx0" brushRef="#br0">19450 18638 8013,'2'-13'-997,"3"4"0,-2-4 983,6 3 1,1 3 59,4-3 1,-3 2-3,3-1 1,-6-2 34,11 6 0,-6 0 7,6 5 0,-4 0 24,0 0 0,-6 7 141,1 2 1,-2 10-103,1 5 0,-3 3 149,-6 1 1,0 7 22,0 3 1,0-4 8,0 0 0,0-6-42,0-4 0,0-4-88,0-6 0,-4-4 5,-1-1 0,-1-5-65,1 0 0,-1-4-129,-4-4 0,-3-6-508,4-9 1,-2 2 163,1-7 1,-2 0-407,2-4 1,2 1 738,-1 3 0,-1-9 0,-4 3 0</inkml:trace>
  <inkml:trace contextRef="#ctx0" brushRef="#br0">19322 16818 8303,'-9'0'-260,"-1"0"1,7 2-375,-2 2 1,-2 0 445,-3 5 1,-3 0 384,-1 6 1,0-6-172,0 1 0,0-6 134,-1 6 1,1-5 267,0 4-253,6-6 0,-5 10-7,4-4 1,-10 6-9,-5 4 0,-4 3-44,-5 6 1,1 2 18,-6 3 1,0 4-206,-4 5 0,-1 6-145,0-1 1,-6 2 93,-3-2 0,-5 5 46,27-21 0,-1 0 1,-1-2-1,1-1 53,-3 0 1,1 1-1,2-1 1,1 1 26,-23 23 1,6-8 15,9-1 1,3-5-11,7 0 0,6-5 23,3-10 1,3-2-423,2-7 266,0 0-634,6 1 756,1-14 0,14-9 0,1-14 0</inkml:trace>
  <inkml:trace contextRef="#ctx0" brushRef="#br0">18156 17529 8366,'-14'6'-647,"0"2"452,0 6 1,-2 0 395,-3 1 1,2 5 98,-7 4 0,3 9 289,-7 5 0,3 3-358,-8 2 0,-2 4-98,2 1 1,-5-1 85,5-4 0,6 2-14,8-2 0,3 3-158,2-8 1,6-4 44,3 0 0,4-11-72,1-4 0,1-3-66,4-2 0,4-6-226,10-3 0,16-16 4,12-8 1,13-13-6,7-6 0,-33 18 0,1-1-361,1 0 0,-1 0 0,36-16-124,1 4 758,-34 18 0,1 0 0,35-8 0,-34 11 0,1 0 0,-1 0 0,0 0 0</inkml:trace>
  <inkml:trace contextRef="#ctx0" brushRef="#br1">21398 17657 8241,'0'-14'-161,"0"-1"1,0 1-200,0 0 0,0 0 526,0-1 940,0 1-431,0 0-207,0 0-125,0 0 46,0 6-272,-6-5 0,0 10 44,-4-7 1,-3 7-25,4-1 1,1-3-14,-1 3 0,-1-3-135,-4 2 87,0 4 1,-1-5 51,1 6-188,0-7 1,0 6 81,0-4 0,-1 3-115,1 2 0,5 0 54,-1 0 1,1 0 26,-6 0 1,-4 0 19,1 0 1,-3 0-3,2 0 0,2 5 39,-7 0 1,5 1-10,-5-1 0,5-4 81,-4 4 0,5-3-80,-1-2 1,-1 5 44,1-1 1,-5 1-32,5-5 1,0 0-4,5 0 0,0 0 93,0 0 19,-1 0-108,1 6 0,0 1 0,0 2 0,4 4-17,1-4 0,1 9 17,-2 1 0,-2 6-38,2-1 1,2-2 80,-1 1 1,4-4 77,-4 5 0,5-5-64,0 5 1,-3-7 22,3 2 1,-1-3 88,5-2 1,0 0-120,0 0 1,0 1 21,0-1 1,0 0-9,0 0 0,2-4-84,2-1 1,-2 1 179,3 4-118,2 0 1,0 0-13,2 1 0,-1-1 11,-3 0 0,1 0 91,4 0-77,2 1 1,-4-1 4,6 0 1,1-4-18,-1-1 0,0-4 91,0 4 1,5-4-69,0 4 0,7-5-4,-3 0 1,4 0 0,2 0 1,-1-2 4,0 3 0,1-4-72,-1-1 1,1 0 68,-1 0 0,1 0-134,-1 0 0,0 0 105,1 0 1,-1-1-123,1-4 1,-1-1 56,1-4 1,4-3-97,0 4 0,6-4 42,-1-1 0,-3 0-9,-2 0 0,0-5-15,-4 0 0,3-5-6,-9 5 0,-2-5-66,-2 5 1,-8-6 108,-2 1 0,-6-2-50,2-3 1,-5-1-20,-5-3 0,-3 3-5,-6-3 1,-6-2-11,-4 2 1,-8 1-103,-1 9 1,-8-3 68,-1 7 0,-1 0 42,-4 5 0,-1 6-241,5 4 1,-2 2 75,7 2 0,-3 0-239,-2 0 1,2 2-310,3 2 0,3 4 806,7 6 0,-1 1 0,1-1 0</inkml:trace>
  <inkml:trace contextRef="#ctx0" brushRef="#br0">26971 17131 8253,'2'-13'293,"3"4"167,-4 2 0,10 9-199,-6 3 0,6 4-201,-1 10 0,-4 2 97,-1 2 1,1 4-110,-1-3 0,0-2-653,-5 2 472,0-7 0,4 8 40,1-6 1,0-4-67,-5-6 0,-7 0 66,-2 6 0,0-6 35,-6 1 1,0-1 80,-9 5 0,-3 5-30,3 0 1,-1 5 25,1-5 1,4 6-7,6-1 0,6-4 3,3-1 0,3 2-15,2-2 0,3-5 11,7-4 0,1-3-42,13 3 1,-5 1 26,4-6 0,-5-1-5,1-4 0,-4 5 7,0 0 0,-3 1 0,-2-1 0,-5-2-52,-10 7 0,-5-1-6,-9 5 1,-4 1-32,-10-1 1,3 0 68,-4 0 1,4 0-221,2 1 0,6-7 110,3-4 0,8-2 131,1-2 0,13 0 0,-1 0 0</inkml:trace>
  <inkml:trace contextRef="#ctx0" brushRef="#br0">27398 17344 8253,'-6'21'0,"-2"-4"-96,-6 7 1,-2-1-161,-3 6 1,3-1 998,-3 1 0,8-1-194,2 0 0,5-1-394,0-3 1,4-3 57,4-7 0,1-2-274,9-2 1,-1-5-7,11-10 1,-5-9 141,4-10 1,1-3-16,4-1 0,-1-1-193,-3 1 0,-3 1-275,-7 3 0,-6 4 182,-4 6 0,-8 1-224,-6 3 1,-9 4 140,-4 6 1,-4 2-233,-2 2 0,7 4 541,3 7 0,3-1 0,2 0 0</inkml:trace>
  <inkml:trace contextRef="#ctx0" brushRef="#br0">27910 17372 8261,'-14'8'0,"1"5"-368,4-4 1,-4 6 426,3 4 0,3-2 0,-1 7 271,1 1 1,3 0-132,4-1 0,0 1-102,0-6 1,6-5-101,3-4 1,4-7 46,1 2 0,5-10 74,0-4 1,0-10-189,-5-5 1,5-5 110,0-4 1,0 5-147,-5-1 0,-4 3 64,-1 7 0,-5 0-185,0 4 1,-4 3-24,-4 2 1,0 4-16,-5 6 1,-1 2 102,-4 2 1,0 4-120,0 6 1,6 1 43,3-1 0,4 0 236,1 0 0,0-6 0,6 5 0,2-5 0</inkml:trace>
  <inkml:trace contextRef="#ctx0" brushRef="#br0">28379 17372 8261,'-20'15'-44,"2"-1"114,-6 0 0,7 0 104,-2 1 0,3 0 42,2 4 1,1-3 156,4 3-120,3-3 0,7-4-251,4-2 1,0 1 176,9-6 0,-1-2-179,10-8 1,1-7-50,4-7 0,-1-2-51,-3 2 1,1-1-244,-6-4 1,-1-1 184,-9 6 1,2-2-9,-6 2 0,0 8 93,-5-3 0,-8 4-187,-7 1 0,0 3 19,-9 6 1,0 0-34,-4 0 1,1 0 44,3 0 0,-1 4 19,6 1 1,5 6-5,4-1 214,7 2 0,-3 2 0,6 1 0</inkml:trace>
  <inkml:trace contextRef="#ctx0" brushRef="#br0">28649 17387 8261,'-14'6'-418,"0"-4"295,6 4 508,-5 0 0,12-3-83,-4 7 0,3-5-72,2 4 0,7-6-73,2 2 0,-1 1-76,1-1 1,1 0 20,4-5 1,0 0 118,1 0-302,-1 0 0,-2-2 29,-2-3 0,-2-1-127,-3-3 0,-4-4 56,4 4 0,-5-4-104,-5-1 0,-1-1 3,-4 1 0,-2 0 107,2 0 0,-2 4 2,-3 1 1,6 4-113,-1-4 1,6 5-426,-6 0 217,7 2 435,-3 2 0,6 0 0,0 0 0</inkml:trace>
  <inkml:trace contextRef="#ctx0" brushRef="#br0">29062 17330 8080,'-10'5'-630,"1"-1"1,-1 7 1042,-4-1 0,1 7-49,4 2 1,-2 0-39,6-5 1,0 1-53,5-1-142,0 0 0,2-1 14,3-4 0,4-3-156,10-6 1,-3-1 83,3-4 0,-3-3-132,-2-6 1,0-2-103,0-3 0,-1 3 70,-4-3 1,-2-1-186,-7 1 1,0 0 43,0 5 1,-8 4-58,-7 1 0,-7 6-66,-11-2 1,-5 3 353,-9 2 0,-16 7 0,-10 1 0</inkml:trace>
  <inkml:trace contextRef="#ctx0" brushRef="#br0">28436 16761 8070,'-77'-14'0,"37"7"0,-1 0 0,-3 0 0,-1 1-29,1 1 0,-2 1 0,1-2 0,0 1 1,3 2-1,-1 1-372,1 0 0,-1 1 0,-3 0 0,0 2 501,-1 0 1,-1 2 0,2 3 0,1 3-23,-1 1 1,2 3 0,3 1 0,1 1-9,2 1 1,0 1-1,2 1 1,0 2-12,0 3 1,1 1 0,-3 3 0,0 1-73,-1 3 0,2 0 1,0 3-1,1 0 48,5-1 1,1 0 0,1 2 0,2 0 55,5 0 1,2 1-1,-15 37-35,20-36 1,1 1-1,1 1 1,1 1-21,4 3 0,2 0 0,-3-1 1,2-1-68,4 0 1,1-1-1,-2 31 75,4-9 0,12-4-134,7-1 0,10-8 346,9-6 1,17-4-166,16-10 0,-26-14 1,3-2 52,2-5 1,0-2 0,2 3 0,0-2-240,2-4 0,1-1 0,6 0 1,1 0 250,7-1 1,0-2-1,-2 1 1,2-1-407,1-1 1,2-1 0,1-3-1,1-2 376,4-3 0,0-2 1,-3 2-1,-1 0-36,-1 0 0,0-2 1,3-1-1,-1-2-7,-2-2 0,0-2 0,-3 0 1,-2-1-6,-3 1 0,-2-2 0,-4-2 0,-1-1-95,-6-1 0,0 0 0,-1-1 0,-1 0 0,3 1 0,-2 0 1,-4-4-1,-2 0 6,-4 2 0,-1-1 0,-5-1 0,-3 0-98,16-27 1,-10 0-110,-19 0 0,-7-1-111,-12-4 1,-9 2-31,-10-6 0,-13 0 60,8 30 0,-4 0 1,-1 3-1,-2 2 29,-5-1 1,-4 2-1,-1 4 1,-1 3 83,-3 3 1,0 2 0,-4 0-1,0 3 186,-1 5 0,0 1 0,0 0 0,-1 1 0,-3 2 0,-1 2 0,1 1 0,-1 0 0</inkml:trace>
  <inkml:trace contextRef="#ctx0" brushRef="#br0">22479 18012 8280,'8'-14'167,"-2"6"214,-6 2 1,-6 6 566,-4 0 1,-9 0-517,-5 0 1,-4 1-211,-5 4 0,-5 3-89,-9 6 1,-4 0 69,-6 1 1,2-1-177,3 0 1,4 0 135,10 1 0,4-1-225,5 0 0,7 0-20,3 0 0,5-4 83,4-1 1,4 1 16,6 4 0,0 0-140,0 0 0,6 1 152,4-1 0,3 2 6,1 3 0,6-4-123,4 4 1,8-4 72,1-6 1,2 2-308,-2-6 1,1 1 28,4-1 1,2-3 32,-7 2 0,2-2-265,-2-2 0,-8-2 139,4-2 0,-10 2-1378,0-3 1763,-10-3 0,4 0 0,-5-6 0</inkml:trace>
  <inkml:trace contextRef="#ctx0" brushRef="#br0">22024 18297 8179,'9'-10'115,"1"1"1,1 5 198,8 0 1,0 2-201,9 2 0,-1 0 82,11 0 0,0 0 17,4 0 1,6 0 43,-1 0 0,9 0-16,0 0 1,15-6-322,-28 1 0,0 0 0,-1-1 0,1 0 89,2-1 1,0-1-1,-1 1 1,-1 0-163,0 0 0,-1 0 0,1-2 0,0-1 101,-1 1 0,1-1 1,1 0-1,0 1-183,4 2 0,-1 0 1,-6 0-1,-1 1 71,1 2 0,-2-1 0,28-6 164,-15 6 0,0 0 0,-9 8 0,-7 7 0,-4 6 0</inkml:trace>
  <inkml:trace contextRef="#ctx0" brushRef="#br2">9029 9298 8258,'-15'-27'0,"1"-6"0,5-1-63,-1 1 0,7 8 223,-2 1 0,2 7 692,-1-2 1,2 3-663,-3 2 1,4 0-178,1-1 1,4 1-24,1 0 0,5 0-159,-6 0 1,1 4-351,-5 1 350,-6 5 0,-8-2-88,-10 6 0,-5 0 41,-4 0 1,-5 0 78,-9 0 1,-2 0 100,-3 0 0,-3 0 178,2 0 0,4 0-105,2 0 0,-2 0 132,2 0 1,-5 0 136,4 0 0,-12 2-52,-2 2 1,-1-2-76,-3 3 0,11-4-153,-2-1 0,3 0-163,-3 0 0,-1 0 189,-4 0 0,1 0-114,-11 0 1,5 5 65,-9 0 0,11 0-24,8-5 0,-5 0-77,6 0 1,-11 1 93,1 4 1,-4-4-75,-1 4 1,-5-3 67,1-2 1,7 1-258,1 4 0,7-3 277,-16 2 0,7 0 1,-7 0 1,2-2 152,-2 3 1,14-4-93,1-1 1,10 0-137,-1 0 1,0-6 93,-5-4 0,0-1-65,0 2 1,1-4 31,-1 4 0,1-4-8,4-1 0,3 0 11,7-1 1,-1 1-6,0 0 1,-4 0-16,0 0 0,-10 4-3,5 1 0,-12 1 16,7-2 1,-1-1 4,6 6 1,-2-6 7,7 2 1,-5 1 4,4-1 0,-10 4-5,1-5 0,-5 6 11,1-6 0,2 7-51,-2-2 0,2 2 119,2-2 1,0 4 156,1-4 0,-4 3-279,-7 2 0,1 5-177,-10 0 0,3 4 111,2-4 0,5 6 101,0-1 1,4 2-19,-4 3 1,-7 3 21,33-8 0,-1-1 0,2 1 0,-1-1 9,0-2 0,0 1 0,-30 11 123,-1 0 0,10 4-123,-1-4 1,-3 5 15,-1-5 0,-7 5 4,2-6 0,0 8-53,14-3 0,-1 4 20,10 2 1,-5-1 7,0 1 0,3 5-16,-2 4 0,3-1-10,-8 0 0,10 1-10,-6 5 1,9-2 0,6-3 1,4 3 252,5-3 1,7-2-231,3 2 1,5-5 90,4 5 1,4-4-23,6 3 0,0 1 288,0 5 1,3-2-311,7-3 0,1 3 175,12-3 1,1-2-207,5 2 0,5-6-1,4 1 0,10 2-132,4-2 1,3 0 86,2-5 1,-2 1-28,-3-1 0,4 6-172,-4-1 1,3 0 194,2-5 1,11-1 30,3-3 1,-32-11 0,1-1 8,36 7 0,0 0 22,-5-5 0,0 0 1,0 1 0,-30-8 0,2 0-135,1 0 1,2 0 0,-2 0 0,0 0 116,-1 1 0,-1-1 0,1-2 1,-2-1 46,35 5 0,-33-5 0,1 0-1,-2 1 1,1 0-1,4 1 1,-1-1 5,0-3 1,-2 1 0,0 1 0,-1 1 13,33 0 1,-33 0 0,1-1-16,-4-1 0,1-1 1,5 3-1,1 0-52,0-3 0,1 0 1,0 3-1,0 0-7,-1-3 1,1 1 0,-1-1 0,0 0-47,1-1 1,-1-2 0,1 1 0,1 0 69,5 0 0,1 0 1,-5 0-1,1 0-109,-1 0 0,-1 0 0,1 0 0,0 0-190,-3 1 1,1-2 0,3-1 0,0 0 252,1 0 1,0-1 0,2-2 0,0-1 8,-4 1 1,-1 0 0,1-1 0,-2 0 59,-2-1 0,-2-1 0,3 1 0,1 0-46,4 0 0,0 0 1,-2-1-1,0 0 11,0-1 1,0-1-1,1 0 1,0 0 39,-3-2 1,-1 0-1,4-4 1,1 0-39,-2 2 1,-1 0 0,1-2 0,0-1 64,2 0 1,0 1 0,-2-2 0,0-1-16,-3-2 0,0 0 0,3-1 1,0 1 37,0 0 1,-1-1 0,-2 2-1,0-1-43,0 2 0,0 0 0,0-1 0,0-1 49,-2 2 0,0 0 1,0-1-1,0-1-64,-3 0 1,1 0 0,2-1 0,0 1 3,0 0 0,0-1 0,2-2 0,-1-1-54,-2 0 0,-2-2 0,-3 0 0,-1-1 60,-4 0 1,-2-1 0,1 1 0,-1 1-219,1 1 1,0 0 0,2-2-1,-2 0 212,-2 2 1,0 0 0,-1-1 0,0-1 88,22-29 0,-4-4 61,-11-1 1,-8-3 231,-10 8 1,-5-6 121,-4 11 1,-4-5-227,-6 10 1,-2-5 61,-2 4 0,-4 1-40,-7 4 0,-4 2-956,0 3 1,-6-3-381,2 3 1,-11 5-2182,-4 5 3171,-9 6 0,1 4 0,-9 1 0,-8-1 0,-8-1 0</inkml:trace>
  <inkml:trace contextRef="#ctx0" brushRef="#br2">2929 11330 8295,'-8'0'410,"-4"0"1,10 7-1096,-3 2 1,4 5 181,1 5 1,0 5 1144,0 9 0,1 5-298,4 10 0,-3-3-289,2 8 1,-2-6-202,-2 5 1,5-11-267,0 2 0,-1-10 64,-4 0 1,5-8-37,0-1 384,0-13 0,-5 8 0,0-11 0</inkml:trace>
  <inkml:trace contextRef="#ctx0" brushRef="#br2">2787 11856 8295,'-8'2'0,"3"3"0,4-2 237,1 6 1,5 1 34,-1 4 1,7 0-206,-1 1 0,4-3-191,5-2 1,-3-4-253,3-6 0,1-3 137,-1-7 0,7-2-124,-3-17 0,-1 2 63,2-10 0,-2 0 73,2-1 1,1 0 226,-6 10 0,0-4 0,-9 18-288,-1 0 411,-6 6 1,-1 16 184,-7 6 0,-11 7-99,2 7 1,-5 5 20,0 0 1,2 5 115,-7-4 1,5 3-17,-5-3 0,5 5-359,-4-1 1,-1-3 75,-4-2 1,6-5-136,3-4 1,3-3 6,2-7-63,6 0 108,1-6 0,9-3 45,3-10 0,9-3-108,10-6 1,-2-5 103,1 0 0,1-6-213,5 1 0,-3-3 118,-2-1 1,3 1 42,-3 3 1,-2 4 39,1 5 1,-5 3 82,1 2 0,-3 4-26,-2 6 0,-6 6 184,-4 4 0,-2 10 139,-2 9 0,-2 5-108,-2 9 1,-4 1-135,-6 4 1,1-2 16,3 6 1,3-11-328,2 1 0,3-8-21,-3-1 1,4-5-54,1-4 1,0-4-81,0-5 0,-2-3 333,-2-2 0,-4 2 0,-7-4 0</inkml:trace>
  <inkml:trace contextRef="#ctx0" brushRef="#br2">2887 12411 8295,'9'-6'0,"1"-4"0,-1-2 52,5-3 1,1 1 188,-1 0 1,5-2-114,0-3 1,0 3-92,-5-3 1,0 4-307,0 0 1,-1 6-660,-4-1 731,4 7 1,-11 0-122,2 13 1,-8 1 142,-6 12 1,-9 7-51,-5 8 0,4-3 225,1-2 0,-2-3 20,2-1 1,5-3 310,5-2 834,6-3-632,-4-7 0,9-6-183,3-3 1,3-10-315,6-5 0,6-9 115,4-4 0,3-4-893,1-2 0,5 1 742,1 0 0,-1-7 0,-5-2 0</inkml:trace>
  <inkml:trace contextRef="#ctx0" brushRef="#br2">3583 11487 8194,'-4'16'-777,"-1"3"1,-6 7 1037,1 8 1,-7 10-188,-2-1 1,-5 2-82,5-2 1,-4-2 160,4-3 1,0-3-89,4-7 0,3-4-33,2 0 0,-1-12 21,7 2-178,-1-9 1,6 1 45,4-6 0,8-6 28,6-3 0,4-6-20,-4-4 0,5 5 37,-5 0 1,5 0-3,-5 4 1,0 4-56,-5 1 232,0 4 1,-1 2 36,-4 4 0,-2 9 175,-7 10 1,0 3-125,0 1 1,0 7 155,0 3 1,0 3-147,0 2 0,0-1-53,0 1 1,0-7-237,0-3 1,0-9 148,0-5 1,1-5-433,4-4 1,-2-4-8,6-6 1,-4-13-171,5-6 0,-6-12 22,6-7 1,-5-3 486,4-2 0,-6-6 0,4-1 0</inkml:trace>
  <inkml:trace contextRef="#ctx0" brushRef="#br2">3697 11572 8194,'22'-28'0,"5"6"0,-3 3 0,3-2-241,1 2 0,0 0 135,1 5 1,-1 0 366,1 0 1,-2 1-67,-4 3 0,-2 4 72,-7 6-219,0 0 1,-1 8-5,-4 6 0,2 7 18,-6 7 1,0 9 23,-5 5 1,0 7 29,0 8 0,0 5-53,0-1 0,0 4-27,0-8 1,2 6 27,2-11 1,-2 8-284,3-3 1,-4 0 244,-1 5 0,0-15-261,0-4 1,0-7 9,0-3 1,-1-1 9,-4-13 0,2-7-162,-7-7 1,1-3 104,-6-2 0,0-2 272,-4-3 0,-3-3 0,-7-6 0</inkml:trace>
  <inkml:trace contextRef="#ctx0" brushRef="#br2">3683 11899 8145,'11'-16'0,"3"-3"0,-1-1-225,10-4 1,1-3 170,5 4 0,-1-4 305,0-2 0,-4 1-245,0-1 0,-8 7-86,-2 3-966,0 4 1046,-12 7 0,-2 8 0,-8 8 0</inkml:trace>
  <inkml:trace contextRef="#ctx0" brushRef="#br2">3697 11970 8145,'8'14'130,"5"1"63,-4-1 0,-1-1-87,1-4 0,-5 4 120,0-4 1,3 4-131,-3 1 0,1-5 179,-5 1-295,0-1-505,0 6 354,-6-1-87,4-6 1,-6-2 65,4-6 1,2-3 10,-3-7 0,10 1-31,4-10 1,6-3 58,4-2 0,-2 2 181,7-2 0,-1 5-126,6-4 0,-1 5 341,1-1 0,-7 8 65,-3 2 564,3 6-591,-6-4 0,3 9 70,-10 3 0,-4 3-130,-10 6 1,-3 2-84,-6 3 0,-5 3-185,0 6 1,-6 1-288,1-1 1,2 0-1396,-2 1 1729,7-7 0,-10-2 0,5-5 0</inkml:trace>
  <inkml:trace contextRef="#ctx0" brushRef="#br2">4337 11700 7936,'14'21'-490,"0"1"607,1 6 0,-3 2 0,-1 2 147,-1 1 0,-7-1-371,2-9 1,1 3 91,-1-8 1,-1 1-275,-4-4-158,0-7 295,0-2 1,0-8-228,0-2 1,-1-6 378,-4-9 0,3-3 0,-10-6 0,4-1 0</inkml:trace>
  <inkml:trace contextRef="#ctx0" brushRef="#br2">4536 11601 8093,'28'-27'0,"1"3"0,-1 4-39,1 5 1,-3 3 144,-2 2 1,1 4 162,-6 6 1,0 0-146,-4 0 1,-3 1-185,-2 4 1,1 5 146,-6 9 1,-1-2-137,-4 7 0,0 4-418,0 5 0,-1 5 273,-4-5 0,2 5 194,-7-5 0,-6 7 0,-6-4 0</inkml:trace>
  <inkml:trace contextRef="#ctx0" brushRef="#br2">4536 11856 8093,'14'-14'-22,"0"0"0,5 5 38,0-1 0,5 1 27,-5-6 0,5 0-21,-5-4 0,4 1-261,-4-5 0,0 5-308,-5-1 0,-6 2 547,-3-2 0,3-3 0,0-7 0</inkml:trace>
  <inkml:trace contextRef="#ctx0" brushRef="#br2">4550 11387 8093,'0'15'-331,"0"-1"0,0 6 301,0 4 0,2 4 520,2 6 0,-2 2-403,3 7 1,-4-2 61,-1-3 0,0 1-295,0-6 1,2 0 87,3-4 0,-2-7-653,6-3 363,-6-10 124,10-2 0,-7-14-29,4-2 1,-2-12 252,-3-7 0,2-7 0,8-7 0</inkml:trace>
  <inkml:trace contextRef="#ctx0" brushRef="#br2">4707 11416 8093,'7'8'11,"-2"6"1,-3 8 191,-2 11 1,0 5-77,0 9 1,-7-1 67,-2 6 0,-8-1-334,-2 1 1,-7 2 113,3-7 1,-4 1-1,-2-6 0,-4 1 110,0 0 0,1-7-191,9-3 0,-3-5 60,7-4 0,5-8-224,5-7 191,6-5 0,-2 2 88,10-6 0,9-6-81,10-4 1,4-9 75,5-5 1,-1 2-77,6-1 0,0-1 60,4-4 1,-4 4-138,0 0 0,-6 0 63,1-4 0,-10 6 24,-4 3 1,-3 8 241,-2 1 455,1 7-392,-7-3 0,-2 14-90,-6 6 0,-6 2 108,-4 8 1,-9 6-59,-5 7 1,1 5-215,-6 0 1,4 1-53,-8-1 0,3 1-178,1 0 1,1-7 12,0-3 1,4-9-776,0-5 95,7-3 908,-4-8 0,13-8 0,2-8 0</inkml:trace>
  <inkml:trace contextRef="#ctx0" brushRef="#br2">4877 12112 8093,'14'7'0,"1"-4"0,-1 6 0,5-4-607,0 5 1,0-6 606,-5 6 0,6-7 0,3 3 0</inkml:trace>
  <inkml:trace contextRef="#ctx0" brushRef="#br2">5261 11771 8024,'14'-14'198,"0"0"156,1 0 0,5-2-304,4-3 0,-4 1 0,1-5-85,-1-3 1,-4 4 130,3-1 0,-5 1-672,-4-2 0,3 3 106,-4 7 470,-3-6 0,1 4 0,-7-5 0</inkml:trace>
  <inkml:trace contextRef="#ctx0" brushRef="#br2">5403 11444 8138,'8'7'209,"-2"0"74,-6 8 1,0 0 132,0 4 0,0 5-136,0 9 1,0 4-41,0 5 1,-1 1-222,-4 0 1,-1-1 94,-4 1 0,-4 4 126,0 1 1,4-1-483,-4-4 0,3-5-679,-3-1 0,4 0 921,1 1 0,-1-4 0,-4-5 0</inkml:trace>
  <inkml:trace contextRef="#ctx0" brushRef="#br2">5474 11899 8138,'14'6'0,"1"4"0,-6 4 291,1 5 1,-1-3-64,5 3 0,-1 1-89,-4-1 1,4 0-338,-3-4 1,2-8-442,2-2 0,1-3 639,-1-2 0,0-7 0,0 0 0</inkml:trace>
  <inkml:trace contextRef="#ctx0" brushRef="#br2">5801 11416 8173,'14'0'0,"-2"-7"0,2-2 0,-3 1-637,8-1 0,1 1 504,-1-2 1,0-2 734,-5 2 0,-4-3-637,-1-1 0,-1 5 22,2-1 1,-2 7-895,-4-2 907,-2 4 0,-2 1 0,-8 0 0</inkml:trace>
  <inkml:trace contextRef="#ctx0" brushRef="#br2">5929 11444 8160,'0'14'0,"2"1"-203,3-1 1,-4 2 113,4 3 1,1 3 894,-1 6 1,0 7-263,-5 3 1,0 3-274,0 2 0,0-1-177,0 1 0,0-5 121,0 0 1,0-7-204,0 2 0,0-4 170,0-5-895,6 2 0,-3-11 387,7-1-1,-7-8-388,2-11 0,-4-9 72,-1-9 1,5-4 211,0-2 0,-1-6 431,-4-2 0,0-5 0,0 0 0,0 2 0,0-2 0,0 7 0,0-8 0,0 10 0,0 0 0,5 5 0,0 4 0,6-1 268,-2 6 1,-1 1 140,2 9 0,-1-2 210,5 6 0,1 0-224,-1 5 0,0 0-85,0 0 0,1 7-250,-1 2 1,-5 5 138,1 5 0,-2 3-184,1 7 0,-3 1-82,-6 3 1,0-1-82,0 5 1,0-3-65,0 4 0,0-5-310,0 5 0,0-7-21,0 2 0,-6-3 543,-3-1 0,-4-7 0,-1-2 0</inkml:trace>
  <inkml:trace contextRef="#ctx0" brushRef="#br2">6015 11800 8129,'9'0'-213,"0"0"0,-4 0 699,5 0 1,-6 0-166,6 0 1,-7 1-227,2 4 0,1-2-55,-1 7 0,0 1 112,-5 8 1,0-2-256,0 7 1,0-1 82,0 6 1,-5-1-86,0 1 1,-1-1 43,1 1 0,4-7-302,-4-3-8,3-4 192,2 0 0,0-14 76,0-6 1,5-12 33,0-7 0,6-9-267,-2-5 0,4-4 71,1-6 0,0 2-17,1-6 0,0-5 282,4-4 0,-3 1 0,3 8 0,2 3 0,-2 6 0,6 7 0,-2 3 0,4 4 101,2 5 0,-9 4 75,-5 6 376,-1 6 1,-13 8-172,4 9 1,-5 4 46,-5 1 0,2 7-196,-6 2 1,1-1-66,-2 2 1,-1-6-2,7 1 1,-1 1-158,5-1 0,0-5-375,0-4 0,1-7 174,4 2 0,5-5-147,9-5 0,-4-8 141,4-6 1,2 0 73,-2 5 0,1 5 84,-1-1 0,-3 7 125,3-2 1,2 4-58,-2 1 1,4 6 236,-4 3 0,2 10-108,-2 5 0,-4 3-89,4 1 1,-9 2-98,-5 4 0,-4 2 98,-1 7 1,-1-6-77,-4 1 1,-5-1 31,-9 1 1,4 1-67,-4-6 0,-2 0 10,2-4 0,-6-7 12,1-3 0,2-10 102,-2-4 1,7-5-72,-2-5 1,8-9 47,2-9 1,5-6-38,0-4 1,15 1-494,8-6 0,6 2 79,3-2 1,1 3 390,-1 7 0,7-7 0,1-1 0</inkml:trace>
  <inkml:trace contextRef="#ctx0" brushRef="#br2">7067 11302 8084,'0'14'0,"0"2"161,0 3 0,0 5 88,0 9 1,0 3-229,0 7 1,0 6-33,0 3 1,0-5-87,0-4 0,-5-4-14,0-10 1,0 1-640,5-11-239,0 0 610,0-11 379,0-8 0,7-14 0,1-9 0</inkml:trace>
  <inkml:trace contextRef="#ctx0" brushRef="#br2">7152 11217 8084,'6'-13'0,"4"4"-755,-4-4 722,7 11 405,-5-4 1,4 12-228,-2 4 1,1 9-12,-6 5 1,1 2-57,-1 3 0,-4 6 44,4 2 0,-2 6-277,2 5 0,-4-4 95,4 3 0,-3-3-434,-2-1 1,0-7 90,0-2 1,0-6-349,0-4 751,0-4 0,-7-6 0,-1 1 0</inkml:trace>
  <inkml:trace contextRef="#ctx0" brushRef="#br2">7124 11572 8084,'7'-14'0,"4"4"0,-6 1 0,6 6 200,-1-2 1,-2-1 269,1 1-191,1 0-44,4 5 0,-6 2-429,-4 3 1,-2-2 54,-2 6 1,0 2-124,0 8 0,0 3 182,0 7 0,-6-1-69,-4 1 1,-1 4 126,2 0 1,2-1-1,7-9 0,-4 3 182,-1-7-189,0-1-117,11-3 0,2-9-60,7-6 1,-1-13-187,0-10 1,5-9 391,0-1 0,0-13 0,-5 2 0</inkml:trace>
  <inkml:trace contextRef="#ctx0" brushRef="#br2">7337 11458 8084,'14'-6'-782,"0"-3"1,2-9 781,3-1 0,-2-6-202,7 1 1,-5-3 203,5-1 1,-2 0-3,2-1 0,-4 1 0,-6-1 0,0 1 0,1-1 0</inkml:trace>
  <inkml:trace contextRef="#ctx0" brushRef="#br2">7507 11089 8084,'0'14'-497,"5"0"-61,0 0 0,4 2 488,-4 3 1,6 3 416,-1 7 0,2-1 46,2 1 0,-1 5-92,-3 4 1,1 8 12,-7 1 0,3 7-113,-3-2 1,-2 2-66,3-2 1,-4 2-26,-1-7 0,0-1-174,0-8 0,-1-3-46,-4-7 0,2-7 153,-7-7 1,6-1 31,-6-9 1,1 1-2,-6-5 0,1-11-311,0-3 1,1-10 82,4 0 1,-4-3-13,4-1 0,3 1-92,1 4 0,3-4-118,2 3 0,7-1 30,2 1 1,5 2 344,5 3 0,3-3 0,7-7 0</inkml:trace>
  <inkml:trace contextRef="#ctx0" brushRef="#br2">7920 10975 8025,'14'-8'0,"-5"2"0,1 6 341,-1 0 0,4 3-1,-4 6 1,3 7 23,-8 13 1,1-1-330,-5 1 1,-11 5 138,-3 4 1,-5 3-245,0 2 0,1 0 124,-5-1 0,5-5-50,-1-4 0,-1 2 33,1-2 0,2-6-999,7-8 26,-3-4 264,12-7 1,-5-3 266,6-10 1,0-9 404,0-10 0,6-3 0,2-1 0</inkml:trace>
  <inkml:trace contextRef="#ctx0" brushRef="#br2">7991 11288 8025,'14'0'0,"0"6"270,0 4 0,-1 9-41,-3 4 1,2 4 133,-2 2 1,-2 4-62,1 0 1,-6 5-270,2-5 0,-3 6 131,-2-1 0,0-3-177,0-2 0,1-4-185,4-6 1,-4 3-613,4-7 364,-3-7 1,-1-1 171,4-6 1,-3-6-953,2-9 1226,-2-9 0,4-9 0,2-9 0</inkml:trace>
  <inkml:trace contextRef="#ctx0" brushRef="#br2">8176 11345 8025,'9'14'-112,"1"0"0,-6-4 74,6-1 1,-5 1 439,4 4 1,-6 0-225,2 0 0,1-4-659,-1-1 34,0-6-533,-5 4 980,0-7 0,0-7 0,0-1 0</inkml:trace>
  <inkml:trace contextRef="#ctx0" brushRef="#br2">8261 10876 8025,'14'-5'0,"0"0"0,1-1 177,-1 1 0,0 3 125,0-2 0,0 2 117,1 2 0,-6 0-226,1 0 1,-6 0 221,6 0-390,-7 0 1,3 6 72,-6 4 1,0 4-315,0 5 1,-6 3 194,-3 7 0,-9 4-495,-1 0 0,-6 6 250,1-1 1,2-3-157,-2-2 0,7-7 144,-2-3 0,8-10-303,2 1 408,5-9 1,-2 0 127,6-10 1,6-8 62,4-6 0,7-6-86,2 1 0,5-3 39,-5-1 1,5 1-55,-5 3 1,-1-1 112,-3 6 0,-1 0 6,0 5 1,-4 1-36,-1 4 548,-6 3-374,4 6 0,-7 11 246,0 3 0,0 10-137,0-1 1,-5 4 55,0 2 1,-4-1-37,4 0 1,-6 6-173,1-1 1,2 2-40,-1-2 0,1-3-254,-1 3 0,-2-8-175,6-1 1,0-7 189,5 2 1,0-8-414,0-1 379,0-7 0,2 3 128,2-6 0,0-1-43,5-4 1,0-3 91,6-6 0,-1-2-49,0-3 0,0 2 22,1-7 0,4 5-44,-1-5 0,1 7-115,-4-2 0,4 3 268,0 2 0,-5 1-103,-5 4 186,-6 3 1,4 7-79,-7 4 0,-7 4 82,-2 10 1,-8 3 28,-2 7 1,-7-1 129,3 1 1,1-1-19,-2 1 0,6 4-106,-1 0 0,4 2-125,0-2 1,8-3 72,2 3 0,3-9-136,2-5 1,2-10 82,3-4 0,4-5-266,10-5 0,-2-9-124,7-10 0,-2-4-87,2-5 1,3 3-50,-4-4 0,3 3 96,-3-2 0,3 4-72,-7 1 1,-2 1-199,-7 8 604,2-6 0,-10 9 0,2-3 0,-2 10 0,-8 4-13,-4 10 0,-1 2 44,2 8 0,-4 0 649,4 4 1,1 3-351,-2 7 1,2 4 130,-1 0 1,-2 7-123,6-2 0,-6 3 123,2 1 1,1 1-35,-2 0 1,2-5-562,-1 0 0,-2-7-231,6 2 1,-6-7-1311,1-3 1674,4-5 0,-7 2 0,6-6 0</inkml:trace>
  <inkml:trace contextRef="#ctx0" brushRef="#br2">8616 11657 7931,'21'0'417,"3"0"1,4 2-210,5 3 1,4 1 252,5 4 0,1 2-382,0-2 0,-6-4-615,1-1 1,-6-4 169,1-1 366,-3 0 0,-1 7 0,-1 1 0</inkml:trace>
  <inkml:trace contextRef="#ctx0" brushRef="#br2">3029 13363 8156,'0'-7'0,"0"0"0,0 20 0,0 3 0,0 12 0,-2 2 0,-3 3 0,-2 4-123,-8 5 1,-4 1-86,0 0 0,-1 1 173,1 3 1,2-7 80,-7 2 1,7-4-51,-2 0 1,9-9-151,5-10 86,-3-10 1,13-4-11,0-10 0,8-4 75,6-10 0,-2 3-6,7-3 1,-2 8 192,1 1 1,4 7-132,-3-2 1,-4 4 175,-1 1 0,-3 6-125,-2 4 1,-6 9 110,-3 4 1,-3 4-94,-2 2 1,0-1 153,0 0 0,-7 1-202,-2-1 0,1-1-310,-1-3-993,5-4 910,-2-5 1,6-11 318,0-8 0,0-11 0,0-13 0</inkml:trace>
  <inkml:trace contextRef="#ctx0" brushRef="#br2">3242 13761 8156,'22'-14'0,"3"0"436,-6 0 0,5 0-26,-5-1 0,5 1-346,-5 0 1,4-5-100,-4 0 1,0 0-209,-4 5 1,-3 0-58,-2-1 0,-2 3-925,-4 2 1225,-2-2 0,4 4 0,-6-6 0</inkml:trace>
  <inkml:trace contextRef="#ctx0" brushRef="#br2">3370 13349 8156,'10'8'-9,"-1"6"1,-4 5 202,4 5 0,-4 9-17,4 0 1,-1 7 137,2 2 1,-4 3 14,-6 2 1,5-1-34,0 6 1,-1-3-56,-4 8 0,0-3-53,0 7 0,2-9-1,3-4 1,-4-6-376,4-4 1,1-9 170,-1-10 1,1-10-570,-1-4 0,-2-5 307,7-5 1,-7-4-634,2-10 0,1-3 911,-1-7 0,6-6 0,-3-1 0</inkml:trace>
  <inkml:trace contextRef="#ctx0" brushRef="#br2">3782 13079 7979,'0'21'0,"0"-4"199,0 7 1,-6-1-93,-3 6 0,-6 4-291,-4 0 1,8-1 124,-3-9 1,9-2-191,1-7 242,-4-6 1,8-3-32,0-10 0,3-9-13,11-10 1,-1-3-22,10-1 0,3-5-71,7 0 1,-3-1 94,3 6 0,2 1 91,-2 3 0,2 2-100,-2 3 1,-5 8 274,1-3 1,-2 5 231,-8-1-227,0 4 1,-7 7-5,-2 4 1,-4 5 161,-6 9 1,-6 3-286,-4 6 0,-2 1 69,-3-1 1,-4 0-445,0 1 0,-4-1 201,4 1 0,0-2-530,5-4 1,-1-4 204,1-9 0,5-4 9,-1-6 1,2-2 393,-1-2 0,-4-11 0,5-7 0</inkml:trace>
  <inkml:trace contextRef="#ctx0" brushRef="#br2">3868 13221 8077,'0'14'44,"0"1"1,0 7 204,0 6 0,0 2 22,0 8 1,0 0 74,0 5 1,0-1-211,0 1 0,0-2 55,0-3 1,0-3-195,0-7 1,1-1 85,4-3 0,-2-8-280,7-7 34,-7-6 0,8-4-135,-6-14 1,4-5 22,-4-9 1,6-1-196,-2-3 0,-2-3 76,-3-7 0,3 1 80,-3-1 1,3 2 353,-2 3 1,-4 5-141,4 9 0,1-1 196,-1 6 1,1 6 446,-1 8-48,-3 4 0,9 9-226,-7 6 0,1 7 90,-5 7 0,0 5-321,0 0 0,-5 5 72,1-5 0,-6-1-292,5-8 1,-4 1 90,4-6 1,0 0-176,5-5-8,0-6-50,0-2 0,0-7 110,0-4 0,7-3 86,2-6 0,-1-2 159,2-3 0,4 3-121,5-3 1,0 5 178,-5 5-128,0-4 280,0 11-144,-6-4 0,-1 12-33,-7 4 0,-2 4-7,-3 5 0,-3 3 13,-6 7 0,-6-1-49,-4 1 1,-3 1 2,-1 3 1,-6-3 3,1 3 1,0-3-6,5-2 1,4-1 126,0-3 0,13-4 140,2-5-42,-1-7 0,17-2-167,2-6 1,12-2 20,12-2 0,-2-9-225,7-6 1,0-6 130,5 1 1,-7-3-80,-3-1 1,-3 4 66,-1 0 1,-2 5-373,-4-4 0,-2 5-34,-7-1 1,-6 8-762,-3 2 604,-4 6 567,-1-4 0,-6 7 0,-8 7 0,-8 1 0</inkml:trace>
  <inkml:trace contextRef="#ctx0" brushRef="#br2">4095 13676 8058,'0'16'-319,"0"3"0,0-2 273,0 7 1,-5 0 45,1 4 0,-7 7 319,1 3 1,-3-3-84,-1-2 1,0 0-402,0-5 1,1 2-343,4-11-239,2-6 746,1 0 0,5-18 0,-6 3 0</inkml:trace>
  <inkml:trace contextRef="#ctx0" brushRef="#br2">4166 13605 8056,'14'6'0,"-1"9"514,-3 8 1,2 6-187,-2 4 1,1 5 528,-2 9 1,-2 4-335,-7 6 1,4-5-273,1 0 1,0-2-335,-5 3 0,6-6-485,4-9 0,-3 1 260,3-5 1,-1-3 307,6-7 0,-7-4 0,-2-5 0</inkml:trace>
  <inkml:trace contextRef="#ctx0" brushRef="#br2">4635 13292 7957,'-7'-8'357,"0"2"1,7 19-108,0 6 0,0 8-46,0 6 0,2 3 18,3 7 1,-4 4-115,4 1 0,1-6-92,-1-4 1,4-6-168,-4 1 0,5-5-163,-6-4-582,7 3 246,-3-11 392,0-2 1,-1-14-27,-7-10 1,-2-4 121,-3-5 1,2 2 36,-6-7 1,4-1 33,-5-8 0,2-4 131,-1-5 1,3-1-95,6 0 1,0 1 44,0-1 1,6 5 140,3 0 1,4 8-120,1 2 1,7 6 327,3 7 1,-2 3-124,1 2 1,-1 6 126,2 8 1,1 4-49,-6 6 0,5 7-106,-5 3 1,-5 4-49,-4 5 1,-7-1 4,2 6 0,-4-5-91,-1 5 1,0-7 40,0 3 0,-6-4-177,-4-2 1,-1-1-58,2-3 1,-4-1-93,4-8 1,1 0 33,-2-10 1,6 5-575,-6-6 490,7 1 0,-3-13-206,6-6 484,0 0 0,6-13 0,2 5 0</inkml:trace>
  <inkml:trace contextRef="#ctx0" brushRef="#br2">4678 13463 7978,'-14'-6'546,"6"-2"-502,2-6 1,9 4 138,6 1-1,1 5 1,12-2-57,-3 6 0,1-5-202,4 1 1,1-1-116,-6 5 1,5 0 138,-5 0 0,0 6-301,-5 4 0,-1-2 126,-4 1 0,2-4-297,-6 4 524,0 1 0,1 4 0,2 0 0</inkml:trace>
  <inkml:trace contextRef="#ctx0" brushRef="#br2">4778 13776 7890,'-8'0'-132,"1"-2"-62,7-3 1,2 4 78,3-4 1,-2-1-125,6 1 1,1-4 101,4 4 1,0-5 136,0 6 0,7-7 0,1 3 0</inkml:trace>
  <inkml:trace contextRef="#ctx0" brushRef="#br2">4621 13932 7978,'-14'6'-310,"6"-4"214,2 4 197,6-6 0,0-1-343,0-4 1,6 3 135,4-2 0,-3-3-228,3 3 264,-1-7 1,1 4 44,-1-2 1,-5 1 137,0 3-42,4 4 39,-6-6 1,2 7 13,-8 0 365,2 0-292,-10 0 1,8 0 67,-5 0 0,6 7-76,-2 2 0,-1-1 31,1 1-22,0-5-16,5 8-191,0-10 0,7 3 65,2-10 1,5 2-90,5-7 1,3 1 101,7-6 0,-1-4-60,1 1 1,5-8-22,4 3 0,11-4-146,8-2 1,-2 1 124,2-1 1,-8 7-149,-11 3 0,-5 5-667,-9 5 569,-3 2 0,-14 9-247,-2 3 0,-11 4-11,-8 10 537,-7-3 0,-14 17 0,-1-3 0</inkml:trace>
  <inkml:trace contextRef="#ctx0" brushRef="#br2">4849 13904 7978,'-8'0'-222,"3"4"227,10 1 1,-2 0-9,6-5 1,-1 1 107,2 4 0,1-2 125,-6 7-149,6-1 0,-10 6-83,4-1 1,-3 0 137,-2 0 1,-7 0-158,-2 1 1,1-3 49,-2-2 0,6 1-187,-6-6 42,1-1 102,-6-4 1,3-6-27,2-4 0,4-4-145,6-5 1,0-3-16,0-6 0,6-1 89,4 1 0,7 1 6,2 3 1,2-1 34,-2 6 0,-2 0 57,7 5 1,-7 6-66,2 3 1,-3 4 217,-2 1 1,-1 6 40,-4 4 1,-2 8 58,-7 6 1,0 3 32,0 1 1,0 6-68,0-1 0,-5 5-190,0-5 1,-4-2 83,4-7 1,-1 1-101,1-6-28,3 0 0,-6-6-422,4-4 4,2-2 25,-11-14 0,7 0-110,-3-8 0,-3 6 531,8-1 0,-7 1 0,3-5 0,0 6-115,2-5-134,6 12 414,0-6 1,6 7 289,3 0 0,2-1-130,-1-4 1,7 3-50,-3-2 0,4-4-204,-4-2 0,0 2 90,1-1 1,-3 4-184,-2-4 0,2 5 51,-2 0 0,-2 2 58,1 2 0,-4 2-10,4 2 1,-5 6 108,0 9 1,-2 1 53,-2 4 1,0 3-66,0-3 0,0 3 16,0 1 1,5-6-27,-1-3 0,3-3-134,-3-2 1,0-6-91,5-3 1,0-4-173,6-1 0,-1-11-3,0-3 0,5-10-201,0 1 0,2-11-280,-2-3 1,-5 0 304,0-1 0,0 2-309,-4-2 718,-4-3 0,7 5 0,-5-7 0</inkml:trace>
  <inkml:trace contextRef="#ctx0" brushRef="#br2">5432 13491 7978,'4'-9'0,"1"-1"0,6 6 142,-1-6 0,4 2 185,5-1 0,1-9 492,4 4 0,8-9-533,-4-1 1,4-1-444,-4 1 0,1-3-55,-1 3 1,-6 4 155,-3 1 0,-5 8-1500,-4 1 887,2 7 669,-16-3 0,2 6 0,-12 0 0</inkml:trace>
  <inkml:trace contextRef="#ctx0" brushRef="#br2">5503 13122 7978,'14'0'-360,"0"0"1,2 3 403,3 6 1,-3 1 270,3 9 0,-4 8 338,0 1 0,-7 10-213,-4 0 0,-2 9-180,-2 5 1,-6-1-9,-4 1 1,-3-1-208,-1 1 1,-5-3-181,0-7 0,2-1-220,7-3 1,-1-8-135,7-6-354,-7-7 843,9 4 0,-11-19 0,5-4 0</inkml:trace>
  <inkml:trace contextRef="#ctx0" brushRef="#br2">5688 13619 7978,'30'5'782,"3"0"1,-3 6-266,3-2 1,2 6-116,-2 4 0,0-4-150,-5 4 1,1-5-653,-1-4 1,1 3 84,-1-4 0,1-1 315,-1 1 0,1 1 0,-1 4 0</inkml:trace>
  <inkml:trace contextRef="#ctx0" brushRef="#br2">6413 13349 7903,'14'0'-33,"6"-5"-35,4 1 0,5-3 35,4 3 1,-2-6-222,7-9 1,-1 3-9,0-3 0,3-1-42,-7 1 0,0-5 151,-4 5 153,-7 0 0,-8 5 0,-8 0 0</inkml:trace>
  <inkml:trace contextRef="#ctx0" brushRef="#br2">6740 13108 7984,'20'0'-239,"4"0"1,4-5 94,5 0 1,2 0 691,3 5 1,3 0-183,-3 0 1,-3 0-21,-2 0 0,-3 0-52,-1 0 0,-7 0 190,-3 0 1,-10 2-273,-4 3 0,-4 4-189,-1 10 0,-8 8-509,-6 6 1,-13 11 323,-10-1 1,-5 4-1701,0 1 1570,-1-4 1,0 5 0,1-6-1</inkml:trace>
  <inkml:trace contextRef="#ctx0" brushRef="#br2">7621 12752 7943,'0'16'380,"0"3"0,0 5-78,0 9 0,0 3-234,0 7 0,5 1 116,0 3 0,1-7-192,-1 2 1,-4-4-80,4 0 1,1-3-112,-1-7 0,1-5-150,-1-4 274,-3-4-366,10-7 0,-10-5 148,3-12 1,-4-2-138,-1-13 1,0-1 200,0-8 0,0-4 228,0-5 0,0-1 0,0 0 0,0 1 0,0-1 0,2-3 0,3 4 0,-2-4 0,6 8 0,-4 5 179,4 4 1,-4 4-18,5 11 1,-2-3 816,1 7-329,4 4-337,-5-1 0,6 20-133,0 6 1,-1 8-102,-4 6 0,2 3-54,-6 7 0,4 6 60,-4 3 1,0-3-393,-5-2 1,0-7 175,0-2 1,0-7-358,0 3 1,0-6 211,0-4 0,0-4-158,0-6 1,-2-1-159,-2-3 592,-4-4 0,-7-6 0,1 0 0</inkml:trace>
  <inkml:trace contextRef="#ctx0" brushRef="#br2">7664 13051 7943,'1'-15'-13,"4"1"0,-2 5 179,7-1 1,-1 7-143,5-2 0,1 4 66,-1 1 1,0 0-288,0 0 173,1 0-46,-1 0 1,-5 6 33,1 4 1,-7 2 81,2 2 0,-4 7 6,-1 3 1,0-2-37,0 1 0,-5 1-75,1 5 1,-1-1 121,5 0-332,0-5 203,0-3-277,6-12 1,1-10 97,2-12 1,4-2-5,-4-7 1,-1-1 248,2-4 0,-1-7 0,5-1 0</inkml:trace>
  <inkml:trace contextRef="#ctx0" brushRef="#br2">7934 12994 7943,'14'-10'-44,"0"1"1,1-5 116,-1-5 0,6-8-3,4-2 0,0-1 44,4-8 0,-3 2-165,9-2 0,-11 3-325,-4 7 0,-3 0 233,-2-1 1,-6 7 142,-3 3 0,-3 3 0,-2 2 0</inkml:trace>
  <inkml:trace contextRef="#ctx0" brushRef="#br2">8090 12539 7943,'8'22'0,"6"-3"0,2 3 63,8 2 1,-7 7 152,2 3 0,2 10-27,-2-2 0,0 6-135,-5-1 0,-5-3 139,1 4 0,-7-9-240,2-1 0,-4-5 79,-1 5 0,0-6-43,0 1 0,0-3 91,0-2 0,-1-5-126,-4-4 1,2-4 11,-7 0 1,6-6-201,-6 1 158,1-7 0,-4 1 60,4-8 1,2-6-95,7-9 0,0 2 60,0-7 1,7 0-153,2-4 1,4 0 98,1-1 0,0 1-88,0-1 1,1 1-79,-1-1 0,-2 1 269,-2 0 0,3-1 0,-6 1 0</inkml:trace>
  <inkml:trace contextRef="#ctx0" brushRef="#br2">8417 12624 7943,'15'-6'327,"-6"3"-92,1-7 0,-3 1-198,3-5 0,3-5 118,-4 0 1,4 0-82,1 4 0,-6 6 288,-3-1-1256,2 7 463,-5-3 1,3 6-686,-10 0 1116,3 6 0,-17 9 0,4 7 0</inkml:trace>
  <inkml:trace contextRef="#ctx0" brushRef="#br2">8446 12724 7943,'0'22'7,"5"0"26,-1-3 1,6 1 64,-6 4 1,6 3 68,-5-3 1,4-2 215,-4 1 0,4-4-120,-4 5 1,0-2-285,-5 2 1,0-2-77,0-3 0,0-3-99,0 3 0,0-3-254,0-2-19,0-6 0,-2 3 28,-2-7 0,2 0 37,-3-9 404,4-3 0,-6-19 0,-1-3 0</inkml:trace>
  <inkml:trace contextRef="#ctx0" brushRef="#br2">8545 12553 7943,'19'-28'0,"0"-1"0,6 6-199,-1-1 1,3 6 144,1 0 0,-1 2 435,-3 2 0,1-1-68,-6 1 0,5 5-105,-5-1 1,5 7-21,-5-2 1,0 4-29,-5 1 0,0 6-276,0 3 1,-4 10 121,-1 5 1,-1 5-112,2 4 0,1 3 65,-7 7 1,1 1-64,-5 3 0,5 5-24,0 10 0,4-4-2,-4 4 0,1-10 7,-1-4 0,-4-4 63,4-2 1,-3-10-179,-2-4 1,0-9 34,0 0 0,0-8-370,0-1 335,0-7 1,-7 2 236,-2-10 0,-4-9 0,-1-8 0</inkml:trace>
  <inkml:trace contextRef="#ctx0" brushRef="#br2">8631 12638 7943,'9'4'109,"1"5"1,-3 5 165,3 10 0,1 3-87,-6-4 1,4 9-149,-4 1 1,0 0 55,-5-4 1,0 2 110,0-2 1,0 1-227,0-11 1,-2 0 129,-3-5-277,4-6 0,-7-2 1,3-6 1,4-1-51,-4-4 1,3-9 25,2-10 0,0-3-192,0-1 1,2-7-80,3-3 0,1-1 125,3 1 0,9-2 247,-4 7 1,5 6 87,0 8 0,-2 3 0,7 2 0,-2 6 99,2 4 0,1 8 113,-6 6 1,0 2 91,-5 3 0,0 5 188,1 4 1,-7 4 0,-4 5 0,-2-3-130,-2 4 1,-6-4-78,-4-2 0,-3 1-42,-1-1 1,-2-6-171,-3-3 1,2 0-64,-7-5 1,5 2-163,-4-11 0,5-1-7,-1-4 0,4-6-102,0-3 1,7-6-88,4-4 0,4 2 135,4-7 1,9-2-260,6-3 0,6-2 157,-1 7 0,3-3-284,1-1 598,1 5 0,-1-3 0,1 3 0</inkml:trace>
  <inkml:trace contextRef="#ctx0" brushRef="#br2">9384 11928 7617,'14'0'38,"-4"7"180,-1 8 1,-1 5 13,2 9 0,-4 5 249,-6 4 1,-2 5-348,-2 4 1,-4-2-235,-6 2 0,-2-8 100,-3-1 1,1-8-124,-5-1 1,5-7-285,-1-8 295,10-6 1,-4-2 17,4-6 0,3-1-108,1-4 0,3-4-223,2-10 1,3-5 133,7-9 0,1 1 53,13-6 0,-1 7 111,6-3 1,-1 6 229,1 4 1,-1 5 49,0 10 1,1 3 55,-1 6 0,-6 0-61,-3 0 1,-4 11 40,-6 3 0,-3 10 172,-6-1 1,0-1-60,0 2 1,-6 0-225,-3 4 1,-4 1 69,-1-1 1,-7-4-243,-2-1 1,-4 0 0,-2 0 0,6-2 0,-1-7 0,6-1-1,0-4 1,2-3-266,1-6 203,8 0 1,2-1 95,10-4 1,4 2 78,10-7 0,-2 1 2,7-5 0,0 4 16,4 1 0,1 4-23,-1-4 0,-6 5 14,-3 0 0,-3 2 84,-2 2-95,-6 0 1,-2 6 7,-6 4 0,-1 7-12,-4 2 0,-4 5 90,-10-5 0,1 5-46,-5-5 0,5 4 5,-1-4 0,3 0 18,2-5-2,0 1-276,6-1 190,2-6 1,12-4-144,4-8 1,7-4 91,2-6 0,6-1 13,-1 1 1,4 5 17,6-1 1,-4 7-3,3-2 0,-3 4 53,-2 1 1,-1 6 138,-3 4 1,1 4 169,-6 5 1,-2-2-137,-7 7 1,-4-1 163,-6 6 0,-8 4-79,-6 0 1,-5 7-282,-5-2 1,-7-4 119,2 0 0,-4 2-238,0 2 0,-3-3-178,-7-2 1,0-5-252,1-4 1,-1-4 126,0-5 0,2-7-255,3-4 0,-1-5 280,6-9 1,4-1 394,6-13 0,5-6 0,-2-6 0,5-7 0</inkml:trace>
  <inkml:trace contextRef="#ctx0" brushRef="#br2">9171 12951 7899,'25'-19'-15,"4"0"0,1 2 39,8 7 0,7 4 194,-2 6 0,4 0 154,1 0 1,-4 6-336,3 4 1,-2 1 167,-3-2-205,1 4 0,6-5 0,1 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10195 3455 8234,'-23'0'-663,"4"0"44,4 0 1059,7 0 1,1 6-180,7 3 1,0 9 402,0 1 1,0 1-207,0-1 0,7-3-17,2 3 1,5 1-86,5-1 0,-1 0-120,6-4 1,-1-1-176,6 0 0,-1 0 178,1 0 0,-1-4-228,0-1 0,6 1 102,-1 4 0,5-6-264,-5-3 1,5 1 35,-5-1 1,-1 0-13,-9-5 0,4 4 130,-3 1 1,-2 1 186,2-1 0,-7-2-2,2 7 0,-3-1-110,-2 5 1,0 1 40,0-1 0,1 0-1,-1 0 0,5 1-201,0-1 0,8-2-147,1-2 0,7-4-159,7-6 1,7-1 128,4-4 1,3-5-51,6-9 1,-4 2-283,4-7 0,-5 1 193,-5-6 1,3 6 427,-3-1 0,7 6-147,-2-1 0,-3 5 332,-12 5 1,1 2 33,-1 7 0,-7 0 153,-6 0 0,-1 7-86,-4 2 1,-4 9-82,-1 1 0,-3 4-193,-2-4 0,5 7 102,0-3 0,6-2-199,-1-2 1,11-5-232,8-5 1,6-2-47,7-7 1,3-3 70,3-7 0,1-6-253,3-12 0,-9 4 356,-10 0 1,4 2 40,1-1 1,2 2 529,-2 7 1,-3 6-222,-7 3 1,0 4 502,-5 1 1,3 6-224,-7 3 1,0 4-17,-4 1 1,-1 5-238,1 0 0,1 5-262,3-5 0,3-2 74,7-7 1,12 1-199,7-6 1,1-4-121,3-10 0,-1-1-376,1-9 1,-4-3 75,-10-2 1,8-2 195,-3-3 1,1 7 383,-5 3 1,0 3 187,-5 2 0,-1 5 346,-4-1 0,-5 7-222,0-2 1,-7 8 62,2 2 1,-1 6 175,1-1 1,3 2-147,7 2 1,12-1-501,7-3 1,7-4-66,7-6 1,-3 0-614,3 0 0,3-6 346,-39 2 0,0-2 0,5-3 0,0-1 159,3-1 1,-1-2-1,-1 2 1,0 0 65,-1 0 0,0-1 0,-4 1 0,-2 0-483,37-13 0,-8-1 983,-1 6 0,-7 1-251,1 9 1,-2 2 985,-3 7 0,0 2-472,-4 3 0,-3 4 160,-6 10 1,-2 2-249,-3 2 1,7 3-122,-2-7 1,14 4-292,0-4 0,14-4-345,0-6 1,3-4-656,-3 4 1,0-6 508,0 2 1,7-10-34,-38 1 1,0-1-1,1-1 1,1-1 54,-2 1 0,0-2 1,36-11-72,-10 0 1,-3 0 370,-6 5 1,-5 1 718,1 4 1,-6 1-281,5 3 1,-4 4 533,4-4 0,-7 8 179,3 2 1,-1 6-423,-4-2 1,7 2-443,-7-1 1,16-2 161,2-3 0,12-4-409,3 4 1,-34-5-1,1 0-265,-3-2 1,1-1 0,1 0-1,1-2-228,33-9 1,-34 7 0,1 0 291,-3 0 1,1 0-1,4-3 1,1 1-118,-3-1 0,-1 1 0,0-1 1,-1 1 226,34-6 0,-8 6-117,-6 0 0,-2 5 868,-2 0 1,1 2-426,4 2 1,-2 0 131,6 0 1,-1 2-37,1 2 0,-1 4 73,-3 6 0,6-4-287,-29-5 1,2-1 0,0-1-1,0-1-357,7 3 1,-1 0 0,-3-4 0,-1 1-7,0 0 1,-1 1 0,2-2-1,-1-1 134,0 0 1,0 0 0,1 0 0,2-1-7,1-2 1,0 1-1,1-1 1,-1-1 14,-4 0 0,-1-1 0,36-6-13,-12 6 1,-6-4 270,2 4 1,-5-4 417,-5 4 1,2 0 211,-7 5 1,0 6 230,-4 4 1,0 4-172,-1 5 1,-1-2-92,-3 7 1,3-5-558,-3 5 0,6-5 85,9 4 0,0-5-543,14 1 1,-1-4-3,5 0 1,-1-7-503,-4-4 1,-1 3 122,-4-3 0,6 0-1228,9-9 1945,3 3 0,-37-3 0,1-1 0,1 2 0,0 0 0,3-2 0,1 0 0,3-3 0,-1 0 0</inkml:trace>
  <inkml:trace contextRef="#ctx0" brushRef="#br0">726 5502 7679,'0'8'1380,"0"4"-902,0-2 1,0 2-163,0 3 0,0-4-77,0 3 1,0-3 139,0 8 0,-2-2-130,-3 2 0,4 3-71,-4 7 1,-3 6 101,-1 2 1,-4 6-423,-1 4 0,-2-1 169,-3 6 0,3-6-190,-3 2 1,5 1-99,4-2 1,-1-4-273,7-5 0,-1-13-1183,5-2 1219,0-11 0,2-8-153,2-8 0,-1-15 141,7-10 0,-2-10 509,1-4 0,4 0 0,-5-12 0,6 5 0</inkml:trace>
  <inkml:trace contextRef="#ctx0" brushRef="#br0">683 5687 8366,'8'-8'-944,"4"6"1772,-2 7 0,-2 11-233,1-2 0,1 10-124,4-1 1,0 9-200,0 1 1,1 6 16,-1-1 1,0 3-212,0 2 0,1-2 118,-1-3 0,5-3-174,0-7 0,0-7 160,-5-7 1,0-1 29,0-9 1,0 0-33,1-9 0,-1-5 114,0-9 1,0-7-252,1-8 1,-1-7-296,0-1 0,-5-3-663,1-7 0,-2 5 521,1-5 0,2 0-1863,-6-5 2149,6 6 1,-3 2 0,6 7 0</inkml:trace>
  <inkml:trace contextRef="#ctx0" brushRef="#br0">1707 5345 8036,'0'10'272,"0"-1"0,-2-1-521,-3 2 1,2 2 0,-6-1 370,-2 7 0,-4-1 46,-4 7 0,-3 0-301,-6 4 0,-2 0 89,-3 1 0,3-2-358,-4-4 0,6-2-169,4-7 571,-3 0 0,5 1 0,-6-1 0</inkml:trace>
  <inkml:trace contextRef="#ctx0" brushRef="#br0">1621 5530 8148,'29'-9'44,"-1"-1"1,-6 5-41,-3-4-427,3 6 44,-6-3 210,-2 6 169,-7 6 0,-7 8 0,0 8 0</inkml:trace>
  <inkml:trace contextRef="#ctx0" brushRef="#br0">1650 5630 8148,'9'14'219,"1"0"1,-7 7 319,2 2 1,1 6-55,-1 4 0,-1 3-82,-4 7 1,0 4-335,0 1 0,0-1 130,0-4 0,0-1-531,0 1 1,0 0 278,0-1 1,0-1-920,0-3 1,2 0 99,3-9 872,3 2 0,6-21 0,0 2 0</inkml:trace>
  <inkml:trace contextRef="#ctx0" brushRef="#br0">1977 5317 8281,'0'-8'-241,"6"2"241,3 6 0,-1 6 0,2 4 0,-5 4 302,4 5 0,-6-2-346,2 7 1,-5-2-544,-5 2 0,-3 2 257,-6-2 0,0-2 155,0 2 1,-1-5 92,1 5 1,0-7-24,0 2 1,0-3 104,-1-2 0,6-6 0,-1-3 0,7 2 0,-3-7-41,6 0 0,2-4-19,2-6 0,4-2 331,6 2 0,5 2-95,0-1 0,5 6 178,-5-2 1,5 3-87,-5 2 1,1 11 12,-1 4 1,-8 8-45,3 1 1,-9 3 52,0 1 1,-4 1-41,-1-1 1,-1 1-112,-4-1 1,2-4-258,-7-1 0,7-5 98,-1 1 0,-3-8-304,3-2 98,-1-6-442,5 4 0,0-14 668,0-2 0,6-10 0,2-3 0</inkml:trace>
  <inkml:trace contextRef="#ctx0" brushRef="#br0">2275 5374 8260,'14'-21'0,"1"5"39,-1-2 1,2 2 189,3 2 0,-2-5-179,7 0 0,-2-5 166,2 5 1,1 0-146,-6 5 0,4 0 98,-4-1 0,0 7-173,-4 4 50,-1 2 1,-2 13-42,-2 3 1,1 10 118,-6 0 1,0 9-50,-5 5 0,0 5 2,0 4 1,4 3 45,1 7 1,1 2-188,-1 2 1,1 3-52,4 2 0,1-4 211,-6-10 1,4-3-41,-4-7 0,0-1-524,-5-3 0,0-5 199,0-9 1,0 1 168,0-6 0,-11 2-134,-4-2 0,-8-3 104,-1 3 1,-3-5-390,-1-5 0,-1-2 519,1-7 0,-1 0 0,1 0 0</inkml:trace>
  <inkml:trace contextRef="#ctx0" brushRef="#br0">2318 5573 8220,'9'-10'62,"1"1"1,-1-1 99,6-4 0,-6-5-80,1 0 0,-1 2-144,5 7 1,-4-1 103,-1 7 0,-4-6-1565,4 5 1523,-5 1 0,2 4 0,-6 0 0</inkml:trace>
  <inkml:trace contextRef="#ctx0" brushRef="#br0">2304 5672 8220,'0'22'-366,"4"4"278,1-7 1,0 4 46,-5-4 0,0 7 49,0-3 1,0-1 14,0 2 1,0-7-46,0 2 0,-5-7 21,0-3 46,1-6 0,4 2-42,0-10 0,0-3-141,0-6 0,1-2 88,4-3 0,3-3-100,6-6 1,-4 4 22,-1 0 1,5 2 43,5-1 1,7 2 335,-3 7 1,-1 1-115,2 4 0,0 2 321,4 7 0,-4 2-178,0 3 0,-12 3 243,2 6 0,-9 2-145,0 3 0,-16 3 15,-8 6 0,-8-3-143,-6 4 0,1-4-251,-6 8 0,5-4-647,-5-6 1,7 4 181,-2-3 464,2-4 0,-3 1 0,-3-7 0</inkml:trace>
  <inkml:trace contextRef="#ctx0" brushRef="#br0">4877 3611 8277,'0'-10'-579,"0"1"1,2 6 769,2-2 122,-2 4-236,4 1 0,-4 4-14,3 1 0,-4 6 17,4-1 0,1 4 32,-1 5 0,5-2-30,-6 7 1,6-5 86,-6 4 1,6 6-47,-5 4 0,4 7-2,-4-3 1,1 5-95,-1 0 1,-3 6 72,2-1 0,-2 0-128,-2-4 1,0 4 115,0 1 0,0 1-47,0-2 0,0 4 22,0 6 0,0-7-37,0-3 0,0 2-21,0-1 1,0-1 7,0-4 0,0 0-125,0-1 0,5 1 91,-1-1 1,1 3-189,-5 2 0,0 2 117,0 3 1,0 2-44,0-7 0,0 2 50,0-1 1,0-9-102,0 4 1,0-8 127,0 2 0,0-3 14,0 3 0,0 1 118,0 5 0,0 0-85,0-1 0,0 1 81,0 0 0,0-1-97,0 1 0,0 0 153,0-1 1,0-1-70,0-3 1,0 3 25,0-3 0,2 8-17,2 1 1,-2 2 2,3-1 1,1-4-8,-1 3 0,4 2-33,-4-1 1,4-2 25,-4-9 0,2 5-19,-3-5 1,-2 5 98,3 0 1,-4 2-83,-1 4 1,0-7 136,0 6 0,2-6-74,2 7 1,-2-4 136,3-1 0,-4-1-168,-1 1 0,2 0 22,3-1 1,-4 6-32,4-1 1,-2 7 35,2-2 1,-2-2-98,7 2 1,-7-6 85,1 2 0,3-4-290,-2-1 0,4-6-145,-4 1 0,4-8-167,-4-1 1,4-7-628,-4-8 1128,0 0 0,1-12 0,2-4 0</inkml:trace>
  <inkml:trace contextRef="#ctx0" brushRef="#br0">5147 3568 8280,'-14'0'0,"0"0"-85,0 0 0,4 0 102,1 0 0,4-1 46,-5-4 321,7 3-331,-3-10 0,6 9 87,0-7 1,2 7-67,2-2 0,6-1 114,9 1 1,1 0-24,4 5 1,3 5-30,-4 0 0,4 6-134,2-2 1,-6 3-44,1-3 1,-2-1 101,2-3 1,-2-4-166,-3 4 0,-3-2 104,3 2 0,-3-4-132,-2 4 0,-2-2 88,-2 2 1,-2 1-12,-3 4 0,-4 4 84,4 0 0,-4 7 14,-1 7 0,-1 1 89,-4-1 0,2 7-68,-6 3 0,5-2 10,0 2 0,2 0-26,2 5 0,0-1-82,0 1 0,0-5 85,0 0 1,0 0-67,0 4 0,0 1 5,0 0 1,0-1-21,0 1 1,0 4 234,0 1 1,0-1-121,0-4 1,0-1 88,0 1 0,0-2-66,0-3 0,0 3 65,0-3 1,-5 3-47,1 2 1,-1 4 0,5 0 1,0 6-43,0-6 0,-5 5-34,0-5 0,1 7-136,4-2 0,0-1 101,0 1 1,0-6-38,0 1 0,0 4 60,0 1 1,0-2-22,0 3 0,0-6-10,0 5 0,4-6 128,1 1 0,1-3-42,-1-1 0,-3 0 10,2-1 0,-2 6 13,-2-1 0,5 7-41,0-2 1,-1-3-65,-4-2 1,2 2 53,3-1 1,-2-1-167,6-4 0,-6 4 12,2 1 1,1 5 44,-1-1 0,5-1 40,-6 1 0,3 0-8,-3 5 1,-2-2 139,3-3 1,1 2-126,-1-6 1,1 1 78,-1-2 0,-4-1-58,4 6 0,2-2 80,-3 3 1,6-9-69,-6-6 1,1-7-213,-5 2 1,5-3-143,0-1 1,-1-7-671,-4-3-621,0-3 653,0-8-123,0 4 627,0-10 0,-1 4-102,-4-6 1,2 0 551,-7 0 0,-5 6 0,-7 2 0</inkml:trace>
  <inkml:trace contextRef="#ctx0" brushRef="#br0">5233 7876 8093,'-2'8'183,"-3"-3"0,4-5-60,-4-5 1064,3-3-747,9-6 1,5 1-361,7 4 1,5-2 56,-5 6 0,5-2-1711,-5 3 1574,0 2 0,1-11 0,2 6 0</inkml:trace>
  <inkml:trace contextRef="#ctx0" brushRef="#br0">4906 4023 7742,'6'-14'-1506,"-5"0"1506,4 0 0,-2-2 0,2-3 0,-3 1 0,2-5 0,-2 5 0,-2-1 0,0 4 0,0 0 0,-2 1 0,-2 0 0,1 5-117,-7-1 273,1 1 0,-6-1 234,1 1 1,0 1-153,0-2 0,4-2 423,1 2-409,-1-3 1,1-1 62,-1 0 0,6 6-105,-6 3 0,5 4-21,-4 1 0,4 0-249,-4 0 0,-2 6 75,-8 4 0,1 4-74,-5 5 1,4 1 27,-5 4 0,0 8 74,-4-4 1,1 4 18,3-4 1,-1 1 91,6-1 1,0-4-65,5-1 0,4 1 25,1 4 1,6-4-32,-2 0 1,3 1 1,2 8 1,0-3-93,0 3 1,0 4 96,0 1 1,5-2-174,0 2 1,6 1 144,-2 9 1,2-9-57,-1 4 0,3-8-9,-4 3 0,4-5 3,1 5 1,0-7-34,0 2 1,-1-4-4,-4-5 0,4 2 39,-3-2 1,-4 3 2,-1 1 0,-4 2 119,-1 4 1,0-3-109,0 7 0,0-2-22,0 2 1,0 2-8,0-7 0,-5 2 2,1-2 1,-6-8-95,6 4 1,-8-6 113,3 1 1,1-2-43,-1-3 0,-1-3 30,-4 3 0,0-2 65,-1 2 1,1-1-72,0 5 1,-7-4 13,-2 5 0,1-5-21,-2 5 0,7-2 1,-2 1 0,3-2-89,2-7 0,-1-1 100,1-4 0,0 2-5,0-6 0,4 0-25,1-5 9,6 0 1,-5 0-73,3 0 161,3 0-94,-4 0 32,6-7-145,0 6 59,0-5 1,6 6 126,4 0 0,-2 0-75,1 0 1,5 1 128,5 4 0,5 1-129,-5 4 0,6 2 121,-1-2 1,-2 2-81,2 3 1,-7-1 16,2 0 0,-3 0 48,-2 1 0,0 0-50,1 4 1,-7 2 141,-4 2 0,3 4-141,-3-3 0,1 3 16,-5 1 0,0 5-9,0 1 1,0 0 16,0 0 1,5 2 42,0 7 1,-1-1 5,-4 1 0,2 0 18,3-1 0,-4 1-60,4-1 0,1 1 42,-1 0 0,0 6-38,-5 3 1,1 3 120,4 2 1,-3 5-96,2-1 0,-2 6-77,-2-6 1,0 1 13,0-5 1,5 0-1,-1-1 1,1 1-122,-5 0 1,5-2 104,0-2 1,4-1-90,-4-10 1,6 3 57,-2-12 0,-1 0-318,2-5 1,-5-1 82,4-3 0,-1-4-521,1-5 0,4-8 18,-3-2 0,2-3-23,2-2 0,-3-2 783,4-3 0,-4-15 0,9-10 0</inkml:trace>
  <inkml:trace contextRef="#ctx0" brushRef="#br0">3640 5189 8727,'-8'6'-88,"4"4"0,-3 9 65,2 4 1,-4 11 706,4 4 1,-6 7-210,2 3 0,1 7-142,-2 2 0,2 0-454,-1 4 0,-4-4 343,4-5 0,3-3-414,1-6 1,-2-7 106,3-3 1,-1-4-1254,5-5 634,0-4-104,0-12 0,2-5 213,2-12 1,-1-9 594,7-15 0,-1-3 0,6-7 0</inkml:trace>
  <inkml:trace contextRef="#ctx0" brushRef="#br0">3626 5360 8367,'9'-13'146,"1"3"1,-5 4 197,4 6 0,-4 0 143,4 0 0,-4 8-116,5 6 0,-6 8-78,6 12 1,-2 2-14,1 7 0,2 6 242,-6 3 1,6 6-179,-2-1 1,4-3 76,1-12 1,1-5-193,-1-4 1,0-10 197,0-4 30,0-9 0,1-7-118,-1-12 0,0-15-414,0-19 1,1-9 143,-1-14 0,5-2-985,-10 28 1,1-1-1,9-36 688,-12 35 1,0-1 0,1 0 0,0 0-1517,1-6 0,1-1 1744,-3 2 0,1-1 0,3-5 0,1-1 0,-3 4 0,0 0 0,3-1 0,0 1 0,2-1 0</inkml:trace>
  <inkml:trace contextRef="#ctx0" brushRef="#br0">5289 3881 8041,'-7'-14'-299,"0"4"600,7 1 1,-1 4 85,-4-4 899,3 6-341,-4-4-777,6 7 1,-2 0-28,-2 0-225,2 0 1,-4 7 139,6 2 1,-5 5-105,0 5 0,-1-3 23,1 3 0,4 3 45,-4 2 1,3 1-102,2-1 1,0 3 118,0-4 0,0-2 31,0-2 0,0-3 5,0-2 1,7-6 49,2-4 0,-1 3-11,2-3 0,-1-5 8,5-9 1,-1-4-117,-4-5 0,4-3 83,-4-6 0,3-2-223,-3-4 1,-1 4 122,-3-3 0,-4 3-206,4 2 1,-3 6-68,-2 3 0,-2 9-58,-3 6 0,-9 2-322,-10 2 0,-3 13 236,-1 6 0,0 7-10,-1 8 1,1-4-152,-1 3 590,7-3 0,-5-2 0,5 1 0</inkml:trace>
  <inkml:trace contextRef="#ctx0" brushRef="#br0">5218 4421 8173,'-14'0'0,"5"7"-311,-1 2 0,2 4 449,-1 1 1,1 0 754,3 0 0,4 5-519,-4 0 1,-1 5-163,1-5 1,0 6-94,5-1 1,2-4 82,2-1 1,3 2-219,2-2 1,4 0 146,-4-5 1,-1 0-190,2 0 1,-2-4 54,1-1 0,4-5 75,-4 0 1,-1-8 30,2-6 1,-6-4 104,6-5 1,-6-3-278,6-7 1,-5-1 98,4-3 0,-6-2-193,2-2 1,-3-3 81,-2 7 0,0 1-125,0 9 1,-2 4-36,-3 9 0,-3 4-34,-6 6 1,-5 8-95,0 6 1,-4 7-177,4 7 1,0 5-195,4 0 0,6 0 739,0-4 0,5-1 0,-2 1 0</inkml:trace>
  <inkml:trace contextRef="#ctx0" brushRef="#br0">5247 4976 8119,'-14'0'450,"-1"6"1,3-3-67,2 7 0,-1-6-56,6 6 1,-6-1-61,2 6 1,1-1-42,-1 0 0,4 5-32,-5 0 0,7 6-1,-2-1 1,-1 3-134,1 1 1,1-1-64,4-3 1,0 1-145,0-6 0,1 0 96,4-5 0,-2-1-223,7-4 1,1-2 152,8-7 0,-4-2-18,4-3 0,-3-3-23,-2-6 1,1-6 47,-1-4 0,-2-1 90,-2 1 0,1 2 20,-6 3 0,-1 3-54,-4-3 1,0 3 25,0 2 0,-1 1 138,-4 4 0,0 1-99,-9 3 0,3 4-666,-8-4 0,3 10 72,2 4 1,5 4-705,-1 1 1290,1 0 0,1 7 0,1 1 0</inkml:trace>
  <inkml:trace contextRef="#ctx0" brushRef="#br0">5204 5729 8074,'-20'14'0,"4"1"-269,-3-1 150,3 6 1,7-4 916,-1 3 0,5 2-263,-4-2 0,6 1-422,-2-1 0,5-3 23,5 3 1,-2-5-186,6-4 0,1 1-1,4-7 1,2 1-40,3-5 1,-3 0 23,3 0 0,-4-1 89,0-4 0,-1-3-74,0-6 1,-5-1 45,1 1 0,-7 0-50,2 0 0,-4-5 17,-1 0 1,0 0-97,0 5 0,-1 1 3,-4 4 1,-3-2-215,-6 6 1,-2 0 154,-3 5 1,3 0-126,-3 0 1,4 6-1,0 4 0,3 7 17,2 2 0,4 2 297,6-2 0,-6 3 0,-2 6 0</inkml:trace>
  <inkml:trace contextRef="#ctx0" brushRef="#br0">5261 6213 8042,'-13'6'0,"4"3"0,-2 4 585,6 1 1,-4 0-164,4 1 1,0 0-361,5 4 1,0-3-23,0 3 0,0-1 60,0 0 0,2-2-123,2 3 1,3-3-53,2-2 0,4 0-45,-4 1 1,-1-6 72,2 1 0,-6-7-110,6 2 0,-7-5 61,2-5 1,-4-3 180,-1-6 0,0-5-64,0 0 0,0-5-3,0 5 0,-4-1 111,-1 1 0,-6 3-103,1-3 1,3 8-327,-3 1 279,1 7 0,-1-3-1235,1 6 887,5 6 1,-2 2 368,6 6 0,6 7 0,2 1 0</inkml:trace>
  <inkml:trace contextRef="#ctx0" brushRef="#br0">5332 6867 7971,'-9'6'0,"-1"3"0,7 4 143,-2 1 1,-1 0 262,1 1 1,0 0-309,5 4 1,-4-1 46,-1 5 1,0-5-158,5 1 0,0-3 135,0-2 1,5 0-259,0 0 201,6-6-2,-3 5 0,1-12 5,1 4 1,-6-3-46,6-2 0,-7-7-63,2-2 1,1-4 88,-1-1 0,1 0-117,-1 0 1,-4-5 106,4 0 1,-3-7-18,-2 3 1,0 2 6,0 2 0,-2-1-4,-3 1 0,2 4-76,-6 6 1,-1 6-108,-4-2 1,0 4-164,0 1 1,-1 6 90,1 3 1,2 6-235,2 3 0,-1 0 132,6 6 0,1-5 331,4 4 0,0 1 0,0 4 0</inkml:trace>
  <inkml:trace contextRef="#ctx0" brushRef="#br0">5346 7535 7941,'-14'6'0,"5"2"455,-1 6 1,5-3-62,-4 3 1,6-3-16,-2 8 1,3-1-248,2 1 0,0-3-134,0 3 1,2 1-121,3-1 1,1-5 141,4-4 0,2-7-242,-2 2 231,2-4 1,1-2-236,-4-4 0,2-9 33,-6-10 0,0-3-27,-5-1 0,0-7 66,0-3 0,-2-2 109,-2 3 1,-4-1-47,-6 9 0,-1-1 43,1 11 0,-5 5-387,0 5 435,0 5 0,5-2 0,0 6 0</inkml:trace>
  <inkml:trace contextRef="#ctx0" brushRef="#br0">23559 13307 7906,'-22'0'0,"2"1"31,5 4 1,-4-2 73,0 7 1,-6-1-82,1 5 0,-7 2 60,-2 3 0,-5 3-97,5 7 1,-4 1 110,9 3 1,-4-2 41,9 7 1,2-5 74,2 5 1,10 0-64,4 5 0,3-1 105,2 1 1,2 6-125,3 3 0,2 4 32,8 0 1,5-5-229,4-4 0,4-4 98,6-5 0,3-5-118,11-9 0,-2-10 55,6-9 0,-5-4 155,5-1 1,-6-12-83,2-7 1,-4-8-24,-2-6 0,1-4-52,0-5 0,-1-7 128,1-3 1,-8-4 26,-7-1 0,-1 1 28,-8-1 1,-2 5-74,-7-1 1,-4 1 15,-6-5 0,-1 2-232,-4 3 0,-5 3 60,-9 6 0,2 9-196,-7 5 1,1 9-162,-6 10 1,-4 5-192,0 10 0,4 5 624,6 9 0,-1-2 0,-4 7 0,-1-1 0</inkml:trace>
  <inkml:trace contextRef="#ctx0" brushRef="#br0">26005 8274 7526,'-15'8'712,"8"0"-505,2-4 254,-3-2-423,6 4 71,-4-6-132,6 0-23,6 0 90,2 0 0,2 0-168,-1 0 130,-6 0-48,4 0-6,-7 0-26,0 0 86,0 7 1,-2-6-20,-3 4 141,4-3 1,-7-2-16,3 0-62,4 0 13,-6 0 5,7 0-17,7-7 0,-4 6 25,6-4-41,-6 3-16,4 2-131,-7 0 92,0 0 72,-7 0 0,4 2 232,-6 3-203,-1-4 1,-4 7 17,0-3 0,0-3-77,-1 2 1,6-1 28,-1 2 1,1-3-48,-5 2 0,0 3 52,-1-2 1,6-1-118,-1-4 1,1 2 15,-5 3 0,-1-4-70,1 4 1,0-2 86,0 2 0,0-4-10,-1 4 0,-5 1 28,-4-1 1,2 5-10,-2-6 1,1 6-26,-6-5 0,1 6 24,-1-2 1,1 2-83,-1-1 1,-4 2 70,0-2 0,-11 2-3,1 3 0,-9 4 60,0 0 0,-3 0 2,-2-5 0,5 2-34,-1 2 1,8 0-15,-3 6 0,4-7 47,1 2 0,-1-2-25,-3 2 1,1-3 78,-6 3 1,4-3-55,-4-2 0,2 2 3,-2 3 1,3-3 36,6 2 0,5 3 108,0-2 1,0 1-122,-4-1 1,-3-1-2,-2 6 0,1-6 56,-6 6 1,6-5-46,-1 5 1,4-7-119,5 2 0,10-8 74,9-1 0,3-7-146,2 2 70,0-4 1,4-1-370,1 0 222,6-6 123,-4 4-383,7-10 273,-6 10 0,3 0-325,-7 7 0,6 5-190,-6-6-384,7 7 766,-3-3 0,6 2 316,0-1 0,6-6 0,2 4 0</inkml:trace>
  <inkml:trace contextRef="#ctx0" brushRef="#br0">23588 9241 7952,'-10'-2'151,"1"-3"-35,6 4 35,-4-6 1,7 6 20,0-4 43,0 4 189,0-6-352,0 7 1,0 2 195,0 3-107,0-4 0,2 12-31,3-4 0,-2-1 32,6 2 1,-4-1 64,4 5 1,1 2 2,4 3 0,0-2 74,1 7 0,4-5-50,-1 5 1,3-1-161,-2 6 1,3 4 104,7 0 1,4 2-198,0-2 1,2 4 56,-2 5 0,-2 1 44,7-1 1,-5 1 31,5 0 1,-6-1-28,1 1 0,2-5 11,-2 0 1,0-7 1,-4 3 0,-6-3-58,1 2 1,0-4 62,4-1 1,1 1 62,-1-6 1,5 0-108,0 0 0,-4-1-111,-5 2 0,-7 1 24,2-6 0,-5 2-208,-4-2 0,1-3-395,-7 2 0,1-6-56,-5-3-1160,0 1 710,0-3 55,0 0 84,-6-7 201,4 0 794,-4 0 0,6 6 0,0 2 0</inkml:trace>
  <inkml:trace contextRef="#ctx0" brushRef="#br0">24682 10605 7841,'2'8'1662,"3"-3"-927,-4 3-510,6-6-39,-7 10 1,0-9-120,0 7 1,0-5 349,0 4-397,0 1 1,-2 5 91,-3 4 0,-3-1 38,-6 5 0,-8 3-81,-6 7 0,-7 9-8,-8 11 0,-6 7-228,23-30 1,0 1 0,1 3 0,0 0 211,-2-1 0,1 0 0,-21 32 4,21-31 1,0-1 0,-25 25 49,-1-1 1,5-7-46,9-7 1,5-7-221,9-2 0,8-9-850,7-1 652,6-13 364,3 1 0,1-5 0,6 0 0</inkml:trace>
  <inkml:trace contextRef="#ctx0" brushRef="#br0">25692 8530 8443,'-14'0'0,"4"5"-1,1-1 1,4 1 83,-4-5 1,4 0-78,-5 0 0,1 5 131,-5 0 0,-1 4-244,1-4 1,0 4 94,0-4 0,-5 6-20,0-1 1,-5 1 118,5-2 0,-11 8-14,2-2 1,-17 4-80,-2 0 0,-15-2 35,-9 7 1,0-1-244,34-9 0,-2 1 0,0 0 0,-1 0 142,1 1 0,-2 1 0,-5 1 0,-1 0-35,-5 3 1,-1 1 0,2-1 0,-2-1 66,-2-1 1,1 0-1,6-1 1,1 0 82,6-1 1,2-1 0,1 0 0,2 0-67,-2 3 0,0 0 1,-33 11 75,4-2 0,6-1 152,9-8 0,3 0-27,6-5 0,11-6-117,4-3 1,9-2 85,0 2-777,10-4 865,-4 6 0,11-9-972,-2-3 0,4 2 844,4-6 1,4-1 0,6-4-1</inkml:trace>
  <inkml:trace contextRef="#ctx0" brushRef="#br0">23801 9027 8373,'-13'15'-135,"4"-1"1,-4 2 514,4 3 0,-1 3-89,-4 6 0,3 2-265,-8 3 1,5-4 75,4-1 1,-2-1 5,2-8 0,4 0-2,1-5 1,4-4-124,1-1 1,11-6-64,3 2 0,16-5-237,3-5 0,13-1-119,6-3 0,10-9 436,4 4 0,-3-3 0,0 2 0</inkml:trace>
  <inkml:trace contextRef="#ctx0" brushRef="#br0">23744 9582 8371,'11'16'172,"3"3"0,-1 3 94,11 6 1,6 8-25,8 7 1,4 1-1,6 9 1,2-1-451,7 4 0,0 1 459,0 0 0,-5-1-362,0-4 1,5-2 139,5-2 0,-1-7-437,-4 6 1,-8-11 58,-6 7 1,-9-10 9,-10 0 1,-5-4-185,-9-6 1,-4 3 193,-6-7 0,-2 0-241,-2-5 570,-11-6 0,-7 4 0,-6-4 0</inkml:trace>
  <inkml:trace contextRef="#ctx0" brushRef="#br0">24256 10506 8213,'6'14'333,"2"5"-109,6 0 1,1 5 187,-1-5 0,6 4-254,4-4 0,4 0-218,6-4 0,2-8 95,7-2 0,4-3 37,0-2 0,-6-7-165,-7-2 1,-1-4 121,-5-1 0,-2-5-464,-12 0 0,-2 0 200,-2 5 0,-4 0-1074,-6 0 1309,0 6 0,-6-11 0,-2 3 0</inkml:trace>
  <inkml:trace contextRef="#ctx0" brushRef="#br0">24825 10876 8165,'-15'0'0,"1"0"0,-2 6 259,-3 3 0,2 6-1,-7 4 1,-4 9-191,-5 10 0,-11 3 61,1 2 0,-5 4-441,1 0 0,3-1 269,-4-8 0,6 3-112,4-3 1,-2-2 26,7 2 0,0-8 50,5-1 1,-1-2-138,1-8 0,6-2-564,3-8-31,9-2 810,-2-7 0,10-7 0,-4 0 0</inkml:trace>
  <inkml:trace contextRef="#ctx0" brushRef="#br0">24156 11402 8165,'-1'15'-187,"-4"4"1,2 3 901,-7 7 0,6 1-221,-6 3 1,7-1-175,-2 6 1,4-12-115,1 3 0,0-15-31,0 0 1,11-9-74,3 0 0,14-12-204,1-7 1,15-13-1926,4-11 2027,-17 15 0,4-1 0,6-4 0,3-1 0,7-3 0,-1-1 0</inkml:trace>
  <inkml:trace contextRef="#ctx0" brushRef="#br0">25749 8388 8296,'-8'0'-924,"-5"0"637,5 0 1,-1 0 109,-1 0 196,7 0 0,-9 0-23,2 0 0,2 0-7,-1 0 0,-1 4 5,-4 1 1,0 1 21,0-1 0,-5-2-40,0 7 0,-2-5 31,2 4 1,2 1-25,-7 4 0,5-5 50,-5 1 0,7-2 2,-2 1 0,-1 2-15,1-6 0,0 4 5,4-4 0,1 5-20,0-6 0,-2 3 13,-3-3 0,2 3-43,-7 2 0,-4 4 42,-5-4 1,-7 4-56,2 1 0,-3 2 34,-2 3 0,-4-2-7,0 7 0,-4 0 4,-1 4 0,-3 1-264,-16-1 1,32-14 0,-1 0 183,-5 1 1,0-1 0,5 0 0,2 0 69,-28 15 1,1-6-289,3 1 1,7-5 304,8 5 0,1-8 0,-1-2 0,-4-6 0</inkml:trace>
  <inkml:trace contextRef="#ctx0" brushRef="#br0">24114 14117 7997,'-22'-22'0,"-5"-5"0,3 3 0,-3 4-84,-1 1 1,-1 3-177,1 2 0,-7 6 1313,-3 3-660,-3 4 1,3 1-24,0 0 1,2 11-178,-2 3 0,-1 11-23,5 4 1,-3 1 2,3 7 1,-4 1-136,5 5 0,0 1 22,5 4 0,-1 2-12,1 7 0,6 1 50,3 4 0,3 3 26,2 6 0,1-2-27,4-2 1,2-6 16,7-9 0,8 2-202,6-6 0,13-3 135,11-7 0,6-5-68,8-9 1,-1-3 97,6-7 0,6-6 86,-1-3 1,7-7-146,7-8 1,-35 6 0,0-3-146,2-4 0,-1-1 1,0 0-1,-1 0 124,30-16 1,-11-2-4,-3-4 0,-12 3 58,-2-7 0,-2 2 27,-8-2 1,-4-3 127,-6 3 1,-5-10-177,1-4 0,-10-3-80,-4-2 1,-3 0 22,-2 0 0,-8 2-123,-7 3 0,-2 0 26,-11 9 0,2 0-163,-7 15 0,2 3-134,-3 11 0,-3 7-6,-11 7 426,4 7 0,-7 8 0,4 4 0,-5 5 0,-3 3 0</inkml:trace>
  <inkml:trace contextRef="#ctx0" brushRef="#br0">21995 16320 8126,'-22'8'0,"-3"5"-61,6-4 1,0 6-135,5 4 0,0-2 400,-1 7 0,6 4 383,-1 5 0,7 2 210,-2-2-504,4-3 0,1 10-39,0-7 0,8 0-27,6-4 0,2-1-169,8 0 1,-1-6 90,6-3 0,4-4-286,0-6 0,6-4 8,-1-10 0,-1-4-44,1-10 0,-7-5 153,2-9 1,-4 0-78,-5-10 0,-4 4-66,-6-9 1,-6 5 70,-3 6 0,-3-3 264,-2 7 0,-7 1-108,-2 9 0,-10 2-90,-5 7 1,-4 6-112,-6 3 1,-2 10-209,-7 4 0,2 10 92,3 5 1,5 1-93,10-1 0,4 1-943,9-6 1287,4 0 0,6 2 0,0 1 0</inkml:trace>
  <inkml:trace contextRef="#ctx0" brushRef="#br0">22322 16619 8036,'7'8'0,"-6"5"-371,4-4 1,-2 4 171,2 1 1,-4 5 333,4 0 0,-2 1-323,2-1 1,-3-6 187,2 6 0,4-7 0,0 9 0</inkml:trace>
  <inkml:trace contextRef="#ctx0" brushRef="#br0">22891 16164 7937,'-9'2'187,"-1"2"1,-1 4 363,-8 7 0,3 3-405,-3 1 0,-3 11 55,-2-1 1,-4 14-159,-5-1 0,3 4 85,-3-3 0,4 2 52,6-2 1,2 8 4,7-9 1,6 4 10,3-3 1,4-7-85,1-3 0,1-3-261,4-1 0,3-7-125,6-3 0,2-10 174,3-4 1,-2-3-103,7-2 1,-5-4 82,4-5 0,-5-1-8,1-9 0,-5 4 15,-4 0 1,-4-3-82,-6-1 59,0 0 0,-6 6-93,-4 3 0,-4-1-43,-5 7 1,1-1 104,-5 5 0,5 0-452,-1 0 338,4-6 1,7 2 278,3-5 0,-3 0 0,0-6 0</inkml:trace>
  <inkml:trace contextRef="#ctx0" brushRef="#br0">23019 16278 7937,'0'14'893,"0"0"1,0 7-461,0 2 0,0 4-149,0 2 1,0 1 17,0 3 0,0-3-68,0 3 0,0-3-114,0-1 1,2-1-105,2 0 0,-1-1-156,7-3 1,-5 1 10,4-6 1,-6 5-273,2-5 1,-3 0 103,-2-5 0,0 0 88,0 0 1,-8 1-69,-6-1 1,-2 0 4,-8 0 0,0-4-214,-4-1 1,-2-6 11,-3 2 1,3-5 473,-4-5 0,-2-9 0,0-8 0</inkml:trace>
  <inkml:trace contextRef="#ctx0" brushRef="#br0">22934 16335 7937,'28'-22'0,"1"1"267,-1 7 1,-1 1 430,-3 4 1,2 1-109,-2 3 0,3 3-197,1-2 1,2 1-471,4-2 0,2 2 146,7-7 1,6-1-1586,3-8 1516,3 3 0,2-10 0,0 3 0</inkml:trace>
  <inkml:trace contextRef="#ctx0" brushRef="#br0">24128 16377 7908,'-19'16'-106,"0"3"1,-6 3 105,1 7 0,-3 1 0,-1 3 0,6 3 778,3 7 1,4-5-254,6 0 1,3-7-305,6 2 1,1-3-5,4-1 1,4-9-249,10-5 0,2-3 29,3-7 0,3-7-20,-4-7 1,4-10 89,2-5 1,-3-7-100,-2-3 1,-3 0-92,-7 1 0,0 3 34,0-4 1,-6 1-7,-3 5 1,-4-2 34,-1 11 1,-1 1-126,-4 9 0,-9 3-37,-10 6 1,2 1-219,-2 4 1,1 3 111,-6 6 1,7 0-30,3 0 0,8-1 356,2-3 0,6 2 0,-4-4 0</inkml:trace>
  <inkml:trace contextRef="#ctx0" brushRef="#br0">24242 16576 7908,'8'15'0,"-2"-1"0,-6 0 0,0 2 756,0 3 1,0 1-243,0 4 1,0 3-298,0-3 1,0-4-130,0-1 1,0-3-242,0-2 1,1-6-169,4-3 0,3-4-1238,6-1 1559,1-12 0,11-4 0,4-13 0</inkml:trace>
  <inkml:trace contextRef="#ctx0" brushRef="#br0">24626 16193 7908,'7'-7'541,"-2"7"1,-10 7-81,-4 7 0,-4 6-117,-1 4 0,0 4-83,0 6 0,-1-4-30,1 3 1,2-3-13,2-2 1,5 1-241,10-1 0,3-6 77,6-3 1,8-9-591,7-6 0,-1-2 308,5-2 1,2-3-460,-2-7 1,1-1 295,-6-12 0,0-1-78,1-5 0,-7 7-7,-3 3 0,-5-1 474,-4 1 0,-4 0 0,-6 5 0</inkml:trace>
  <inkml:trace contextRef="#ctx0" brushRef="#br0">24725 16306 7908,'0'14'41,"5"7"-41,0 3 0,-1 7 432,-4 2 0,0 7-77,0-2 0,0 1 27,0-1 0,-6 3-261,-3-3 1,1-1-291,-2 0 1,2-5 39,-1 1 1,2-3-294,7-1 0,0-7 422,0-3 0,0-3 0,0-2 0</inkml:trace>
  <inkml:trace contextRef="#ctx0" brushRef="#br0">25123 16278 7929,'-14'8'1027,"0"6"1,0 2-609,-1 7 1,-4 6-203,0 4 1,-1 6 217,1-1 0,3 3-59,-3 2 0,8-3 25,2 2 1,5-2-74,0 7 1,2 2-58,2-1 0,0-7-195,0-8 1,2-5-180,2-4 0,4-8 86,7-7 0,4-7-152,-1-2 0,1-8 31,-4-11 1,-3-3-1,-2-7 0,1 1-280,-6-1 1,-1 1 166,-4 0 1,-1-1-715,-4 1 1,-3 4 64,-6 0 900,0 1 0,-7-6 0,-1 1 0</inkml:trace>
  <inkml:trace contextRef="#ctx0" brushRef="#br0">26047 16491 7914,'-14'2'9,"0"2"0,4 4 229,1 6 1,-1 7-105,-4 3 0,0 4 529,0 5 0,0 2-184,-1 3 0,7 3-136,4-3 0,2 1-181,2-1 1,2-3-85,2-6 1,4-9 9,7-6 1,4-1-203,0-8 0,4-8-52,-4-12 1,5-7 123,-5-11 1,1 1-138,-1-5 1,-8 3 51,4-4 0,-6 7 33,1-2 1,-4 3-34,-6 1 0,0 2-49,0 4 0,-2 2-35,-2 7 0,-4 6-240,-7 3 0,1 4-228,0 1 0,-3 1 236,2 4 0,-2-2-248,8 7 691,2-1 0,-5 5 0,4 1 0</inkml:trace>
  <inkml:trace contextRef="#ctx0" brushRef="#br0">26232 16704 7908,'0'15'88,"0"-1"44,0 0 1,5 2-270,0 3 1,-1-4-253,-4 4 1,7 2-26,2-2 1,-1-5-57,2-4 470,-1-7 0,12 9 0,1-4 0</inkml:trace>
  <inkml:trace contextRef="#ctx0" brushRef="#br0">26687 16406 7908,'0'-37'0,"0"3"64,0 5 1,-1 6-1,-4-1 1,-1 6 240,-4 0 0,-3 8 490,4 5 0,-4 4-404,-1 1 0,-5 0-174,0 0 1,2 12-43,7 7 1,-1 2-17,6 3 1,2 6-125,8 7 0,3 5 14,6 0 1,5-1-199,0-3 0,2 8 99,-2-3 1,-4 1-156,4-6 1,-3 3-3,-2-3 0,-1 3 42,-4 1 0,-2 3-37,-7 2 0,-2-4 223,-3-1 1,-2-5 246,-8-9 0,-4-1-114,0-3 1,-6-10 129,1-9 0,-4-4 48,-5-1 1,3-8-64,-3-6 1,9-6-16,5-9 1,5-1-53,4-3 0,4-2-110,6-3 1,3 4-70,7 5 0,5 1-242,14-1 1,1 6-139,3-1 1,-3 2-365,3-2 1,-1 2-46,1 3 1,-3-2 294,3-2 0,-3-3 471,-1 8 0,-1-14 0,1 2 0</inkml:trace>
  <inkml:trace contextRef="#ctx0" brushRef="#br0">27057 16107 7908,'14'7'322,"0"-4"161,0 6 1,1-4-84,-1 4 0,2 1 72,3 4 0,-8 2-164,3 3 1,-5-2 57,1 7 0,-4-4-126,-6 9 0,0-4-23,0 8 1,-8-3 51,-6-1 1,0-1-143,-5 1 0,3-3-136,2-2 0,1-3 223,4-7-248,-4 0 1,12-4-263,-4-1 0,10-6 192,4 2 0,10-3 33,5-2 0,-2 0 50,2 0 0,-2 0 182,1 0 1,4 4 5,-3 1 1,-4 5 125,-1-6 0,-4 7-27,-6-1 1,2 2 143,-6 3 1,0 0 258,-5 4 1,-8 4-190,-7 5 0,-11 7-736,-12 3 1,-16 15 233,24-22 1,-2 0 0,-7 3 0,-2 1-222,-4 4 0,0-2 0,0-3 1,0-1-1,-1 1 0,0 1 1</inkml:trace>
  <inkml:trace contextRef="#ctx0" brushRef="#br0">7863 5431 8164,'0'-22'0,"1"3"60,4 9 1,-2-1 61,7 6 0,4-4 743,5 4-575,0 0 1,1 5-112,4 0 0,3 0-246,1 0 0,-1 0 81,-3 0 1,1 0-172,-6 0 138,0 7 0,-6 1 5,-4 6 0,-10 2-259,-13 3 124,-7 3 1,-12 8-246,0 3 1,-5-2 119,5 7 0,1-6 142,8 1 0,4-8 5,6-1 1,6-11-10,3 1 1,5-5-22,5 1 1,4-4 171,10-6 0,-2-6-47,7-4 1,0-2-7,4-2 1,-1 1-249,-3 3 112,-4 4-63,-12 6 0,-9 6 237,-14 4 0,-7 7 0,-11 2 0,3 7 0,-5-4 0</inkml:trace>
  <inkml:trace contextRef="#ctx0" brushRef="#br0">7721 5942 8164,'-16'15'0,"2"-6"-355,9 1 0,5-7 223,0 2 1,8-5 440,11-5 1,0-3-36,9-6 1,-3-1-305,9 1 0,-3 0-9,2 0 0,-3 0-178,4-1 1,-6 3-220,-4 2 347,3 4 0,-12 6-44,4 0 85,-9 0 0,1 6-8,-6 4 0,-1 4-16,-4 5 1,0-2 274,0 7 1,0-5 38,0 5 1,0-5 29,0 4 1,0-1 19,0 2 0,0 1-107,0-6 0,0 5-26,0-5 0,-1 2-12,-4-3 0,2-2 175,-7 3 0,1-3-57,-5-2 1,-1 0 108,1 1 0,0-3-323,0-2 1,0-4 84,-1-6 0,1-1-220,0-4 1,6-9 91,3-10 1,4-11-917,1-8 1,1-6 443,4-7 1,3-8-2190,6-2 2653,0 3 0,2 0 0,0 3 0,-2-7 0,-3-5 0</inkml:trace>
  <inkml:trace contextRef="#ctx0" brushRef="#br0">8161 5445 8164,'29'-29'0,"-2"7"0,-4 3 0,3 4 143,-7 0 1,1 3 114,-1 2 0,-3-1 231,3 6 1,-2 1-109,2 4 1,-8 0-269,4 0 0,-9 6-259,3 4 1,-6 4 175,2 5 0,-5-2-68,-5 7 1,-2-1 34,-8 6 0,0-1-509,-4 1 0,1-2 235,-5-4 1,5-2-339,-1-7 1,3-6 180,2-3 0,5-4 72,-1-1 1,7-8 361,-2-6 0,4 0 0,1-5 0,0 3 0,0 2 0,4 4 0,1 1 0,6 6-81,-1-2 0,-2 5 64,1 5 0,-6 4 602,2 10 1,1 5-124,-1 9 1,0 3 50,-5 7 1,-2-5-167,-3 0 1,2-5-104,-6 5 0,6-6-282,-2 1 0,3-10 73,2-4 1,0-3-959,0-2 519,0-6-164,0-1 0,5-15 236,0-6 0,6-7 332,-2-7 0,4-7 0,1-1 0</inkml:trace>
  <inkml:trace contextRef="#ctx0" brushRef="#br0">8432 5559 8152,'14'-15'0,"-5"3"0,1 2 0,-1 4 0,4 8 0,-4 2 0,2 6 272,-6 9 0,0 3-85,-5 6 1,0 2-308,0 3 1,-6-1 90,-4 6 0,2-5-259,-1 5 1,1-6 138,-2 1 1,-1-3-670,7-2 818,-8-6 0,5-1 0,-8-7 0</inkml:trace>
  <inkml:trace contextRef="#ctx0" brushRef="#br0">8417 5815 8131,'0'20'0,"0"2"-102,0 7 1,0-1-189,0 0 0,-6 2 795,-3 4 1,1-4-156,-2 3 0,1-3-559,-6-2 0,6-4-72,0 0-778,5-7 579,-8 4 480,10-14 0,-11-7 0,6-7 0</inkml:trace>
  <inkml:trace contextRef="#ctx0" brushRef="#br0">8375 6042 8131,'11'14'0,"3"0"0,-3 5 364,8 0 1,-3 2-178,-2-2 1,5 1-207,0 4 1,6-3 18,-1-7 0,3 0 0,1 0 0</inkml:trace>
  <inkml:trace contextRef="#ctx0" brushRef="#br0">8787 5459 8033,'8'0'501,"-2"0"-321,-6 0 0,0 2-120,0 2 1,-1 4-174,-4 7 0,-3 0 77,-6 4 0,-2 3-114,-3 7 0,3-5 116,-3-1 1,3-4-57,2 5 1,5-5-60,-1 5 139,7-7 1,-3-1-48,6-7 8,0 1 1,1-1 139,4 1 0,5-7-102,9 2 0,-2 1 220,7-1 1,-5 6-62,4-2 0,-4 1 76,5 4 0,-7-3 20,2 8 0,-4-2-22,-6 2 1,-1-1-72,-3 5 1,-4-4 2,4 5 1,-8-5-129,-2 4 1,-6-5 233,2 1-435,-4 3 0,-1-6 79,-1 3 0,6-10-1170,-1-4 792,7-4 0,-8-7-363,7-3 837,-1-17 0,5-4 0,0-12 0</inkml:trace>
  <inkml:trace contextRef="#ctx0" brushRef="#br0">8915 5459 8033,'14'-8'0,"0"2"-70,1 6 0,-6 0 72,1 0 0,-6 3 660,6 7 0,-7 2-193,2 17 1,-4-3-503,-1 12 0,0 0 24,0 5 0,0-5-77,0 0 0,0-7-49,0 3 0,2-11 70,3-4-215,-4-3 1,7-8 116,-3-3 1,-2-16-160,6-8 1,-5-8 76,0-6 1,3-4-81,-3-5 1,3-3 47,-3-2 1,0 4 31,5 1 1,-4 1 273,4 7 0,-1 3-84,2 7 1,1 4 238,-7 5 0,8 7 210,-3 4 0,2 10 245,-1 8 0,1 7-286,-7 7 0,1 7 15,-5 3 1,0 8-52,0 1 0,0 0-215,0-4 1,0 0-90,0-1 1,-1-4-429,-4 0 0,2-11-235,-7 2-631,7-11 1281,-10 3 0,-1-13 0,-8-2 0</inkml:trace>
  <inkml:trace contextRef="#ctx0" brushRef="#br0">9057 5743 8033,'8'21'-118,"-3"3"1,1-2 117,-1 1 0,0 3 531,-5 7 0,0-3-157,0 3 1,0-3-422,0-1 0,-5-3-113,0-2 0,-4 1-126,4-6 0,-1 0-969,1-5 1255,3-6 0,-10-1 0,4-7 0</inkml:trace>
  <inkml:trace contextRef="#ctx0" brushRef="#br0">9086 5928 8033,'14'0'0,"5"0"277,0 0 1,4 2-34,-4 3 0,2-2 93,-2 6 1,-3-4 122,3 4-1159,3-5 30,-6 2 102,4-6 0,-12-2 567,-3-2 0,3-11 0,-1-7 0</inkml:trace>
  <inkml:trace contextRef="#ctx0" brushRef="#br0">9299 5658 8033,'14'14'121,"-1"1"62,-4-1 1,4 2-83,-4 3 1,-1-4 156,2 4 1,-7-3-440,2-2 0,1-4 184,-1-1-1150,-1-6 713,-4 4 434,0-14 0,7 0 0,1-8 0</inkml:trace>
  <inkml:trace contextRef="#ctx0" brushRef="#br0">9469 5345 8033,'10'7'-330,"-1"2"1,-5 10 550,0 5 0,-1 3 483,2 1 0,-3 12-260,3 2 1,-2 12-74,1 3 0,-2 6-1579,3 8 1380,3-6 1,-5 4 26,6-2 1,-6-3 1,2 3 0,-3-7-259,-2 1 1,0-5 129,0-9 1,0-6-244,0-12 0,-7-7 83,-2-3 1,1-10-207,-1-4 0,-1-5 380,-4-5 0,0-4-1784,-1-10 1698,1 3 0,-6-17 0,-2 3 0</inkml:trace>
  <inkml:trace contextRef="#ctx0" brushRef="#br0">9711 5729 7635,'14'0'794,"1"0"0,5 0-841,4 0 8,9-6 0,-1-2 107,6-6 0,-1-2 34,6-3 0,-7 3-102,-2-3 0,-4-3 0,-2 0 0</inkml:trace>
  <inkml:trace contextRef="#ctx0" brushRef="#br0">10251 5374 7933,'15'0'-84,"-6"0"-24,1 0 481,-7 0 1,3 6-30,-6 4 1,-1 2-330,-4 2 0,-2 7 114,-2 3 0,-5 3-147,0 1 1,-1 2-55,-4 3 1,-3 0-218,-1 10 0,2-5-26,2 5 0,0-7-788,5-8 1103,-4-6 0,11-1 0,-8-7 0</inkml:trace>
  <inkml:trace contextRef="#ctx0" brushRef="#br0">10365 5502 7933,'14'0'-453,"1"6"0,-7 2 238,-4 6 0,-2-4-40,-2-1 255,-6 1 0,-9 10 0,-7 2 0</inkml:trace>
  <inkml:trace contextRef="#ctx0" brushRef="#br0">10280 5559 7854,'8'20'-238,"-2"2"799,-6 7 0,5-1-143,0 1 0,-1 1-257,-4 3 0,0-3 59,0 3 0,0-3-421,0-2 0,0-1 182,0-3 0,0-4-457,0-5 0,0-1 39,0 0 0,2-6-670,3-3 1107,-4-4 0,6-7 0,-7-2 0</inkml:trace>
  <inkml:trace contextRef="#ctx0" brushRef="#br0">10564 5260 7936,'21'0'0,"-5"0"269,3 0 1,-8 0 8,-2 0 1,-6 2-14,2 2 0,-3 6-229,-2 9 0,-5-3-271,0 3 0,-11 3 44,2 1 1,-5 3 140,0-3 1,3 3-273,-3-7 1,10-5 161,4-5 1,2-4-477,-2 4 320,4-5 1,1 2 294,9-6 0,-1-5-64,2 0 1,1 1 109,8 4 0,-4 0 316,4 0 0,-3 1-148,-2 4 1,1 5 310,-1 9 0,-5 3-214,1 6 0,-7 0 119,2 1 0,1 4-100,-1 0 0,-1 0-136,-4-4 0,0-1 13,0 1 0,0-7-112,0-3 0,0-3-519,0-2 311,0-6-1005,0-2 854,0-25 0,0 5-624,0-19 1,0 4 908,0-9 0,0-6 0,0-6 0</inkml:trace>
  <inkml:trace contextRef="#ctx0" brushRef="#br0">10792 5246 7936,'14'-14'0,"0"-1"-219,0 1 0,2 0 282,3 0 1,-3 0 434,3-1 1,3-4-137,2 0 0,4 0-149,5 5 1,-4 0-148,-1 0 1,-1 6 68,-8 3 1,0 4-166,-5 1-1,0 6 86,1 3 1,-3 10 48,-2 5 0,1 9-18,-7 5 0,1 10-172,-5 4 0,2-2-3,3 2 0,-4 5-599,4 5 677,-4-1 0,4 1-116,0 0 0,1-1 85,-1-4 1,-3-6-118,2-4 1,-2-9 24,-2-5 0,0-4 87,0-6 1,-2 2-560,-2-6 263,-4-6 244,-13 0 0,4-12 99,-7 4 0,-6-3 0,-6-2 0</inkml:trace>
  <inkml:trace contextRef="#ctx0" brushRef="#br0">10792 5516 7936,'22'-14'0,"-2"-5"-352,-5 0 0,0-5 175,4 5 1,-3-4 416,3 4 0,-3 0-418,-2 4 0,-6 1 36,-3 0 1,-4 4-393,-1 1 534,0 6 0,-6-3 0,-2 6 0</inkml:trace>
  <inkml:trace contextRef="#ctx0" brushRef="#br0">10863 5459 7936,'6'14'0,"0"7"0,4 3 0,-4 2 77,-6 3 1,0-1 125,0 1 0,0-1 0,0 1 0,0-1-60,0 0 0,-5-5-258,1-4-91,-7-4 1,9-5 165,-3-1 0,4-7-49,1-2 0,0-6 7,0-9 1,0-5-201,0-4 0,1-8 43,4-1 0,3-5 1,6 5 0,0 0 226,1 5 1,-1 4 117,0 0 0,5 8 96,0 2 0,5 2-86,-5 7 1,4 0 410,-4 5 0,-1 2-199,-9 2 0,-3 4 119,-6 7 0,-1 3-41,-4 1 0,-9 7-391,-10-3 0,-1 4-173,1 2 1,-1-1-362,6 1 1,-5-3 518,5-2 0,-6-3 0,3-7 0</inkml:trace>
  <inkml:trace contextRef="#ctx0" brushRef="#br0">12057 5559 7976,'6'8'204,"2"3"32,7-7 0,0 7 33,4-1 0,10 1 154,9-2 1,11 2-222,7-6 0,8 0-4,7-5 0,5 0-262,-1 0 0,4-6 158,-39 1 0,1 0 0,2-2 0,1 0-8,5-3 1,1 1 0,-1 1 0,0 0 26,-1-1 1,-1-1 0,-4 0 0,-1 0-103,34-9 1,-3 0-146,-2 5 0,-11 1-297,-3 3 0,-11-1-562,-4 7 1,-12-1 208,-11 5 784,-3 0 0,-8 6 0,-2 2 0</inkml:trace>
  <inkml:trace contextRef="#ctx0" brushRef="#br0">13436 5360 8131,'22'0'-60,"7"0"0,1 0 60,8 0 0,0-2 120,4-3 0,1 4 46,0-4 0,-7 3 228,-3 2 1,2 0 42,-2 0 1,-6 0 334,-8 0 0,-3 7-494,-2 2 1,-6 5 73,-4 5-279,-8 3 1,-6 8-68,-9 4 1,-9 4-346,-10 9 0,-5-1 339,-4 6 0,-4-6 0,-6 3 0</inkml:trace>
  <inkml:trace contextRef="#ctx0" brushRef="#br0">14503 5104 8055,'14'0'-742,"0"0"0,5 0 735,0 0 0,8-2 504,1-3 1,1 2-363,4-6 0,-10 4-401,-4-4 164,-3 5 37,-8-2 1,-3 8 21,-10 2 34,-9 4 1,-8 13-150,-7 2 0,1 4 81,-1 2 0,1-1 71,0 1 1,6-3-46,3-2 0,4-3 393,6-7-294,3 0 1,7-1 69,4-4 0,3-2-103,6-7 0,2-2 14,3-3 1,1-3-81,4-6 1,3 5 86,-3-1 1,-4 5-429,-1-4 316,-10 6 0,-2-2-142,-7 10 1,-8 3 91,-6 6 0,-7 2 15,-7 3 0,4-2 53,0 7 0,1-5 22,-6 4 1,2-5 118,4 1 1,-3-3-148,7-2 1,0-5 337,5 1-187,0-7 109,6 3 1,10-12-93,12-4 1,5-2-54,5-2 1,2 1 9,-2 3 0,1-2 16,-1 2 1,-3-1-584,-7 2 196,0 2 55,0 7 214,-6 7 0,-2 2 8,-6 10 0,-4-3-35,-1 3 0,-1 1 247,1-1 1,3 5 42,-2-5 1,2 5 67,2-5 0,0 4-157,0-4 0,2 5 84,2-5 0,-2 0-253,3-5 1,1-4 154,-1-1-133,-1 1 1,-5 4 77,-4 0 0,-3-4-134,-6-1 1,5-4-19,-1 4 0,1-6 61,-6 2 1,1-3-140,0-2 1,4-3 99,1-7 1,6-6-297,-2-12 1,4-12-111,1-2 472,6-17 0,2 7 0,6-11 0</inkml:trace>
  <inkml:trace contextRef="#ctx0" brushRef="#br0">14801 5089 8055,'22'0'0,"-1"0"0,-7 0 0,-1 2 247,-4 3 0,2-2-15,-6 6 1,0 1-99,-5 4 0,-2 2-112,-3 3 1,-3-3-195,-6 3 0,-5 1-190,0-1 0,-6 0 225,1-5 0,-1 4-56,1-4 1,4 3 69,6-7 1,-1-4-338,1-1 1,5-4-7,-1-1 466,7-6 0,-3-2 0,6-6 0,6 4 0,4 1 0,2 6 0,2-3 0,1 6 0,-1 1 37,0 4 0,-6 3 23,-3 6 1,1 6 442,-1 4 0,-1 3-191,-4 1 0,-1 1 147,-4-1 0,4 1-170,-4-1 0,-2-1-147,3-3 0,-1 1-98,5-6 0,0-5 215,0-4-686,0-7 1,2 2 250,2-10 0,-1-5-334,7-9 1,-1-3 96,6-6 1,-1-1 10,0 1 1,0-2 401,1-3 0,4 3 0,-1-3 0,8 1 0,-3-1 0,0 4 0,0 1 0,-1 1 0,2 8 0,-3 0 0,-7 5 0,0 6 60,0 3 216,-6 4 0,-2 9 111,-6 6 0,0 3-113,0 12 1,-4-4-92,-1 8 0,-6-3-131,1-1 1,-2 1 119,-2 3 1,-1-3-486,1 3 1,2-3 174,2-2 1,-3-4-474,4 0 1,-2-12 610,1 3 0,-2-11 0,4 3 0</inkml:trace>
  <inkml:trace contextRef="#ctx0" brushRef="#br0">14915 5402 8055,'0'14'71,"0"1"0,0 4 115,0 0 0,-6 6-78,-4-1 0,-3 7 11,-1 2 0,-2 0 70,-3-4 1,2 4-347,-7 0 0,7-4 119,-2-6 1,3-5-363,2 1 1,0-3-8,0-2 1,4-6-658,1-4 1064,5-2 0,-8-2 0,4 0 0</inkml:trace>
  <inkml:trace contextRef="#ctx0" brushRef="#br0">14943 5729 8055,'35'2'0,"-7"3"0,1-2-188,-5 6 1,-4-4-516,-1 4 703,-3-5 0,-2 8 0,0-4 0</inkml:trace>
  <inkml:trace contextRef="#ctx0" brushRef="#br0">15100 5189 8055,'6'-8'-476,"2"2"0,0 12 812,-3 4 0,-4 4-51,-1 5 1,0 1-522,0 4 1,-1 3 82,-4-3 1,-2-2 86,-2 1 0,-2-5-10,6 1 0,-1-4-334,1 0 205,4-1-347,-6-6 530,14-2 1,0-7-78,8-4 1,-1 3 198,0-3 1,0-1-61,1 1 1,-1 1 44,0 4 0,-5 4-50,1 1 0,-7 6 161,2-1 0,1 2 41,-1 3 0,0 3 160,-5 1 0,-2 5-10,-3-5 0,2 5-168,-6-5 1,4 1-260,-5-1 1,6-8 77,-6 4 0,6-6-202,-6 0 0,5-2 11,-4-7-93,6 0 0,-4-3 246,7-7 0,-6-6 0,-2-12 0</inkml:trace>
  <inkml:trace contextRef="#ctx0" brushRef="#br0">15299 5175 8055,'9'6'-255,"1"4"0,-7 4 70,2 5 0,-4-2 522,-1 7 1,0-5-90,0 4 0,-5-4-293,1 5 1,-6-7 201,5 2-489,-6-3-34,10-8 159,-5-2 1,6-13-1,0-8 0,0-5 110,0-9 1,6 1-151,3 0 1,4-1 62,1 1 0,5-6 145,0 1 1,5 6 108,-5 8 0,4-1 54,-4 1 1,2 6 36,-2 9 1,-3 2 255,3 2 1,-4 3-6,0 7 1,-6 5-146,1 14 1,-7 1 161,2 3 0,-4-3-28,-1 3 0,-1-3-387,-4-1 1,2-1 82,-7 1 1,2-1-634,-1 0 1,-4-1-3,4-3 0,-4-5-255,-1-10 0,4-2 85,1-7 708,-1 0 0,-4-7 0,0 0 0</inkml:trace>
  <inkml:trace contextRef="#ctx0" brushRef="#br0">15412 5317 8055,'7'14'-471,"-6"2"329,4 3 1,-3 3 727,-2 6 1,-2 1-161,-3-1 1,-3 1-404,-6-1 1,0 1 26,0-1 1,-5 0-112,0 1 0,0-2-140,5-4 0,1-2 106,4-7-1367,-4 0 850,5-6 612,0-1 0,-4-20 0,4-3 0</inkml:trace>
  <inkml:trace contextRef="#ctx0" brushRef="#br0">15356 5544 8055,'28'0'0,"0"0"0,-4 0 86,0 0 1,-7 2 159,2 3 1,0 3 95,-5 6 1,4 0-111,-9 0 0,-2-4-632,-3-1 267,4-6 0,-5 4-96,7-7 0,-7-7 229,2-2 0,3-10 0,0-3 0</inkml:trace>
  <inkml:trace contextRef="#ctx0" brushRef="#br0">15668 5303 8055,'0'9'0,"0"1"0,2-1 64,3 5 0,-4 1 160,4-1 1,-3 0-213,-2 0 1,1-4 220,4-1-982,-3-6 477,4 4 0,-6-9-253,0-3 525,0-9 0,6-2 0,2-4 0</inkml:trace>
  <inkml:trace contextRef="#ctx0" brushRef="#br0">15782 4947 8055,'6'15'0,"-4"5"-80,3 4 1,1 4 114,-1 5 1,0 4 700,-5 5 0,4 7-232,1 3 1,0-1-70,-5 1 0,0 2-163,0 7 0,5 3-1617,-1 2 1533,1 3 1,-5-16-451,0-1 430,6-6 1,-4-10-608,3-3 1,-4-9 120,-1-5-203,0-4 1,-1-7 205,-4-3 1,-3-10-281,-6-4 0,0-4 1205,-1-1-610,1 0 0,-6-7 0,-3-1 0</inkml:trace>
  <inkml:trace contextRef="#ctx0" brushRef="#br0">16422 4890 8105,'0'16'-197,"0"3"1,0 3 130,0 7 1,0 10 222,0 4 1,0 3-4,0-4-200,0-5 1,-5 2-143,0-6 0,-6-1-43,2-8 205,3-4-36,-7-6 0,10-6 30,-7-3-31,7-3 1,-3-6-106,6-5 1,-5-1 37,0-8 1,2-5-143,8 0 0,3-4 272,6-2 0,0 6 0,0-1 0,2 2-110,3-2 110,3 4 0,7 5 0,-1 8 97,1 2-54,-1 3 0,-6 9 716,-3 2-476,-3 10 1,-8 8 77,-3 6 1,-4 2 160,-1-2 1,-6 2-163,-4 3 1,-2-2 41,-2-3 0,-7-1-396,-3 6 106,-3-7-14,-1 4 0,0 0-118,-1 3 21,7-10 0,-3 5-595,6-9 0,-2-8 321,2-2 0,4-9-1072,-4-1 588,3-8 757,8-11 0,-11-7 0,3-6 0</inkml:trace>
  <inkml:trace contextRef="#ctx0" brushRef="#br0">16308 5345 8105,'14'15'0,"1"-1"152,-1 0 0,5 2 317,0 3 1,1-2 336,-1 7-465,-3-7 1,11 4-445,-3-7 0,1 0 147,-1 0 1,1-1-790,-6-3 0,-2-3 227,-7-2 518,2-3 0,-4 4 0,6-6 0</inkml:trace>
  <inkml:trace contextRef="#ctx0" brushRef="#br0">16123 5075 8003,'2'-8'-422,"3"4"1,-2 4 400,6 4 1,-4 0 319,5 5 1,-3 0-639,3 6 152,3-1 0,-7 0-575,3 0 600,-2 1 1,-7-1 161,0 0 0,-7 7 0,-1 1 0</inkml:trace>
  <inkml:trace contextRef="#ctx0" brushRef="#br0">15981 5388 8003,'0'8'-330,"2"3"-42,2-6 0,6 1 225,9-1 1,-3-2 116,3 6 0,-4-5-82,0 0 93,-1 4 5,0-6 0,0 9 161,1-6 9,-8-1-52,6 3 248,-11 1-347,4 6 52,-6 0-47,0 0 1,0-4 27,0-1 0,0-4-9,0 4-31,0-5 1,2 7 2,2-7 2,-2 7 1,11-4-32,-4 2 0,4 2 38,1-6 1,-5 4-74,1-4 72,-7 6 1,3-3-14,-6 6 1,0-4 7,0-1 1,-6 1 54,-3 4 0,-6 0-55,-4 0 1,2-1 0,-7-3 1,2 2 18,-2-2 0,-1-2 6,6 1 1,0-6 185,5 2 8,6-3-126,-4-2 1,12 0 17,0 0 0,7 0 67,12 0 0,5 0-59,9 0 0,4-5-165,5 0 108,-5 0 0,2 5-117,-6 0 1,7 0 73,-2 0-6,3 0 0,6 0-15,0 0 0,6 0-110,-6 0 1,-4 0-212,-5 0 1,-7-6 19,2-3 0,-7-4-186,-3-1 1,-5-7 483,1-3 0,3-9 0,0-3 0</inkml:trace>
  <inkml:trace contextRef="#ctx0" brushRef="#br0">16848 5033 8003,'0'-8'0,"5"3"94,0 10 0,4 3 234,-4 6 0,5 6-197,-6 4 1,6 1-9,-5-1 1,-1 3-80,-4-3 1,5 1-209,0-1 1,0-4-562,-5-6 328,0 1-175,6-1 176,-5 0 96,6-6 0,-7-8 80,0-10 1,0-2 141,0-2 1,0-7 77,0-3 0,1 2 36,4-2 1,-2 1 29,7-6 0,-6 2 137,6 4 1,-1-2-5,6 6 0,-1 0-110,0 4 1,2 7 226,3 4 0,-3 2-86,3 2 0,-4 0 102,0 0 0,-1 6-64,0 4 1,-6 4-180,-3 5 1,-4-1 55,-1 5 1,-1-4-125,-4 5 1,-3-2-433,-6 2 0,0 1 241,-1-6 1,1 1-614,0-1 0,-5-3 783,0 3 0,0-3 0,5-2 0</inkml:trace>
  <inkml:trace contextRef="#ctx0" brushRef="#br0">16976 5217 8003,'8'-7'-908,"5"-5"895,-4 8 0,-1-1 365,2 5-242,-1 0-18,-1 0-201,-1 6-22,-7 2 184,0 0-172,0 5 54,-7-5 0,-1 6 35,-6 0 0,0-4-100,0-1 1,4-1 102,1 1-26,-1 4 1,2-10 94,4 7-86,2-7 140,2 3 2,0-6-89,6 0 0,2 0 12,6 0 0,-4 0-131,-1 0 53,-5 0 0,7 2-7,-7 2 18,1-2 0,-7 11 35,-2-4-25,-4-3 50,-6 7 1,-1-5-12,1 6 1,-2 0 30,-3 1 1,2-1 128,-7 0 0,7-4-89,-2-1 1,8-4 403,2 4-387,5-6 1,0 4 25,8-7 1,4 0-6,6 0-41,7 0 0,-4-7-114,7-2-121,0-4 236,4-1-133,1-6 0,1 4-179,3-3 0,-5-2 131,1 2 1,-2 0-368,-8 5 294,-1 0-108,-10 0 82,-1 0 208,-14 6 0,-7-5 0,-8 5 0</inkml:trace>
  <inkml:trace contextRef="#ctx0" brushRef="#br0">17062 5203 7187,'8'14'-322,"0"7"818,-4 3 1,-2 4-76,3 5 0,-4 4-208,-1 5 0,0 1 42,0 0 1,0 1-119,0 3 0,-6-3-30,-4 4 1,2-4-208,-1-1 133,6-7 0,-5-8-609,3-9 249,4-3-257,-6-8 0,6-3 317,-4-10 1,3-4-171,-2-10 0,2-3-44,2-7 481,0-6 0,-6-1 0,-2-7 0</inkml:trace>
  <inkml:trace contextRef="#ctx0" brushRef="#br0">16962 5445 8003,'0'24'356,"0"-1"0,-1-2-169,-4 7 1,2-2-15,-7 7 0,6-5-366,-6-4 1,7 1 129,-2-6-663,-3 0 314,7-5-716,-6-6 1128,7-2 0,7-18 0,1-4 0</inkml:trace>
  <inkml:trace contextRef="#ctx0" brushRef="#br0">17090 5459 8003,'10'10'145,"-1"-1"0,-1-4 316,1 4 1,4 1-266,-3 4 0,-2-5-189,1 1-837,0-7 498,6 3 152,-7-6-731,4 0 641,-10-6 0,9-2 270,-6-6 0,-1-7 0,-4-1 0</inkml:trace>
  <inkml:trace contextRef="#ctx0" brushRef="#br0">17218 5018 8003,'14'-12'0,"1"2"0,-1-1 213,0 6 0,5 1 28,0 4 0,5 0 192,-5 0 1,4 0-99,-4 0 1,5 0 84,-5 0-250,0 6 1,-7-3 89,-2 7-76,-4-1 1,-6 5-244,0 1 1,-1 0 105,-4 4 0,-9 3-550,-10 7 1,-8-2 140,-1-4 15,0 4 0,0-5-289,0 7 1,0-9-523,4-5 774,7-1 0,1-13 43,7 4 1,6-5 340,4-5 0,2-9 0,2-8 0</inkml:trace>
  <inkml:trace contextRef="#ctx0" brushRef="#br0">17204 5203 8003,'14'-8'0,"0"2"-236,1 6 232,-1 0 1,0 2 714,0 2-269,0 11-164,1 0 0,-7 12 212,-4-3-231,-2 3 1,-2 1-146,0 1 0,0-3 142,0-2-219,0 3 1,0-6-115,0 2 1,-5-1-106,0-3 0,1-3-1037,4 3 284,0-3 414,0-2 295,-7-6 0,6-3-771,-4-10 782,3-3 1,2-8 214,0-3 0,7-3 0,-6-6 0,4-1 0,3 6 0,1-1 0,-1 0-48,2-4 0,1 1 48,8 3 0,-3 4 97,3 6 48,-4-1-27,6 1 0,-5 1 480,3 4-67,-4 3-92,0 6 0,-3 1 137,-2 4-430,-4 3 1,-6 11 73,0 0 0,0 6-124,0-1 1,-5 1-158,1-1 0,-7 3-95,1-4 1,-3 3 95,-1-3 1,5 2-1054,-1-6 479,1 7 634,1-17 0,-5 10 0,5-11 0</inkml:trace>
  <inkml:trace contextRef="#ctx0" brushRef="#br0">17431 5374 8228,'0'20'566,"-6"-2"-334,-3 5 0,-1 1 0,-4 5 1,3-1-66,-8 0 0,3 4-106,2-4 1,0 4-757,-1-8 351,1-4 270,0 1 1,1-7-1144,4 0 1217,3 0 0,-1-6 0,-1-1 0</inkml:trace>
  <inkml:trace contextRef="#ctx0" brushRef="#br0">17332 5630 8003,'20'0'0,"-2"0"278,5 0-214,1 0 1,0 6 613,0 3 0,-5 4 54,4 1-516,-5 1 0,8-1-174,-2 0 0,3-1-264,1-4 1,-4 2 221,0-6 0,0 6 0,4-3 0</inkml:trace>
  <inkml:trace contextRef="#ctx0" brushRef="#br0">17844 5303 7897,'4'-10'0,"1"1"0,6 4 500,-1-4-204,2-1 0,9-4-136,3 0 56,2-1-54,9-5 0,-3-2-65,6-7-21,-7 1-247,4-1 0,-11 6-254,-1-1 1,-10 7 101,1-2 1,-9 8-626,0 1 948,-4 7 0,-1-3 0,0 6 0</inkml:trace>
  <inkml:trace contextRef="#ctx0" brushRef="#br0">18071 4962 7692,'8'14'-504,"5"8"1401,-4 6-491,-2 7 0,0 9 266,-2 4-485,-3-4-25,4 11 1,-6-9 65,0 6-52,0-6 1,-5 3-32,1-6 1,-1-1-145,5 1 1,-5-2-23,0-3 1,1-3-239,4-7 0,-5-6-208,0-3 207,0-9 108,5-4-699,-6-6 354,5-13 144,-12 4 0,7-23-228,-4 4 0,-3-5 581,4-1 0,1 3 0,-1-7 0,4 6 0,-5-1 0,7 5 0,-2 4 0,4 3-523,1 7 523,0 6 0,0 2 794,0 6-330,0 6-204,0 2 0,0 11 140,0 0 1,-5 2-189,0-2 0,-4-4-243,4 4 0,-6-1 11,2 1 1,1-5-281,-2 0 1,6 0-238,-6-4 243,7-4 159,-10 0 135,12-6 0,-12-6 0,5-2 0</inkml:trace>
  <inkml:trace contextRef="#ctx0" brushRef="#br0">18114 5246 7903,'14'14'0,"-1"7"-340,-4 2 0,-3 6 57,-6 4 0,0-1 754,0 5 0,-1-7 2,-4-1-387,4-1 0,-6-12-205,7 3 0,-1-5-210,-4-4 196,3-4 1,-4-8 45,6-2-512,0-4 274,0-6 325,0-7 0,6-1 0,2-6 0</inkml:trace>
  <inkml:trace contextRef="#ctx0" brushRef="#br0">18185 5232 7903,'14'-7'-210,"0"6"1,1-12 406,-1 12 1,0-6 369,0 7 0,7-1-265,2-4 1,3 3-108,-3-2 0,3 2-51,-7 2 0,0 0-194,-5 0 1,-5 0-134,1 0 157,-7 0 62,3 6 0,-7 7-77,-4 6 153,-3 6-109,-12-3 1,-3 8-124,-5 3 1,-2-3 82,-3 4 1,4-1-60,1-5 0,1 4-5,8-8 0,0-4-220,5-1 1,4-5-580,1-4 606,-1-4 1,3-8-186,2-2-152,3-10 631,2-9 0,0-11 0,0-3 0</inkml:trace>
  <inkml:trace contextRef="#ctx0" brushRef="#br0">18284 5317 7903,'23'6'5,"-4"4"212,-4 9-80,0-4 0,-6 11 83,1-7-3,-7 6-118,9-9 0,-10 4 7,3-5-295,-4-1-798,6-6 987,-6-2 0,5-6 0,-6 0 0</inkml:trace>
  <inkml:trace contextRef="#ctx0" brushRef="#br0">18498 5274 7903,'20'-6'0,"-2"-2"-453,5-6 222,-5 0 0,9-1-35,-4 1 825,4-6-338,-5 4 1,-1-5-477,-7 7 96,0 0 1,-4 0-78,-1-1-106,-6 1 194,4 0 1,-9 1 147,-3 4 0,2 3 0,-6 6 0,-1 0 0,1-5 0,-1 0 0,1 0 0,1 5 0,-5 0-108,12 0 0,-6 2-19,7 3 1,0 9 266,0 10 0,5 4 192,0 5 1,0 5 460,-5 10-530,0-4 0,0 9 139,0-5 48,0 6-936,0-10 760,0 11 1,-2-11-31,-3 4 0,2-4-42,-6-1 1,4-12-78,-5-2 1,6-10 200,-6 0-299,1-4 0,-6-7-41,1-3 863,0-3-912,6-9 0,-3-1-138,6-6 118,-6-6-70,10-3 0,-6-5-107,7 0 1,0-2-6,0-4 1,7 4-188,2-3 0,4 3 38,1 2 0,2 1-147,3 3 0,-3-1 561,3 6 0,3-6 0,0 3 0</inkml:trace>
  <inkml:trace contextRef="#ctx0" brushRef="#br0">18938 4905 7905,'8'19'-23,"-3"0"1,-3 7 298,-2 3 0,0 6 467,0 7 0,0-4-426,0 0 0,0-5-302,0 5 0,0-6-788,0 1 367,0-3-32,-7-2 0,6-1 438,-4-3 0,-3 3 0,0-5 0</inkml:trace>
  <inkml:trace contextRef="#ctx0" brushRef="#br0">18924 5360 7906,'19'-5'74,"0"0"89,0 0 0,0 5-49,0 0 0,2 0-128,-2 0 1,-4 0 93,4 0 0,-3 0-103,-2 0-493,-6 0 281,-1 0 177,-7 0 1,-2 2-521,-3 3 316,-9 3 88,-8 6 1,-8 0-120,-3 0 0,3 0 293,-4 1 0,0 4 0,1 0 0,6 0 34,8-5 1,3 0 111,2 0 1,1 5 1092,4 0-582,2 0-313,7-5 1,2-4 119,3-1 0,3-6-299,6 2 0,2-3-395,2-2 0,11-2 45,9-3 0,11-3 185,8-6 0,0-6 0,6-2 0</inkml:trace>
  <inkml:trace contextRef="#ctx0" brushRef="#br0">19493 4990 8122,'-8'0'-49,"2"2"-127,6 2 240,0-2 124,6 4 0,7-6-239,6 0 0,4-6-5,-4-4 1,5-1-19,-5 2 0,5-2-387,-5 6-465,0-6 926,-12 9 0,6-10 0,-5 4 0</inkml:trace>
  <inkml:trace contextRef="#ctx0" brushRef="#br0">19436 5061 8036,'0'21'0,"0"2"0,0 4 85,0 2 0,0-1 173,0 0 0,0 6 32,0-1 0,0 0 91,0-5 1,0 6-278,0-1-116,0-6 199,0-1 1,0-10-144,0 3 14,-6-3-34,4-2-9,-4-6-158,6-2 1,0-7-213,0-4 1,5-3 54,-1-6 1,7-7-189,-1-2 0,-1-4 142,6-2 1,-4 1 32,8 0 1,1 5 402,-1 5-74,6 2 39,-3 2 0,5 6 189,-3 3-106,3 3 1,-11 9 206,3 2 0,-10 8-97,-4 2 0,-4 0 115,-1-4 1,-1 4 170,-4 0-165,-3-1-219,0-3 1,-4-1 44,2 0-41,-2-6-20,-9 5 1,5-10-227,-3 6 57,10-6-335,-4 4 37,5-7 1,0-8-2,4-6 0,2-2-183,2-8 0,6-6 96,4-8 0,4-4-201,5-6 1,-2 2 621,7-6-992,0 6 992,4-9 0,1 17 0,-1 0 0,1 8 27,-1 7 0,0 2 137,1 7 1,-5 6 256,-1 3 18,-5 4 1,1 9-143,-10 6 1,-3 2 149,-6 7 1,-6 1 36,-3 4-310,-4 1-103,-1-1 1,-2 1 557,-3-1 0,3-6-523,-3-3 0,3 2-151,2-2 0,0-5 9,0-5 1,6-4-556,3 5 407,4-7 1,7 3-58,3-6 0,4 0-227,1 0 192,7 0 167,1 0 1,2 6 46,-1 4 1,-5 3 52,1 1 1,0 2 184,-5 2 1,3 0-57,-7 6 1,-4-5 187,-1 4 0,-4-4 181,-1 5-203,-6-7-85,-2 4 1,-6-4 254,0-3-175,-1 4-159,1-10 0,-2 0 0,-3-4 0,4-4-108,-4-4 1,4-4-220,6-7 1,-2-5-118,6-4 1,2-3-393,8-1 0,3-1-385,6 1 498,6 0 215,2 5 386,1 3 0,3-1 0,-3-1 0</inkml:trace>
  <inkml:trace contextRef="#ctx0" brushRef="#br0">20175 5331 7885,'15'0'244,"5"-6"-26,2 4 0,11-9 436,1 6 0,10-4-421,-1 4 0,1-6-300,-6 2 1,-4 1 184,-5-2-118,-1 7 0,1-9 0,-1 4 0</inkml:trace>
  <inkml:trace contextRef="#ctx0" brushRef="#br0">21213 4663 7883,'-6'14'-372,"3"0"466,-7 1 0,-1 5 326,-8 4 0,2 7-158,-7 3 0,1 0 27,-6 0 1,5-6-165,1 0 1,4-1 0,-5-8 0,8 0-399,2-5 181,0 1-147,12-7 137,-4-2-99,6-12 1,6-2-256,4-7 1,9-4 167,4 0 1,4 1-108,2 3 0,1-4 198,3 0 1,-3 5 251,3 5 1,-4 6 229,-6-2-147,4 3-106,-11 2 0,0 2 361,-7 3-232,-6 2 73,4 14 1,-9-4 203,-3 7 1,-3 0-181,-6 4 1,-2 5 40,-3 1 1,-3 0-243,-6-1 1,-1 2-244,1 3 1,-7-2-712,-3-2-52,4-11 777,-1 10 0,6-17-511,1 3 378,6-9-25,1 2 330,7-10 0,0 4 0,0-6 0</inkml:trace>
  <inkml:trace contextRef="#ctx0" brushRef="#br0">21100 5033 7883,'28'-8'-84,"-1"1"69,-3 7 1,-2 0 166,-3 0 1,-5 7 193,0 2 0,-1 4-359,-9 1 0,6 0-600,-5 0 284,-1 1 194,-10-1-86,5 0 0,-17 0-152,4 1 1,-5-1 155,0 0 1,-3 5 216,-7 0 0,-5 6 0,-3-3 0</inkml:trace>
  <inkml:trace contextRef="#ctx0" brushRef="#br0">20943 5345 7883,'-22'15'0,"3"-6"243,10 1-28,2-7-54,7 3 0,2-1 475,3 0-210,9-1-271,8-4 0,13-1-152,3-4 0,3-3-52,1-6 0,-1-2-270,-3-3 1,2-1 137,-7-4 1,0 3-84,-4 7 0,-7 0-982,-3 0 1246,-10 6 0,4-5 0,-5 5 0</inkml:trace>
  <inkml:trace contextRef="#ctx0" brushRef="#br0">21228 5203 7883,'9'0'-86,"0"0"238,-5 0 136,8 7 1,-9 2 319,7 10 0,-7-2-278,2 7 0,-4 0-131,-1 4 1,0 1-28,0-1 1,0-1-72,0-3 0,0 1-387,0-6 167,0 6 143,-6-9 1,5 0-810,-4-7 387,3 1 7,-4-2 1,3-2-349,-7-6 1,5 0 294,-4 0 1,4-2-300,-4-2 743,6-4 0,-10-13 0,5-1 0</inkml:trace>
  <inkml:trace contextRef="#ctx0" brushRef="#br0">21185 5431 7883,'-6'-8'-750,"4"1"1,-9 9 1272,6 3 0,-6 3-243,2 6 0,-4 0-268,-1 0 1,1 1-43,4-1 0,-4 0-305,4 0 0,1-4-480,-2-1 436,7-6 379,-3 4 0,-1-7 0,-1 0 0</inkml:trace>
  <inkml:trace contextRef="#ctx0" brushRef="#br0">21313 5388 7883,'28'6'41,"1"-2"63,-1 5-185,1-6 231,-1 10 0,-6-5 323,-3 6 0,-2-1-473,2-4 0,-3 4 0,5-5 0</inkml:trace>
  <inkml:trace contextRef="#ctx0" brushRef="#br0">21768 4876 8634,'0'21'109,"0"1"-22,0 6 140,0 1-43,0-1 1,0-1-585,0-3 199,0 3-90,0-18-222,0 10 405,0-17 1,0 2-100,0-8 0,0-4-205,0-7 200,0-5 77,0-2 1,1-7-99,4 1 114,-3 0 123,10 5 1,-5-2-40,2 6 167,4-6 396,-5 9-284,6-4 0,-1 13 161,-4 7 1,2 2-124,-6 7 0,0 1 76,-5 4 0,0 5-228,0 0-57,0 6-153,0-9 1,-5 6-235,0-3 0,-6-3 7,2 3 0,1-3-258,-2-2 0,1 0 565,-6 0 0,1 0 0,0 1 0</inkml:trace>
  <inkml:trace contextRef="#ctx0" brushRef="#br0">21896 5203 8004,'28'-14'-75,"1"-5"66,-1 0 1,-4-5 156,-1 5 1,0-4-54,0 4-50,-2 0 5,-7 5-445,-6-1 188,-2 7 166,-6-4 1,-6 10-847,-4-2 887,-9 2 0,-3-4 0,-6-2 0</inkml:trace>
  <inkml:trace contextRef="#ctx0" brushRef="#br0">21924 4947 8004,'5'26'0,"0"2"-231,-1 4 1,-4 1 91,0 0 1,0 5 639,0-5-202,-6 0-174,-2-4 1,-1-3-344,-1-2 290,7-3-96,-10-7 1,10 0-304,-6 0 286,6-6 1,-5-1-301,3-7 125,3 0 0,-4-11 216,6-4 0,-6-2 0,-2 3 0</inkml:trace>
  <inkml:trace contextRef="#ctx0" brushRef="#br0">21810 5161 7791,'8'20'-532,"0"2"739,-3 7 0,-3 5 478,2 4 0,3 3-83,-3 2-215,7-7-189,-9 5 1,9-15-130,-6 2-113,6-3 139,-10-2 0,12-5-101,-3-8 1,2-5 46,2-10 1,5-6-221,0-13 1,5-1-885,-5-13 573,6 0 295,-9-5 1,9-1-771,-6-3-21,0 3 700,-5-12 0,-4 9 286,-1-10 0,-5 10 0,7-20 0,-7 10 0,0-1 0,-3 0 0,-1 1 0</inkml:trace>
  <inkml:trace contextRef="#ctx0" brushRef="#br0">22251 4635 8004,'14'-15'0,"1"3"-1,-1 2 78,-6 4 0,3 7 55,-6 4 659,-1 3-281,3 6-276,-6 7 0,6 1-232,-7 6 1,-7-4 180,-2 0 0,-9 0 46,-1 4 1,0-1 3,5-4-274,0 4-662,0-11 428,6-2 102,2-7 1,7-9-88,4-3 1,3-7-32,6-7 1,5 0-94,0 5 0,0-1 116,-5 1 0,0 2 25,1 2 0,-1 4 384,0 6-94,-6 0-58,4 0 1,-5 1 621,2 4-324,-2 3-86,-7 12 1,0 3 318,0 5-231,0 0-114,-7 1 1,-1-1 297,-6 1 1,-2 1-270,-3 3 1,2-3-78,-7 3 1,5-3-103,-4-1 1,-1-1-389,-4 0 0,-1-4-334,1 0 460,-1-13 0,2 8-1287,4-10 788,-4-2 186,11-1 550,-4-6 0,-1-13 0,-1-2 0</inkml:trace>
  <inkml:trace contextRef="#ctx0" brushRef="#br0">22066 5075 8004,'35'-8'0,"1"-4"368,7 2-140,-7 4-100,12-7 0,-15 10-113,10-6 0,-10 4-46,0-5 0,-8 7-373,-1-1 1,-11 2-63,1 2 140,-9 0 0,1 2 326,-6 2 0,-13 4 0,-3 6 0</inkml:trace>
  <inkml:trace contextRef="#ctx0" brushRef="#br0">22209 5203 8004,'12'21'-62,"-2"2"1,-2 0-142,-4 0 0,-2 3 382,3 7 1,-4-5 425,-1 1 0,0-3-367,0-7 1,0 0-265,0-4 0,0-6-109,0 0 67,0-5-221,0 2 25,0-6 0,0-2 85,0-2 0,0-4-175,0-6 0,7-7 119,2-3 0,4 2-64,1-1 1,2 0 199,3 0 1,-2-3-14,7 7 1,-5 1 342,4 3-152,-5 1 139,9 0 1,-7 4 178,4 1 0,1 6-95,-6-2 0,-5 3 489,-4 2-479,-7 7 1,3 1 87,-6 6 0,-6 0-126,-4 0 1,-2 5 20,-2 0 0,-2 0-333,-3-5 18,3 1-63,-11-1 1,11 0-62,-3 0 1,4-4-16,0-1 1,1-6-750,0 2 578,0-3 0,4-10-81,1-6 0,6-9-65,-2-10 476,10-3 0,3-13 0,6-2 0</inkml:trace>
  <inkml:trace contextRef="#ctx0" brushRef="#br0">22777 4677 8004,'29'-16'135,"-2"-1"-135,-4 12 0,-7 1 321,-6 4 0,-7 6-182,3 2 1,-12 12 207,-4 4 1,-4 3-235,-5 1 1,-2 1-109,-2-1 0,-4 2 62,3 3 0,-3-3-142,-1 4 0,4-4-168,1-2 131,5 0 76,4 1 1,3-7-945,6-3 461,0-10 153,-1-2 1,6-9-173,0-3 1,2-4 537,7-10 0,5-3 0,5-7 0,13 1 0,-2 0 0</inkml:trace>
  <inkml:trace contextRef="#ctx0" brushRef="#br0">22905 4834 8004,'8'14'-284,"-2"0"-35,-6 0 0,0 2 498,0 3 0,-6-2 563,-3 7 0,-9 0-362,-1 4 0,0-4-172,5 0 1,-5-2-290,0 1 0,-4-1 112,4-3 0,-2-3-767,2 3 355,3-3 151,-4-8 0,10 3-438,1-6 414,6-1 254,-4-4 0,7-12 0,0-4 0</inkml:trace>
  <inkml:trace contextRef="#ctx0" brushRef="#br0">22848 5061 8004,'19'0'-455,"0"0"284,-6 0 0,0 0 429,-4 0 1,-1 8 550,1 6 1,-5 0-313,0 5 1,-1 2-224,2-2 1,-3 5-193,3-6-114,-4 8 225,-1-10 1,-5 9-104,1-6-109,-1 6-145,5-9 1,-5 4-383,0-5 1,-1-3 71,1-2 1,4-2-1302,-4-4 1775,3-2 0,-4-2 0,-2-8 0</inkml:trace>
  <inkml:trace contextRef="#ctx0" brushRef="#br0">23076 4763 7968,'16'-10'0,"3"1"200,-4-1 23,6-4 8,-7 6 1,0-3 83,1 6 1,-6 0-156,1 5 1,-6 0-127,6 0 0,-7 2 159,2 3 0,-5 9-145,-5 10 0,-8 4 67,-6 5-111,-6 4 170,3 5 1,-2 1-399,1 0 32,5 5 103,-2-3 0,1 7-77,0-9 1,1 1-9,9-11 1,-4-5-165,4-4 0,1-11-429,-2 1 151,7-9 0,-3-1-125,6-8 741,0-4 0,6-13 0,2-1 0</inkml:trace>
  <inkml:trace contextRef="#ctx0" brushRef="#br0">23104 5004 7968,'22'-6'-335,"-3"-4"0,2 2 733,-2-1-36,0 6 39,1-3 143,-4 6-77,5 0-509,-13 0-213,-2 0 1,-8 6 29,-2 3 1,-9 4-182,-6 1 0,-5 5 192,5 0 1,-4 5-6,4-5 0,0 4-168,4-4 175,1 0 84,0-4 1,6-1 76,3 0 35,4-6 23,1-2 135,0-6 1,6 0-19,4 0 418,2 0-357,9 0 1,-5 2 66,3 3 0,-5-2 160,-5 6-142,-2 1-1,-7 4 0,0 6 161,0 4 1,-2-2-54,-3 2 0,4-5 137,-4 5 0,3-7 163,2 2-432,0-3 0,7-8-69,2-4 1,5-4-15,5-4 0,8-6-1023,6-9 499,1-3-355,-6-6 1,5-6 716,0 1 0,7-6 0,-4 2 0</inkml:trace>
  <inkml:trace contextRef="#ctx0" brushRef="#br0">23744 5203 8000,'2'-8'1099,"2"4"0,4-3-1148,7 3 66,-1-1 0,6 3-64,4-3 273,9 4-56,-3-5 0,16-1-798,-3-2 315,2 2-489,-2-5 802,0 10 0,-1-10 0,1 4 0</inkml:trace>
  <inkml:trace contextRef="#ctx0" brushRef="#br0">24611 4876 8140,'2'16'182,"3"3"1,-4 3 283,4 7-449,3 5 0,-5-4-276,7 3 0,-6-7 46,6-3 0,-2-5-628,1 1 552,4-10 1,-10-2-53,6-7 0,-5-2 341,0-3 0,4-9 0,0-8 0</inkml:trace>
  <inkml:trace contextRef="#ctx0" brushRef="#br0">24711 5004 8020,'0'-20'0,"0"4"-58,0-3 70,0 3 1,6 3 239,4 4 1,2 3 13,3 6 1,-3 6-131,-2 3 0,2 4 76,-2 1 1,1 1 37,-2-1-24,4 0-165,-5 0 0,0 5-94,-4 0 0,-2 0 5,-2-5 1,-2 5-200,-2 0 1,-6 5-101,-9-5 0,-3 0-369,-6-5 1,1 0-157,3 0 852,-3-6 0,5 5 0,-6-5 0</inkml:trace>
  <inkml:trace contextRef="#ctx0" brushRef="#br0">24881 5033 8020,'29'-15'-722,"-1"1"361,1 0 191,6-7 0,-5 6-77,3-4 0,-3 3 163,-2 2 84,-6-1 0,-1-5 0,-7-2 0</inkml:trace>
  <inkml:trace contextRef="#ctx0" brushRef="#br0">24995 4663 8020,'8'16'0,"-3"3"0,1 4 144,-1 11 3,0-4 132,-5 17 0,0-8 299,0 14 0,-5-6-367,0 5 0,0-1-180,5 1 0,0-5 34,0-9 1,0 2-195,0-7 0,0 0-1303,0-5 758,7-6 349,-6-7 325,12-3 0,-11-10 0,4 4 0</inkml:trace>
  <inkml:trace contextRef="#ctx0" brushRef="#br0">25351 4620 8020,'22'-8'348,"-3"4"201,-3 2 1,-4 8-263,-2 4 0,-4 4-59,-6 5 1,0 2-617,0 2 219,0 4 186,-6-5 1,-2 5-295,-6-3 204,-1 3-60,1-5 1,0 0-121,0-3 0,1-3 188,4-2 0,2-5-402,7 1 278,0-7 0,7 3-47,2-6 0,4 0 222,1 0 1,0 0-72,0 0 0,1 7 235,-1 2 1,0 5-16,0 5 1,-4-1 13,-1 5 1,-6 1 40,2 4 1,-3 1 122,-2-1 0,0 1-38,0-1 1,-7-1 53,-2-3 1,-4 1 108,-1-6-296,-7 0-5,6-11 0,-11 3-92,7-6 0,-1-1 51,1-4 0,5-1-157,-1-4 0,3-4-4,7-10 1,2 1-171,8-5 0,9-1-108,10-5 0,2 1-326,3 0 0,-1-6-691,1 1 706,-1 0-216,1 5 870,-7-1 0,6 1 0,-6-1 0,-1 1 0,-1-1 0</inkml:trace>
  <inkml:trace contextRef="#ctx0" brushRef="#br0">25663 4734 8012,'12'0'-172,"2"0"1,-2-2-373,12-2 1,-5 1 674,5-7 0,-1-4-48,6-5 1,-2 0-517,-4 5 324,-2 0 27,-7-1 1,-1 1 81,-4 0 0,4 0 0,-5-1 0</inkml:trace>
  <inkml:trace contextRef="#ctx0" brushRef="#br0">25806 4436 8012,'1'15'236,"4"4"0,-3 3 61,2 7 1,-2 4 109,-2 0 0,-6 7-285,-4-2 0,2-4-145,-1-1 0,1-2-85,-2-3 146,4-6 109,6 5-1305,0-11 583,0 4 318,0-12 257,6-2 0,9-12 0,7-2 0</inkml:trace>
  <inkml:trace contextRef="#ctx0" brushRef="#br0">26005 4620 8012,'-7'22'0,"-1"5"72,-6-3 1,0 1 170,0-1 0,0 3-212,-1-3 35,-5 2 35,4-4 0,-9 4-108,6-7 16,0 6-92,-2-16 0,7 10-276,0-9 169,0-4-83,6 1 0,1-14 129,7-2 0,7-4-156,7-1 0,5 0 181,0-1-8,6 1 49,-9 0 0,11 0 119,-3 0 1,1 4-20,-1 1 1,1 5 75,-6 0 0,1 2-9,-1 2 0,-3 2 201,3 2 1,-8 4-32,-1 7 1,-6-1 83,6 0 0,-7 5-81,2 0 1,-5 1-43,-5-1 0,0 2-91,-9 3 69,3 2-64,-10-3 0,1 5-378,-4 0 0,2-5-104,-2-4 1,2-8-275,-2-2 0,4-6 229,6 2 0,4-10-539,1-4 932,6-10 0,-4-10 0,7-7 0</inkml:trace>
  <inkml:trace contextRef="#ctx0" brushRef="#br0">25919 4990 8007,'10'16'56,"-1"3"1,-5 3 169,0 6 1,3 1 88,-3-1 1,1 1-28,-5-1 1,-5 5-99,1 0 1,-6-1-45,5-8 1,1 1-609,4-6 241,-7 0 157,6-5-1206,-6 0 649,14-6 621,1-2 0,6-6 0,0 0 0</inkml:trace>
  <inkml:trace contextRef="#ctx0" brushRef="#br0">26445 4734 8017,'19'-6'147,"0"-4"0,2-2 336,-2-3 0,-3 1-561,3 0 51,-10 6 70,-3-5 1,-6 10-793,0-6 352,0-1 196,0 2 1,-1-3-287,-4 7 487,-3-7 0,-6 3 0,0-7 0</inkml:trace>
  <inkml:trace contextRef="#ctx0" brushRef="#br0">26403 4450 8017,'0'16'0,"0"2"0,0 0 36,0 6 1,0-5 170,0 4 1,0-1-38,0 2 1,0 1-148,0-6 1,-5 5-688,0-5 322,-6 0 251,10-5 0,-12 0 91,4 0 0,-4 1 0,-1-1 0</inkml:trace>
  <inkml:trace contextRef="#ctx0" brushRef="#br0">26275 4763 8017,'8'14'-41,"-4"0"0,-2 2 254,-2 3 1,0 3 354,0 6 0,0-4-273,0 0 0,-2-5-204,-2 4 0,2-5-157,-3 1 58,-2-4-32,5 0 0,-4-6-59,6 1 71,0-7-263,0 3-147,0-6 1,4-6 134,1-4 0,11-7-204,-2-2 0,5-5 219,0 5 1,-3-4 89,3 4 0,1-5 105,-1 5 79,7 0 62,-11 11 1,6-3 285,-7 6 1,5-4-3,0 4 0,-5 0 287,-4 5 1,-7 2-234,2 3 0,-4 3 23,-1 6 0,-8 0-343,-6 0 0,-6 0-238,-9 1 0,1 4-369,-1 0 326,1 0-116,-1-5 0,-4 5-1004,0 0 1335,-6 0 0,2 1 0,-5 2 0</inkml:trace>
  <inkml:trace contextRef="#ctx0" brushRef="#br0">26118 5132 8017,'5'14'-66,"0"1"0,4-1-166,-4 0 1,0 0 328,-5 0 0,0 1 307,0-1 0,1-5-377,4 1 1,-3-5 67,3 4-439,-4-6 161,-1 4-180,6-7 1,-2-7 362,5-2 0,1-4 0,4-1 0</inkml:trace>
  <inkml:trace contextRef="#ctx0" brushRef="#br0">26303 5146 8006,'0'8'0,"5"0"342,0-3 65,6 3 0,-8 1-251,6 1 0,-4-7-120,5 2 1,-6-4-82,6-1 0,-5 0-352,4 0 0,1-1 157,4-4 0,-2-3 240,-2-6 0,9 0 0,-3-1 0</inkml:trace>
  <inkml:trace contextRef="#ctx0" brushRef="#br0">26531 5118 7980,'0'14'19,"4"-4"-10,1-1 0,2-4 487,-3 4-397,-2-6 1,11 4-180,-4-7 0,-1 0-69,1 0 1,1-7-306,4-2 0,0-2 206,0 1 0,-1-2-22,-3 2 1,2 4 464,-2 1-104,-4 4-95,7 1 1,-12 6 687,4 3-332,-3 4-235,-2 1 1,0 5 265,0 0 1,-5 0-521,0-5 137,0 1 0,-1-1 0,-2 0 0</inkml:trace>
  <inkml:trace contextRef="#ctx0" brushRef="#br0">27057 4436 7889,'-2'-10'394,"-3"1"-319,4 5 1,-5 4 178,6 10-152,0 3 1,-2 1-720,-3 0 226,4 0 208,-12 0 0,5 1-24,-6-1 0,4-2 72,1-2 1,-1 1 4,-4-6 0,0 4-57,0-4 128,0 0-2,-1 1 246,1-4 0,8 4 41,6-6 1,8-6 226,11-4 1,4 2 29,11-1-250,2 6-88,0-10 0,10 5-131,-3-6 1,-2 1-52,-3 4 0,-7-4-325,2 4 1,-4-2 8,-5 1 1,-4 2 352,-6 3 0,1 4 0,-1-5 0</inkml:trace>
  <inkml:trace contextRef="#ctx0" brushRef="#br0">27171 4578 7889,'14'0'-312,"0"0"0,-5 4 257,1 1 1,-2 1 814,1-1-454,-2 3 1,-7 6 132,0 1 1,-2-6-242,-3 1 0,-4-1-144,-10 5 1,2 0-290,-7 1 142,6-7 82,-8 4 0,10-10-123,-3 2 74,9 4-388,-2-6 44,10 4 0,-4-7 136,6-4 0,6 2-91,4-7 1,4 6 151,5-6 1,1 5-80,4-4 0,-2 1 286,-3-1 0,-3-3 0,3 8 0,1-6 0,-1 6 0,-6-1-3,-7 5 16,1 0 119,-6 0 80,-1 6 1,-6 2 8,-4 6 0,-1 2 118,7 3 0,-3-2-87,3 7 1,2-5 54,-3 5 0,4-1 0,1 6 0,0-1-149,0 1 0,1 5 2,4 4 1,-3 3-20,2 2 1,3-5-141,-3 0 0,1-2 94,-5 2 1,0-3-112,0-7 1,-2-1 107,-2-3 0,1 1-13,-7-6 0,5-6-271,-4-9 28,-1-2 1,-2-4-185,2-2 0,-1-11-25,7-8 0,-1-6-232,5-4 1,-5-3 216,0-7 0,1-6 388,4-3 0,0-3 0,0-2 0</inkml:trace>
  <inkml:trace contextRef="#ctx0" brushRef="#br0">27199 4819 7889,'-9'7'14,"-1"2"0,1 9 92,-6 0 1,0 3 188,-4-2 1,3 3 37,-3 7 0,-2-6-114,2 1 1,-3-2-317,8 2 1,-7-4-149,12-6 0,-2 1-568,6-1 813,4-6 0,7-2 0,10-6 0</inkml:trace>
  <inkml:trace contextRef="#ctx0" brushRef="#br0">27355 5004 7889,'15'6'0,"-1"-4"-100,0 3 1,0 1-163,0-1 1,-4 0 428,-1-5 0,-4 0-19,5 0-1168,-7 0 1020,3 0 0,-6-7 0,0-1 0</inkml:trace>
  <inkml:trace contextRef="#ctx0" brushRef="#br0">27441 4763 7934,'14'0'1110,"2"-5"-757,3 0 1,-2-4-76,7 4 1,-1-6-28,6 1 1,-1-2-153,1-3 1,-1 6-153,1-1 1,-3 1-161,-2-5 1,-3 4-440,-7 1 1,-1 4-1237,-4-4 1888,-3 5 0,-6-8 0,0 4 0</inkml:trace>
  <inkml:trace contextRef="#ctx0" brushRef="#br0">27668 4478 7934,'0'21'0,"-1"2"277,-4 11 0,-1-1 145,-4 9 1,-7-2 150,2 7 1,-8-2-303,-1-3 1,2 6-223,-2-1 0,7 0-37,-2-4 0,3 0-320,2-1 0,4-4-153,1 0 1,6-13 292,-2-1 0,3-7-1236,2-2 1404,0-7 0,7-8 0,1-8 0</inkml:trace>
  <inkml:trace contextRef="#ctx0" brushRef="#br0">27597 4947 7934,'0'16'163,"0"3"1,5 2 230,0 2 1,4 4-24,-4-3 1,6-4 210,-2-1 0,6-8-295,3-1 1,0-7-257,6 2 1,-2-10-210,1-4 0,3-4 154,-7-1 0,0-7-888,-5-3 0,-2-2 168,-2-3 0,-4 1 744,-6-1 0,0-5 0,0-3 0</inkml:trace>
  <inkml:trace contextRef="#ctx0" brushRef="#br0">27768 4350 7934,'0'10'51,"0"-1"1,0 5 102,0 5 0,0 2-91,0-2 0,1-3 23,4 3 1,-2 1-87,7-1 0,-1 6 0,5-3 0</inkml:trace>
  <inkml:trace contextRef="#ctx0" brushRef="#br0">28223 4379 7961,'0'17'145,"0"7"1,0 4 390,0 10-297,0 3 1,0-9-113,0 6 1,0-5-32,0 5 0,0-11-30,0 1 1,1-9-186,4 0-225,-3-3 257,4-8 1,-5-2-6,4-6 0,-2-8-139,7-6 0,-5-2-184,4-8 0,-4-1 148,4-8 0,-1 1-73,2-6 1,2 0 98,-2-4 0,2 1 103,3 3 1,-1 3 191,0 7 1,0 4-55,0 0 83,1 13 1,-1-1 171,0 12 1,-4 3 309,-1 6 1,-6 2-303,2 13 1,-3 0 1,-2 4 1,-2 1-114,-3-1 0,2-1-225,-6-3 0,-1 1-290,-4-6 1,0 4 204,-1-4 0,-3 5-112,-1-5 0,-2 0-87,2-5 1,2-4 28,-7-1 1,7-6 327,-2 2 0,3-3 0,2-2 0,-1-7 0,8-1 0,2-6 0,5 0-26,5 0 1,2 0 7,8-1 1,5 6 47,4-1 1,-2 6 228,2-6 1,-1 7 331,6-2 0,-2 4-298,-4 1 0,3 0-134,-7 0 0,0 0-304,-5 0 125,-6 0-52,-2 6 0,-6-3 36,0 7 1,-11-2-138,-3 1 0,-10 4 78,0-4 0,-9 4 45,-5 1 1,-3-3 19,-1 3 0,-1-3 2,0 8 1,2-3 22,3-2 1,3 1 4,7-1 0,1 0 118,3 0 0,9 0-119,5 1 0,7-6 188,-2 1 0,5-3 35,5 3 0,9-2 56,10-3 1,4-4-188,6 4 1,0-4-104,4-1 0,8-4 29,-3-1 1,3-6-129,-4 1 0,-5-1-895,-4 2 1006,-3-4 0,-2 5 0,1-6 0</inkml:trace>
  <inkml:trace contextRef="#ctx0" brushRef="#br0">28422 5033 7956,'8'-15'-229,"4"1"-49,-2 0 1,2 0 197,3 0 0,-1-2 37,0-3 0,5 3-273,0-3 0,-5-2 316,-4 3 0,-1-1 0,5 4 0</inkml:trace>
  <inkml:trace contextRef="#ctx0" brushRef="#br0">28479 4763 7956,'-7'20'117,"6"-3"-69,-4 7 0,3-2 68,2 2 1,0 1 242,0-6 1,0 5-217,0-5 0,0 0-23,0-5 0,-1-1-754,-4-4 327,3 4-290,-4-12 1,5 6 596,-4-7 0,-3 0 0,-6 0 0</inkml:trace>
  <inkml:trace contextRef="#ctx0" brushRef="#br0">28351 4905 7956,'-8'6'-241,"-5"2"411,4 6 0,-4 5 331,-1 0 0,-5 6-275,0-1 0,-6 3-219,1 1 1,-5-4-188,-4 0 0,3-5 98,-3 4 0,5-5-32,4 1 1,3-5-124,7-5 1,0-1-746,0-3 706,6-3 0,2 2-70,6-8 0,1-4 346,4-7 0,9 1 0,8-6 0,7-2 0</inkml:trace>
  <inkml:trace contextRef="#ctx0" brushRef="#br0">28137 5132 7956,'40'0'-127,"2"0"0,4 0 187,-3 0 0,-5 6 407,0 4-244,-7 3-331,4 1 426,-6 6 0,-1-9 253,0 4-443,7-4 0,-5-2-22,3 1 1,-3-7-530,-1 1 1,-7-2 291,-3-2 1,-3-6 130,-2-4 0,0-2 0,0-3 0</inkml:trace>
  <inkml:trace contextRef="#ctx0" brushRef="#br0">28990 4364 8028,'15'0'40,"-1"0"1,-2 2 35,-2 3 0,1 3 487,-6 6 1,-2 0-134,-8 0 1,-4 7-479,-10 3 0,1 1-40,-5-1 1,1 1 31,-2-6 0,-1 4-48,6-4 0,0 0-251,4-4 1,8-1 145,2 0 1,3-5-121,2 1 0,7-5 117,2 4 1,4-4 60,1 4 0,3-4 200,-3 5 1,4-1 85,-9 5 0,4 2 190,1 3 1,-6-2-35,-3 7 0,-4-2 153,-1 2 0,0 1 4,0-6 1,0 5-106,0-5 1,-1 4-239,-4-4-47,4 0 0,-7-9-693,3-1 247,3-5 1,-4-6-372,6-12 0,6-2 340,4-8 419,-4 1 0,7-6 0,-5 1 0</inkml:trace>
  <inkml:trace contextRef="#ctx0" brushRef="#br0">29261 4464 7997,'28'-14'-80,"0"0"0,1-1-121,-1 1 1,1 0 318,-1 0 1,1 4 78,-1 1 0,-1 6 187,-3-2 1,1 3-147,-6 2 1,-5 2 61,-4 3 0,-3 4-119,3 10 0,-4 3 4,-6 7 0,0 5-70,0 4 0,-1 3 74,-4 2 1,-1 4-87,-4 1 1,-1 1 14,6-2 0,-6 4-171,2 5 1,-4 1-42,-1 0 1,0-2-60,-1-2 1,1-6 76,0-9 1,5-5-133,-1-9 0,1-4-198,-6-5 1,1-8 154,0-2 1,0-3-537,0-2 0,-2-7 787,-3-2 0,-3-10 0,-7-3 0</inkml:trace>
  <inkml:trace contextRef="#ctx0" brushRef="#br0">29133 4734 7941,'14'-14'0,"5"0"76,0-1 0,4 1 165,-4 0 1,11 5-69,-1-1 0,2 1 13,-2-6 1,-1 3-523,1 2 0,-7-1 73,-3 6-707,-3-6 970,-8 10 0,-8-6 0,-8 7 0</inkml:trace>
  <inkml:trace contextRef="#ctx0" brushRef="#br0">29147 4777 7941,'0'20'120,"-5"-4"85,0 3 1,1 2-22,4-3 1,0 1 170,0-4 0,0-1-184,0 0 0,0 0 218,0 1-760,0-8 198,0 6-276,-7-11 1,4 4-242,-6-6 295,5 0 1,-2-6-125,6-4 319,0-2 1,6-3 37,4 1 0,9 0 203,5 0 0,-2-1-84,1 1 1,3 5 155,7-1 0,-2 7-114,7-2 0,-11 4 300,2 1 1,-9 1 322,4 4 0,-8-2-161,-2 7 1,-6-1 200,-8 5 0,-6 1-218,-4-1 1,-9-5 63,-5 1 1,-7-1-497,-2 6 1,-5-1 42,5 0 0,1 0-1730,8 0 1675,4-6 0,-1 5 0,-1-5 0</inkml:trace>
  <inkml:trace contextRef="#ctx0" brushRef="#br0">25990 8288 8038,'-14'0'-909,"6"0"1397,-4 0-190,10 0 0,-4-1-174,6-4-190,6 3 77,2-10 0,6 4-110,0-6 0,1-1 203,-1 1 1,5 5 186,0-1 169,0 7-372,-5-3 0,-1 7 136,-4 4-128,-3 3 49,-6 6 1,-4 0 360,-1 1-382,-6-1-15,3 0 0,-11-1 60,0-4 0,0 4-70,5-4 0,0-2-96,-1-3 0,1-2 119,0-2-211,0 0 0,1-6 62,4-4-67,2-3 129,7-1 1,5 0-594,0 0 247,6 0 177,-3 6 0,6 1-60,0 7 1,0 0 176,1 0 0,-6 2-7,1 3 0,-2 3 85,1 6 41,-3 6-139,1-4 1,-6 5 378,4-7-137,-3-6 236,-2 4 216,0-4-319,-7 6-203,-1-6 1,-1-3-121,-1-10 0,7-3-156,-2-6 1,4-2 104,1-2 1,0-3-125,0-3 1,6-1-354,4 6 241,-4 0 89,7 5 0,-10 1-109,6 4 183,-6 2 228,10 7 0,-11 2-79,2 3 1,-2 3 141,-2 6 1,0 5-240,0 0 1,-5 0-50,1-5 106,-1 0 0,-2 0 0,0 1 0</inkml:trace>
  <inkml:trace contextRef="#ctx0" brushRef="#br0">26246 8189 8133,'0'9'-354,"0"1"1,8-7 426,7 2 1,2-4 284,11-1 1,4 0-349,11 0 0,2-3-24,8-7 1,-8-5-190,7-14 1,-7 1 174,-7-1 28,-4 1 0,1-1 0,1 1 0</inkml:trace>
  <inkml:trace contextRef="#ctx0" brushRef="#br0">26744 7904 8186,'21'-6'-1167,"-6"4"1021,6-4 1,-1 1 96,4 1 1,-2-3 282,2 3 0,-7 2 385,2-3 1,-8 4-283,-1 1 1,-7 6-153,2 3 0,-5 4-64,-5 1 1,-9 2-7,-10 3 0,-3-2-1196,-1 7 527,6-6 413,-5 2 1,13-6-335,-1 0 264,1-6-323,13-1 534,-6-7 0,20 0 0,3 0 0</inkml:trace>
  <inkml:trace contextRef="#ctx0" brushRef="#br0">27412 7648 8186,'8'-14'-303,"-3"0"303,-4 6 0,-2 2 0,-4 6 0,-4 1 591,-10 4-243,-3 3-189,-7 13 0,1 1-86,-1 6 1,2-3 84,4 4 0,2-4 117,7 8 0,6-3-199,3-1 1,4-1-138,1 1 0,6-7 55,4-3-45,2-10 135,2 4 1,5-12-213,0 4-88,0-10 213,2-3 0,-7-6-105,0 0 0,-1-5 21,-8 0 1,-1 0-171,-4 5 0,0 4-19,0 1 0,-11 1-211,-3-1 0,-5 2 170,0 7 1,3 0 316,-3 0 0,4-6 0,0-2 0</inkml:trace>
  <inkml:trace contextRef="#ctx0" brushRef="#br0">23773 9099 8482,'-21'14'-964,"5"2"723,-3 2 1,3 0 191,2 6 1,2-5 48,2 4 411,4-5-8,6 2-499,0-6 0,12 1-422,7-1 518,7-6 0,8 4 0,3-4 0</inkml:trace>
  <inkml:trace contextRef="#ctx0" brushRef="#br0">23545 9838 7842,'14'14'319,"8"0"311,7 0 1,7 5-350,12 0 0,4 5-141,9-5 0,4 6-393,6-1 1,-1 3 354,-4 1 0,-4-4-471,-10 0-398,-3-1 418,-13 6 1,4 1-279,-7 3 1,-2-3 320,-7 3 306,-3 3 0,-7 1 0,0 5 0</inkml:trace>
  <inkml:trace contextRef="#ctx0" brushRef="#br0">24085 10335 7994,'15'15'-45,"-1"-1"1,0 0 148,0 0 0,0 5 60,1 0-51,-1 0-58,0-5 1,-4-4 8,-1-1 0,0-6-58,6 2-314,-1-3 308,0-2 0,0-7 0,1 0 0</inkml:trace>
  <inkml:trace contextRef="#ctx0" brushRef="#br0">8062 6667 23124,'-22'-11'-3168,"3"-3"1,9 2 326,6 2 3312,2 7 0,4-2 498,2 10 0,6 3-1692,9 6 1,3 10 231,6-1 0,2 14 189,4-4 1,-3 5-661,7 0 0,-5 1 663,5-6 0,-6 4 291,1-9 1,-2 2-69,3-11 0,-4 0-587,3-5 1,3-6 740,2-3 0,3-3 131,2-2 1,4 0 161,1 0 0,4 0-127,-5 0 1,2 0 172,-2 0 0,-2-5-104,2 0 1,4 0-64,1 5 1,9 0-303,6 0 0,7 0 33,2 0 0,0 0-70,-5 0 0,-2 0 44,-2 0 1,10 0-47,4 0 0,-39 0 0,1 0-79,4 0 0,1 0 0,-7 0 1,0 0 170,39 0 0,-39 0 1,1-1-17,0-2 0,1 1 0,3 1 0,1 0 2,5-1 0,0 0 0,-1-2 0,-1 0-208,3-1 0,-1 0 0,-2 1 1,1 0 195,3 0 1,1-1 0,0 1-1,0 0-300,9 0 0,0-1 0,-5-2 1,-1 1 310,-3 1 0,-1 0 0,6 1 0,2 1-37,4-2 1,1 0 0,-2 1 0,1 0 37,-2-1 1,0 1 0,0-1 0,1 2-15,-1 0 0,0 1 0,1 1 0,0 0 12,3-1 0,1 0 1,-5 1-1,0 0-226,2 1 1,1 0-1,-1 0 1,0 0 240,6 0 0,-1 0 1,-5 0-1,0 0 11,1 0 1,-1 0-1,2-2 1,2-1-2,3 1 1,0 0 0,-5-1 0,-1-1-2,-6 2 0,1 0 0,3 1 0,1 0-33,7-1 1,1-1 0,-4 2 0,1 1 26,9 0 0,1 0 0,-2-2 1,0-1 5,2 1 0,-1-1 0,-6-1 0,-1-1-22,3 3 0,-1-1 1,-2-2-1,0-1-1,3 1 0,-1 1 0,-3-3 0,0 1 11,2-1 1,-1 0 0,-1 0 0,0-1-6,2 1 0,-1 0 0,-7 0 0,0 0 21,5 0 1,1 0-1,-2 0 1,0 0 2,-1-1 1,0 1 0,0 1 0,1 0 102,1 1 1,0 0 0,-4-1 0,0 0-69,-1 1 0,1 0 0,-1 1 0,0 0 32,8-1 0,-1 1 0,-5 1 0,-1 1-45,-1-3 1,0 1-1,5 0 1,1 0-11,3-1 0,1 0 0,-2-1 1,-1 0-40,-4 1 0,0 0 0,3 1 0,1 0-30,5 0 1,0-1 0,-2 0 0,-2 0-56,2-2 1,0 0 0,3 0 0,0 0 60,-25 2 0,0 0 0,-1 1 0,23-4 0,-2 1-85,0 0 1,-1 0 0,4 0 0,1 0 33,0 0 0,0 0 1,0 0-1,-1-1-18,-8 1 1,0 0 0,5 2 0,2 1 17,-3-1 0,1 0 0,0 1 0,-1 0 14,-7 0 0,0-1 0,7 1 0,0 0 15,-2 1 0,0 1 0,-2 2 0,1-1 12,-2-2 0,1 1 1,2 1-1,0 0 27,0 1 1,1 0 0,1 0 0,0 0 14,-4 0 1,0 0-1,7 0 1,1 0-5,-1 0 0,0 0 0,-2 0 0,0 0 11,4 0 1,1 0-1,-4 0 1,0 0-15,1 0 0,-1 0 0,0 0 0,-1 0-221,2 0 1,0 0-1,0 0 1,-1 0 144,-1 0 1,-1 0 0,-2 0-1,-1 0 62,1 0 1,0 0 0,3 2 0,-1 1-7,-4-1 1,-1 1 0,6 0 0,-1-1 44,-2-2 0,0 0 0,1 0 1,-1 0-37,-3 0 1,1 0 0,2 0 0,0 0 86,5 0 0,0 0 0,-3 0 0,-1 0-78,-1 0 0,0 0 0,3 0 0,1 0 117,3 0 1,0 0 0,-1 0 0,-1 1-40,-4 1 0,-1 1 0,4-2 1,1 1 29,0 3 1,0 0 0,-1-3 0,0 0-63,-6 3 0,-1 0 0,7-1 0,1 0-17,-3 0 1,0 1 0,0 1-1,0 1-49,-4-2 1,-1-1 0,1 2 0,0-1-46,2 0 0,0 0 0,-1 1 1,-1-1 74,-3-3 0,1 1 0,3 1 0,0 1 18,-1-2 0,0-1 0,-1 0 0,-1 1-45,0-3 0,-1 0 0,4 2 0,-1 0 48,-5 1 0,0-1 1,4 1-1,0-1-1,1-2 0,-1 0 0,-5 0 0,-1 0 6,-3 0 1,1 0 0,2-2 0,1-1 3,5 1 1,1-1 0,-8 0-1,0 0 72,-4 0 0,-1 1 1,-1 1-1,-1 1-78,-2-2 0,1-1 0,1-1 0,1 0 70,-3-1 1,0 1 0,-5 0 0,-1 1-16,-2 1 1,-3-1 0,29-4 568,-4-3 1,-7-3-490,-7-1 1,-10-2 845,-8-2 0,-6-1-798,-4-10 0,-4-2 163,-5-12 1,-1-6-344,0-3 1,2-8 166,3-2 0,4-7-1737,11-2 1545,-13 32 0,0 0 0,-1-3 0,1-1 0,4 0 0,1 1 0,3-1 0,2 0 0,4 1 0</inkml:trace>
  <inkml:trace contextRef="#ctx0" brushRef="#br0">3925 5630 8513,'6'-15'-548,"0"1"-69,4 0 1,2 1 322,-2 4 1,-2 3 293,1 6 0,-6 0 0,4 0 0</inkml:trace>
  <inkml:trace contextRef="#ctx0" brushRef="#br0">4991 3085 10948,'-14'-6'-1038,"-1"-2"333,1-6 0,0 1 1191,0 3-97,-7-2 1,-1 9-6,-6-7 1,-1 7-43,1-2 1,-7 4 95,-3 1 0,-8 0-145,-1 0 0,-7 0 264,2 0 0,-3 6-116,-2 3 1,2 6-127,3 4 1,-2-2 16,6 7 1,-4 4-393,5 5 0,-8 7 136,-2-2 1,-2 3 64,-7 1 0,6 1-119,-2 0 0,10-1 45,5 1 0,3 3 50,1-4 0,7 4-5,2-8 0,0 3 48,0 2 0,3 4-99,7 1 0,-3 1-12,4-2 0,2-1-174,2 6 1,-1-1 150,1 1 1,0 8-198,4-3 0,1 10-140,0 5 1,5 5 219,3-35 0,2 1 0,2 3 0,-1 0-216,-1 1 1,-1 1 0,0 2 0,0 1 250,-2 3 0,0 1 1,2-4-1,1 0 19,-1 4 0,0-1 0,3 1 0,-1-1 9,-1 1 1,-1-1-1,3 0 1,1 0 94,-2 0 0,1 1 0,1-4 1,0 0-50,1 2 1,0-1-1,0 0 1,0 0 67,0-2 0,0-1 0,0 5 0,0 0-35,0-4 1,0-1 0,0 3 0,0-1-5,0-1 0,0 0 1,0-1-1,0 1-11,0 0 1,0 0 0,3 2 0,1 1-19,0 2 0,1-1 0,-1 1 0,0-1 53,1-2 0,0 1-138,-1 5 1,1 1-165,5-5 1,1 1 0,-3 8 0,1 2 178,2-1 0,2-1 0,-1 0 0,1-1-4,3-3 1,1 1-1,0 5 1,1 1-125,0-2 1,2 0 0,1-1 0,1 0 48,-1 1 1,0 0 0,0-2 0,1-1 4,1 1 0,1 0 0,1-1 0,-1-1-82,-1-5 1,2-1-880,6 5 0,4-3 826,-3-10 1,2-3 166,11 7 1,2-2 0,-6-8 0,0-1-172,2-1 0,-1 0 120,-3-2 1,-2 0 0,-1-4-1,-1 0 59,-4-3 1,0-2 26,34 18 0,-1-12-50,8-10 503,-1-8-264,0-9 1,0-6-99,0 0 446,-13 0-283,10-6 0,-8-4-106,16-9 0,-37 11 0,1-1-25,3-2 0,-1-2 0,-1 1 0,-1-1-114,1-2 1,-1-3 112,27-25 1,-28 18 0,-2-2-128,-3-3 0,-1-2 1,1 0-1,1-2 38,1-3 1,-1-2 6,-2 0 0,-1-1 1,0-3-1,-1-1-12,-1 0 0,-3-2 0,-1-4 1,-3-2 30,-1-2 1,-1-1 0,-2-2 0,-2 0-23,-2 5 1,-2 0 0,2-1 0,-1 0 59,0 0 0,0 2 1,0 1-1,-1 0 83,-1 0 1,0 1-1,1-1 1,-1 2 18,-2 2 0,-1 2 0,3-2 0,0 2-91,-3 1 1,1 0 0,2-2 0,-1 0 6,-1 0 0,-1 0 0,3-3 0,0 0-68,-2 1 0,-1-1 0,1-4 0,-1-2 189,-1-2 1,-2-2-1,1-2 1,0-1-207,1 0 0,-1-1 0,-3-6 0,0 0-148,-2 4 1,0 0 0,-1-4 0,0-2 127,-1-1 0,0 0 1,0 1-1,0 1-35,0 3 0,0 0 97,0-10 0,0 0 0,2 10 0,1-1 88,-1-8 1,0-1 0,1 3-1,-2 0-71,-3 2 0,-1 0 1,2 2-1,-1 1 82,-3-1 1,0 0 0,1 4 0,-1-1-28,-2 0 1,-1-1 0,1 0-1,0-1-6,0-1 0,0 0-73,0 2 1,0 0 0,0-7 0,0-1-110,-1 0 0,1-1 0,0 1 0,0 0-176,0-3 1,0-1 172,-3 3 1,-1-1-1,3 0 1,-1-1 51,-2 2 0,-2 1-318,2 0 1,-1 1 237,-2 5 0,-1 2 0,1 6 0,-2 1 128,0 4 1,-1 3 26,0 7 1,-2 2-1,-3 1 1,-2 4-65,-1 4 1,-2 3-1,-5 6 1,-3 3 75,-6 4 1,-3 5 0,0 4-1,-2 3-33,0 2 1,-3 5-1,-11 7 1,-3 5 105,-3 2 1,-1 5 0,15-1 0,-1 3 0,-1 2-231,-3 3 0,0 3 1,0 1-1,-3 3 0,-1 1 1,0 2 43,-1 2 1,1 2 0,0 0-1,2 1 1,0 1 0,1 0-741,1-1 0,0 0 0,1 0 665,2 1 1,0 0 0,4 0 0,6-2 0,2 0 0,1-1 154,-16 16 0,1-1 0,-2-1 0,2 0 0,5-7 0,1 1 0</inkml:trace>
  <inkml:trace contextRef="#ctx0" brushRef="#br0">16749 7449 8081,'-14'-15'455,"0"-4"-255,-1 17 0,1-4 358,0 6 1,0 12-113,-1 7-291,-5 7 0,-2 10 219,-7 7 1,-2 6-87,2 7 0,-2 8-173,7 2 0,2 5 259,-2 5 1,12-2-297,4-34 1,1 1 0,1 33 112,-3 2 0,5-4-763,0-1 0,4-11 92,4-3 1,4-11-102,6-3 1,2-13-662,3-11 0,3-11 39,7-8 1203,-1-13 0,7-15 0,1-9 0</inkml:trace>
  <inkml:trace contextRef="#ctx0" brushRef="#br0">16820 8061 8081,'0'22'0,"0"5"529,0-4 0,-2 4-38,-2 2 0,2-1-109,-3 1 1,4-1-175,1 0 1,0-4-15,0 0 1,1-8-151,4-2 0,3-6 58,6-8 1,0-2-210,1-3 0,4-4 145,0-10 1,0-3-329,-5-7 0,-5-4 141,1 0 0,-7-2 32,2 2 1,-4 2 92,-1-7 0,-6 8 131,-4 1 1,1 7-96,-5 8 0,3 1 17,-8 4-707,3 2 248,2 7-385,6 0 0,8 0 19,9 0 796,4 0 0,7 0 0,3 0 0</inkml:trace>
  <inkml:trace contextRef="#ctx0" brushRef="#br0">17289 7819 8081,'0'-14'594,"0"0"-284,0-1 1,-6 6 85,-4-1 0,-7 7-162,-2-1 1,-6 8-36,1 6 0,2 4 65,-2 5 1,7 3 97,-2 6 0,3 1-167,2-1 0,6 1 29,3-1 1,4-1-189,1-3 0,8-4-308,6-6 0,2-6-208,7-3 1,-1-5 239,2-5 1,3-4-139,-3-10 1,3-2 126,1-2 1,-1-4-65,-3 3 0,-4 4 99,-6 1 1,1 4 210,-1 6 1,-5 3 86,1 6 0,-7 3 323,2 6 1,-4 9 147,-1 15 1,0 11-239,0 13 1,-6 0 81,-4 4 0,2 4-219,-1 2 1,4-1-45,-4 5 1,1-2-42,3-28 0,0-1 1,-7 28-62,2-2 1,-2-14 296,-3-9 0,1-2 270,0-8 1,-2-1-59,-3-8 1,2-4-150,-7-6 0,7-4-249,-2-1 1,-2-6 105,2 2 1,0-5-554,5-5 1,2-4 460,2-10 0,-1-9-1464,6-10 0,1-16-11,4-8 0,0-12-107,0-6 1,2 38 0,2 0 1424,0-1 0,1 1 0,1-1 0,-1 0 0,0 1 0,0-1 0,-2 0 0,0 1 0</inkml:trace>
  <inkml:trace contextRef="#ctx0" brushRef="#br0">17616 7648 8081,'14'-6'1123,"1"5"-696,-1-4 0,-1 5 4,-4 5 1,-3 4-135,-6 10 0,0 8 185,0 6 1,-1 6-29,-4-1 0,-8 10-36,-6 4 0,-1 5-373,1 4 0,2-1-14,-7 7 1,6-2-145,-1 1 1,4-5 129,0-8 1,6-6-1304,0-9 1,5-10-121,0-9 210,2-9 0,4-18 423,2-16 0,0-9 773,5-10 0,0-6 0,6-1 0</inkml:trace>
  <inkml:trace contextRef="#ctx0" brushRef="#br0">17630 7833 8081,'10'-12'157,"-1"2"1,1 4-106,4 6 1,0 0 1010,1 0 1,-6 8 37,0 6 0,1 6-493,4 9 1,-1 7-97,-4 7 1,4 1-153,-4 8 1,-1 5 145,2 5 1,-2-1-127,1-4 1,4-8-313,-4-6 0,4-4 237,1-10 1,0-4 171,1-11 0,4-6-143,-1-3 0,1-5 81,-4-5 1,-1-4-226,0-10 0,5-10 45,0-9 0,2-9-487,-2-5 0,-2-7-85,7-7 0,-5-5-235,-8 31 0,1-1 1,-2 0-1,-1-1-65,3 1 1,0 1 0,0-2-1,1 0-315,3 0 0,1-1 0,0 1 0,1 0 952,1 2 0,0 0 0,0-2 0,0 0 0,-2 2 0,1 0 0,1-2 0,0 0 0,0-1 0,0 1 0</inkml:trace>
  <inkml:trace contextRef="#ctx0" brushRef="#br0">18313 7577 8520,'6'-60'0,"4"3"0,1 4-1355,-2 10 946,4 7 1,-10 6 831,7 6-166,-1 0 1,-1 2 0,-3 2 53,-4-1 0,-1 4-201,0-7 0,0 5 175,0-5 0,-6 6-205,-4-6 0,-7 2 6,-2-2 1,-8-3-146,-1 3 1,-4 4 155,-10 1 0,-4-2-251,-11 2 1,-19 5-114,34 9 0,-1 1 1,-6 2-1,-2 1 255,-1-2 1,0 1 0,-2 1-1,0 0-262,0 1 1,-1 0-1,-2 0 1,-2 0 380,-8 0 1,1 0 0,6 3 0,0 2-103,-2 2 0,1 0 112,-2 3 0,-1 1-55,-4 2 1,0 2 0,2 2 0,0 0 73,4-1 0,0 1 0,1 3 0,1 1 62,3 0 0,0 0-162,0 3 1,0 1-1,-4 3 1,1 1-1,4 1 1,1 0 27,3 2 0,1 3 0,3 1 0,2 3-104,-5 8 1,2 1 0,3-1 0,0-1 59,-4 4 1,1 0 0,4 0-1,1 1-18,1-2 1,1 2 0,7 2-1,4 3 3,3 4 1,4 3 0,3-4-1,2 0-69,1 5 0,3 0 0,3-2 0,2 1 24,2 1 0,2 0 0,1-3 1,2 0 39,2-2 1,2 0 0,2-4 0,3-1-165,2-1 1,3-2-1,2-5 1,4-3 204,5-2 0,4-2 1,5-3-1,4-4 94,6 1 1,3-4 0,3-5 0,3-2-79,3-2 0,3-2 0,0-3 0,0 0-128,-2-3 1,1-1 0,6 0 0,3-1 175,2-3 1,0 0-1,3 0 1,0-1-17,-1-1 0,1-1 0,4 0 1,1-2-63,-1-1 1,1-2 0,2 0 0,0-1-68,-1-2 1,1-1-1,-22 1 1,0 1-1,-1-3-8,1-2 1,0-2 0,0 0 0,22-3-1,-1-1-9,-3-4 0,-2-2 0,7-4 0,-2-3-17,-3-2 0,-2-3 1,1-1-1,-1-2 34,-5 0 1,-2-1 0,-7 1 0,-2-1 42,-3 1 0,-2-1 0,1-3 0,-1 0-5,2 0 0,-2-2 0,-1-4 0,-3-2 23,-5-2 0,-4-1 1,-3 2-1,-4-1-32,-6-2 0,-4-2 0,0 1 0,-3 0 24,-3-5 1,-2 0-1,-3-1 1,-2-1 55,-2 2 1,-3 0 0,-3 0 0,-3 1-30,-1 6 0,-2 0 0,-4-3 0,-3 0 25,-2 5 1,-4 1 0,-4 2 0,-5 2-59,-1 3 1,-4 4 0,-4 5 0,-3 2 1,-2 2 1,-2 2 0,1 5 0,-1 2-237,1 3 1,-1 2 0,0 3 0,-2 4 226,-4 3 0,-1 1 0,2 0 0,0 1 0,-4 2 0,1 3 0,-1 1 0,1 1 0</inkml:trace>
  <inkml:trace contextRef="#ctx0" brushRef="#br1">23531 9113 8089,'-14'-5'204,"-1"0"0,6 1-375,-1 4 1,6 0-321,-6 0 1,1 0 400,-6 0 0,0 6 329,-4 3 0,1 9 158,-5 1-288,5 6 1,-1-8 44,10 7 0,-2 0 179,6 4 0,0 4-228,5-4 1,2 4-52,3-9 1,4-2 195,10-2 0,3-3 45,7-2 0,1-6-2,3-3 1,-3-5 83,3-5 0,-3-3-226,-2-6 0,-1-7-72,-3-3 1,-3-2-1113,-7-3 0,-6 1 818,-4-1 1,-4 6 214,-4-1 0,-6 7 28,-9-2 1,-3 4 51,-6 6-281,-1 3 96,1 6 0,6 0-357,3 0 462,9 6 0,17 2 0,8 6 0</inkml:trace>
  <inkml:trace contextRef="#ctx0" brushRef="#br1">26161 8146 8131,'-5'-14'0,"1"0"0,-6-1-597,5 1 565,-6 0 1,3 0 421,-6-1 0,-2 8-191,-3 2 0,4 3-42,-4 2 1,3 0 141,2 0 1,-5 2-125,0 3 0,0 7 50,5 7 0,-4 6-35,4-1 1,-3 5 23,7 4 0,4-3-113,1 3 1,4-3-178,1-2 1,6-1-15,3-3 1,9-4 144,1-5 0,11-7-185,-2-4 1,2-2 35,-6-2 1,3-2-45,-4-2 1,-1-6 109,2-9 0,-6 3-7,1-3 0,-10 2 25,-4-2 1,-4 2 10,-1-7 0,-1 7-138,-4-2 0,-4 3 79,-10 2 1,1 4-334,-6 1 0,7 6 94,-2-2 0,5 2 297,4-2 0,-2 3 0,4-4 0</inkml:trace>
  <inkml:trace contextRef="#ctx0" brushRef="#br1">27398 7520 8203,'-6'-7'-27,"3"0"135,-7 7 0,5 2 62,-4 3 1,4 2-124,-4 8 1,-1-1 99,-4 0 0,0 0-153,0 1 0,-1 4 90,1-1 1,-5 6 0,0-5 0,-1 6 91,1-1 1,3 5-27,-3 4 0,3-2-21,2 7 1,1-5-42,4 5 0,2-11-167,7 2 0,7-10 118,2-1 0,10-3-30,5-6 0,-2-3 64,2-6 1,-1-11-59,6-3 1,-1-9-48,1-1 0,-7-3-4,-3-1 0,-5-1 38,-5 1 1,-2 4 30,-7 0 0,-2 7-170,-3-2 0,-4 3 99,-10 2 1,-8 6-172,-6 3 1,0 4 90,4 1 0,3 1-255,2 4 0,10-2-61,9 7 434,3-1 0,9 5 0,1 1 0</inkml:trace>
  <inkml:trace contextRef="#ctx0" brushRef="#br1">27867 7393 8105,'-6'-8'0,"3"0"-263,-7 3 219,1 3 0,-7-4 1252,-3 6-727,3 13 1,-11-2-4,4 12 0,-4 6-153,-2 4 1,7 2-81,3-2 0,5-1 7,5 6 0,4-2-416,10 2 0,10 1-236,14-6 1,6-1-476,7-8 1,1-5 874,0-10 0,12-3 0,3-6 0</inkml:trace>
  <inkml:trace contextRef="#ctx0" brushRef="#br1">30028 7194 8131,'7'14'0,"-6"5"-8,4 0 0,1 6 181,-1-1 0,0 6 593,-5 8-418,-7 6 0,-8 13-80,-14-1 1,-12 1-635,-11 0 1,18-25 0,-2 1 365,-2 3 0,-4-1 0,-14 4 0,-3-1 0,-7 5 0,0 0 0</inkml:trace>
  <inkml:trace contextRef="#ctx0" brushRef="#br1">22379 6753 9149,'0'-8'618,"0"-5"1,2 13-633,2 0 0,4 7 162,7 7 1,0 8 12,4 6 0,2 6-105,3 3 1,2 4 5,-2-3 1,3 2-308,1-2 138,7 3 1,-3-16 10,6 4 0,-7-10-201,2-1 1,-3-2-158,-1-1 1,-2-6-86,-4 0-233,-2-5 783,-7 2 0,-12-6 0,-4 0 0</inkml:trace>
  <inkml:trace contextRef="#ctx0" brushRef="#br1">22763 7051 8586,'21'7'0,"-4"-3"-726,7 11 1,-1-4 290,6 8 1,-1-2 525,1 2 1,-6 3-63,1 7 1,-7-3 175,2-2 0,-3 1-122,-2-6 0,-4 5 219,-1-5 1,-5 0 345,0-5 58,-2 0-447,-2 1 1,-13-8 176,-6-2 0,-12-3-265,-7-2 1,-11 0 69,-8 0 1,-6-5-521,-8 0 1,1-6 380,4 2 1,9-4-648,9-1 1,12 1 544,8 4 0,2-5 0,12-1 0,3-5 0</inkml:trace>
  <inkml:trace contextRef="#ctx0" brushRef="#br1">27370 7634 8410,'0'-8'-342,"0"-4"418,-7 10-140,6-4 0,-12 6 66,4 0 0,-4 1-75,-1 4 1,0 3 147,-1 6 0,1 5 56,0 0 1,0 6 26,-1-1 0,3 3 86,2 1 0,4 7-202,6 3 0,2 2 85,2-3 0,9 3-270,6-7 0,1-1 166,-1-9 1,4-4-358,5-9 1,-6-4 106,-3-6 0,-3-11-26,-2-3 1,-6-10 89,-3 0 0,-4-2-265,-1-3 428,-6 1 0,-2-1 0,-6 1 0</inkml:trace>
  <inkml:trace contextRef="#ctx0" brushRef="#br1">16635 13207 8605,'0'-8'-105,"0"2"0,0 7 285,0 4 0,0 5 347,0 9 1,-5-2-335,1 7 0,-12 1-160,2 8 1,-8-3-732,3 3 479,-7-3 1,11-6-148,-4 0 1,4-12-210,6 3 1,1-9-325,3 3 899,4-6 0,-6-3 0,7-7 0</inkml:trace>
  <inkml:trace contextRef="#ctx0" brushRef="#br1">16777 13278 8415,'30'-14'-508,"4"4"-54,-11 1 0,-2 6 819,-2-2 1,-3-1-38,-2 1 0,-5 0-287,1 5 318,-7 0-523,3 0 1,-7 2-33,-4 3 1,-3 2-35,-6 8 1,0-3 172,-1-2 0,1 1 165,0-6 0,0 1 81,-1-1-81,1-4 177,0 6-60,0-7 0,4 4 270,1 1 1,6 6-72,-2-1 0,3 9 143,2 4 0,0 6-51,0 4 0,0 3-149,0 7 0,0 1 46,0 3 1,0 10-51,0 10 0,2 8-453,0-35 0,1 1 1,-2 6-1,1 1 314,2 1 0,1 1 1,0 6-1,0 0-126,2 3 0,0 1 0,0 1 1,0 1-13,0 7 1,0 0 0,1-4 0,-1 1-296,0 0 0,0 0 0,0 0 0,-1-1 315,-2 2 0,1-1 0,1-2 0,-1 0 46,-2 0 1,-1 0 0,3-3 0,-1-2-8,-1-4 1,-1-1-1,3 2 1,0-1-172,-3-3 0,0 0 1,3-5-1,0-1 92,-3-3 0,0-1 1,8 34-95,-5 0 0,4-3-221,-4-2 1,0-8-43,-5-6 0,0-3 131,0-12 0,0-2-234,0-12 502,0 1 0,1-6 0,-6 1 0,-6 0 0</inkml:trace>
  <inkml:trace contextRef="#ctx0" brushRef="#br1">13763 16420 8102,'-20'-13'0,"5"-6"0,11 0 207,13 0 1,9 5 363,15 5 1,3 2-408,7 7-90,6 0 1,11 2-476,16 3 0,-34-4 0,2-1 434,8 3 1,1-1 0,-1-1 0,2 0-111,0-1 1,1 0-1,6-1 1,2 0-268,6-1 0,0-1 0,-3-2 0,1-2 499,8-2 1,1-1 0,2-3 0,1 0-305,-25 6 0,2-1 0,-1 0 1,1-1-1,-1-1 0,0 0 255,3 0 1,1-2 0,0 1 0,2 0 0,0-1 0,1 0-294,3 0 0,0-1 0,0 1 0,1-2 0,0 0 0,1 0 271,-1 1 1,1 1-1,-1 0 1,-2 0-1,-1 0 1,1 1-39,3 0 1,2 0 0,-1 0-1,-1-1 1,1 0 0,-1 1 4,1 0 0,1 0 0,-2 0 1,-5 0-1,0 0 0,-1 1-79,-1 2 1,0 0 0,0 0-1,-2 0 1,-1-1 0,2 1-77,0 1 0,2 1 0,-1 0 0,-3 0 0,-1 0 0,0 1-31,18 0 0,-1 0 0,-3 0 0,0-1 18,-1 4 1,0 0-1,-8-1 1,-1 1-171,-7 2 0,-2 0 0,0 0 0,-2 0 286,-1 0 0,-1 0 0,-4 0 0,-1 0-499,34 0 1,-11 0-868,-8 0 1367,-13 0 0,0 0 0,-6 0 0,0 0 0</inkml:trace>
  <inkml:trace contextRef="#ctx0" brushRef="#br1">19550 15567 8040,'14'0'370,"0"0"0,0 2-135,1 2 0,-6 1-42,1 9 0,-7-1 183,2 11 0,-16 6-437,-8 8 0,-15 9 53,-8 5 1,15-21 0,-2 0-285,-3 2 0,-2 0 1,-6 5-1,-2 0 1,-2 1-1,1 1 1</inkml:trace>
  <inkml:trace contextRef="#ctx0" brushRef="#br1">15341 15908 7826,'15'2'-110,"-1"2"1,5 0 41,0 5 1,4-6 83,-4 2 0,7-3 14,-3-2 0,4 0-47,2 0 86,5 0 1,-4 0-8,4 0 0,-3-2-5,2-3 0,-3 4-72,4-4 0,-3 3 82,2 2 0,-1 0-135,6 0 0,0 0 126,4 0 1,-4 0-81,0 0 0,-5 0 4,5 0 0,-6-4-5,1-1 0,-8-6 163,-1 1 0,-2-4-127,2-5 0,-2 3 60,-3-3 1,-3 2-39,3-2 1,1 2-64,-1-7 0,5 5 69,-5-5 1,6 5-47,-1-4 1,-2 4-1,2-5 0,-1 5-102,6-5 1,-6 2 97,1-1 1,-6-4-27,0 3 0,3-3-116,-2-1 1,0-7 72,-5-3 1,0 2 66,1-2 1,0 0-32,4-5 0,-3 1 91,3-1 1,-3 2-41,-2 3 0,5-1 8,0 5 1,0-5-11,-5 1 1,5-3-3,0-2 1,6-1 12,-1-3 0,3 2-12,1-2 1,2 3 51,4 1 0,-3 7-53,7 3 0,-2-2 94,2 2 1,3 0-48,-3 4 0,-1 1 15,1-1 1,-2 1 5,2-1 0,4 1 1,1 0 1,8-1 86,10 1 1,4 1-357,6 3 0,-1-3 334,-4 4 0,-8 4-55,-5 4 0,-3 1 72,2 5 0,2-2-94,-7 1 0,6 4-72,-6 6 0,-1 0-26,-8 0 1,0 0-216,-10 0 0,2 5-30,-11-1 1,0 7 542,-5-1-262,-6-4 0,-8 13 0,-8-3 0</inkml:trace>
  <inkml:trace contextRef="#ctx0" brushRef="#br1">17474 16150 7091,'0'9'471,"0"1"1,0-1-232,0 6 0,0-1-143,0 0 0,0 0 198,0 0 1,2-1-117,2-4 0,0 3-142,5-8 0,-4 1 82,4-5 0,-1-6-210,2-4 1,1-9-25,-7-4 0,1-4-200,-5-2 1,5-1 105,0-3 0,-2 8-57,-8-4 1,2 4-342,-7-3 0,1 4 0,-5 0 607,-1 7 0,-5-10 0,-2 5 0</inkml:trace>
  <inkml:trace contextRef="#ctx0" brushRef="#br1">16706 14103 8010,'-6'0'9,"6"0"1,8 6 46,11 3 0,5-1-9,9 2 1,3-1-183,7 6 1,2-8 165,8-2 1,2-3-67,16-2 1,-30-2 0,2-1-115,4 1 1,1-1 0,1-2 0,-1-1 204,-5 2 1,0-1 0,6-4-1,1-1 86,-2-1 1,-1-2 0,6-2-1,0-1-79,-1-1 1,0 0-1,-3-1 1,-1-2 22,-5 4 1,-1-1-1,24-11-80,-14 4 0,-7 7-131,-8-2 0,-5 8-520,-13 1 645,-6 7 0,-7-3 0,2 6 0</inkml:trace>
  <inkml:trace contextRef="#ctx0" brushRef="#br1">16422 13776 8350,'8'-15'-280,"-3"1"1,-2 5 412,1-1 83,-2 7 1,9-2 245,-6 10 1,0 9 44,-5 10 1,0 9-205,0 5 0,0 14-30,0 5 1,-5 3-285,0-3 0,0-6 86,5-4 0,0-3-1481,0-1 1406,7-7 0,1-7 0,6-9 0</inkml:trace>
  <inkml:trace contextRef="#ctx0" brushRef="#br1">25919 8189 8119,'-22'-5'-540,"3"0"0,8 0 755,2 5-109,6-6 459,-10 5-207,11-6-103,-4 7-123,6 0 1,0 2 29,0 3 1,0 2-50,0 8 0,0 0 1,0 4 0,-5 2-31,1 3 1,-7-2-86,1-3 1,4-2-48,1 7 0,-1-7 83,1 2 1,2-8-24,8-1 1,4-7 49,10 2 0,5-4-58,9-1 0,-2-1 27,7-4 0,-1-8-183,1-6 0,-4-1 69,-5 1 1,-2-2-46,-4-3 0,-4-1 221,-9 6 1,-4 0-107,-6 5 0,-3 1-30,-7 4 0,-5-2 14,-14 6 0,-6 0-178,-2 5 0,-6 5 119,-4 0 0,9 4-435,0-4 181,6 6 343,10-3 0,1 6 0,7 1 0</inkml:trace>
  <inkml:trace contextRef="#ctx0" brushRef="#br1">23559 9099 8066,'-14'0'0,"0"0"0,-7 0-644,-2 0 443,-4 0 0,3 6 639,0 3 0,2 2-52,-1-1 1,2 7-6,7-3 1,1 5-120,4 0 1,2-1-101,7 5 0,0 0 16,0 0 1,7 2-17,2-6 1,5 5-50,5-5 1,-1 0-172,5-5 1,-4 0-100,5 1 1,-2-7 89,2-4 0,1-2-63,-6-2 0,5-2 114,-5-2 1,-2-4 2,-7-7 1,1 1 16,-7 0 1,1 0-14,-5 0 1,-1-1-203,-4 1 0,-5-3 77,-9 3 0,4-4-390,-4 9 0,1-4 191,-1-1 1,3 1 332,-2 4 0,2-10 0,1 3 0</inkml:trace>
  <inkml:trace contextRef="#ctx0" brushRef="#br1">22564 8302 8444,'-9'-6'0,"-1"-3"0,5-2-536,-4 1 1,4-3 255,-4 4 0,-1 3 726,-4 1 1,0 3-8,-1 2 1,1 7-221,0 2 1,-5 7 191,0 8 1,-6 1-158,1 13 0,-1-5-72,1 5 0,4 5 37,5 4 0,3-1-145,2-8 0,4 1 132,6-6 1,0-6-331,0-8 0,11-5 6,3-4 0,8-5 42,-3-10 1,7-8-15,-3-6 0,-1-11 63,2 2 1,-8-2-16,-2 6 1,-1-1 57,-8 6 1,-2-3-211,-8 7 0,-3 0 71,-6 10 1,-2-5-519,-3 6 1,2-1 0,-7 5 0,13-2 640,1-2 0,1-4 0,1-6 0</inkml:trace>
  <inkml:trace contextRef="#ctx0" brushRef="#br1">22848 7975 8244,'-20'0'0,"4"0"0,-3 0 0,3 5-21,2 0 1,1 1 152,4-1 0,-4 4 185,4 10 0,-4-1-51,-1 5 1,1 7 169,4 8 0,-4 3-148,4 2 1,-4 4-42,-1 1 1,1 6-178,4-2 0,2-3 63,7-2 0,10-9-765,9-5 0,11-11 379,17-8 1,10-12-691,9-11 0,2-12 585,-1-7 0,-4-7 1,-6-8-1</inkml:trace>
  <inkml:trace contextRef="#ctx0" brushRef="#br1">23559 7890 8253,'21'-6'-439,"-4"4"-55,7-3 0,-2 9 483,2 0 1,7 12 53,-2-2 0,7 9 185,-3-5 1,0 6-148,-4-5 1,-9 6 143,-5-1 1,-9 3-114,-11 1 0,-11 7-42,-12 3 1,-8 0-153,-12 5 0,2-4-140,-6 8 0,0-2 1,-5-3-1</inkml:trace>
  <inkml:trace contextRef="#ctx0" brushRef="#br1">25436 10108 8001,'-2'-10'-289,"-2"1"180,2 6 1,-6-8 541,3 6 0,-2 0-25,-8 5 0,-5 2-318,-4 3 0,-4 2 105,-6 8 0,-2 4-84,-7 0 1,-2 6 55,2-1 1,4 2 90,10 3 0,7-1-108,3 1 1,5-1-11,4 1 0,4-7-202,6-3 0,6 0 58,4-5 0,2 2-150,3-12 0,5 1 80,4-5 0,3-2-5,1-2 0,2-6-100,3-9 1,-7-1-126,2-4 1,-4-1 23,-1 6 1,-7-5-519,-6 5 318,-7 0 0,-3 7 120,-10 2 0,-2 4 27,-2 6 1,-1 0 332,1 0 0,5 0 0,-1 0 0,7 0 0,-3 0 0,6 0 0</inkml:trace>
  <inkml:trace contextRef="#ctx0" brushRef="#br1">25592 10008 8010,'-20'7'0,"2"1"0,-5 6 0,5 2 212,-1 3 1,5 3 105,5 6 1,-2 1 150,6-1 0,0-1-235,5-3 1,0 7-60,0-2 0,7-3-501,2-2 0,10-7 273,5 2 1,4-9-312,5-5 1,5-4 255,10-1 0,1-11 108,3-3 0,3-10 0,-4 2 0</inkml:trace>
  <inkml:trace contextRef="#ctx0" brushRef="#br1">26573 9994 7957,'15'0'0,"-1"0"0,0 2-131,0 2 0,5 0 139,0 5 1,0-1 51,-5 1 0,1 4 276,-1-3 0,-6 4 442,-4 5 1,-2-2-422,-2 7 1,-8 0-260,-6 4 1,-15 7-209,-13 3 0,-15 6 52,23-18 0,-3 0-292,-10 3 1,-3 0 0,0 7 0,-2-1 0,-8 1-1,0 0 1</inkml:trace>
  <inkml:trace contextRef="#ctx0" brushRef="#br1">23844 13250 8035,'-16'-13'239,"-3"4"0,3-2 43,-3 6-137,3-6 0,0 9 155,-2-3 1,2 4-182,-3 1 0,-2 0 43,2 0 0,-6 0 73,1 0-105,4 0 1,-7 0-12,3 0 0,-7 6-116,-3 4 0,-3 2 82,3 2 0,-5 2 56,1 3 1,-3 3-195,-2 7 1,2 4 75,3 0 0,5 2 64,9-2 1,-1-1 40,6 6 0,0-7 9,5 2 1,4 4 49,1 1 1,6 3 158,-2 1 1,5 1 148,5 0 1,4 4-120,10 0 0,3 5-177,7-4 0,10 2-57,4-7 1,14-5 7,0-14 0,14-4-202,0-6 1,-3-6 112,-7-3 1,-2-3 7,-2-2 1,4-11-232,1-4 0,4-15 157,-4-3 1,-7-6 69,-7-4 1,-6-11 0,-4-3 1,-5-3 12,-9 4 0,-5-1-152,-9 0 0,-4 0 60,-6 0 0,-2-4-129,-2-1 1,-9 0-139,-6 5 0,-6 12 60,1 2 1,-9 16 35,-5 3 1,-5 13 54,-4 7 1,-2 4-156,-3 4 0,4 6 68,10 9 0,0 1-443,10 4 1,4 1-188,15-6 0,3 0-626,6-5 1472,0 1 0,6 5 0,2 2 0</inkml:trace>
  <inkml:trace contextRef="#ctx0" brushRef="#br1">25763 8445 6481,'0'-8'-217,"0"0"393,0 3-121,0 3 213,0-4-171,0 0 181,0 4-145,0-4-3,0 0-5,0 4 11,0-4-103,0 6 98,0 0 177,-6 6-181,4-4 291,-4 4-250,6-6 216,0 0-1165,0-6 781,0 4 0,0-4 0,0 6 0</inkml:trace>
  <inkml:trace contextRef="#ctx0" brushRef="#br1">25507 8544 8085,'-14'0'0,"4"0"-895,1 0 448,-1 6 223,-4-4 170,0 11 1,0-10 240,0 6 0,-1-4-23,1 4-115,-6 1 0,4-1 16,-3 1 1,-2-2 1,2 1 0,-4 2 0,4-6 1,-7 6-9,3-1 1,-4 2-15,-2 2 1,-4-1 24,0-3 1,-2 7-95,2-3 1,2 5 15,-7 0 1,0-2-6,-5 7 1,-1-5 17,-4 5 0,-2-5-5,-7 4 0,0-5-55,0 1 0,2 1 58,3-1 0,-2 5 127,7-5 0,-1 5-73,6-5 0,-3 6 91,-2-1 1,-5 7-395,-10 2 1,-2 7 287,-8-2 0,8-4-21,2 0 1,12-1-129,7-5 1,2 1-144,8-15 0,6 2-86,8-12 336,3 1 0</inkml:trace>
  <inkml:trace contextRef="#ctx0" brushRef="#br1">23616 9454 7837,'0'14'163,"0"0"0,6 2 111,4 3-147,3-3 0,1 15 62,0-2 0,7 9-51,2 0-92,10 9 1,10 5-177,-17-21 0,0 0 0,2-1 0,-1 0 130,2 3 0,-1 0 0,1-3 0,-1 0 3,1 1 0,-1 0 0,27 27 61,-2-1 1,-3 5-338,-3-1 1,4 1 93,6-5 1,1-7-107,4-2 1,-4-4-72,4-1 0,-8-7-330,-2-3 686,-13-3 0,7-1 0,-13-4 0,-1-6 0,-2-7 0</inkml:trace>
  <inkml:trace contextRef="#ctx0" brushRef="#br1">24768 10662 7980,'-8'0'404,"2"0"-215,-1 0 1,4 0-84,-6 0-60,5 0 1,-8 5 96,2 0 1,-7 11-109,-2-2 0,-14 11-45,-5 4 1,-11 16 37,19-17 0,-2 1 1,-2 9-1,0 3-444,-1 1 0,-1 1 0,-4 7 0,0 2 343,2 2 0,0 1 0,-9 2 1,-2 1-1082,13-17 1,-1 0-1,1 0 1154,-14 17 0,0 1 0,13-16 0,-1 0 0,1 0 0,-13 19 0,0 0 0</inkml:trace>
  <inkml:trace contextRef="#ctx0" brushRef="#br1">26019 7094 8134,'0'-14'0,"1"4"18,4 1 51,-3 6 1,10-8 94,-2 6 1,4-1-203,5 1 0,-2-3-106,7-6 1,0-1 147,4 1 0,5-5-486,1 0 1,-7 0 481,-9 5 0,-2-6 0,-2-2 0</inkml:trace>
  <inkml:trace contextRef="#ctx0" brushRef="#br1">26161 6838 8194,'0'14'0,"-1"2"65,-4 3 1,3-3 83,-3 3 0,4 3 50,1 2 0,-5 4 34,0 5 1,-4-3-117,4 3 1,-6 2-362,2-2 0,-2 1 215,1-6 0,-1-1-489,6-4 1,-4 3 82,4-7-537,0 0 317,5-11 655,0-2 0,7-17 0,2-3 0,4-5 0,1 0 0,0 3 0,0-3 0,1-2 0,-1 2 0,0 1 0,0 3 0,1 6 0,-1-1 0,-5 1-13,1-5 0,-2 4 313,1 1-47,4-1 1,-10 2 78,6 4 62,-5 2-190,2 2 1,-6 2-69,0 2 1,-2 6-200,-2 9 1,-4-2 124,-7 7 1,1 0-177,0 4 1,0 0 115,0 1 1,-1-1 35,1 1 0,1-2 41,4-4 0,3-2 309,6-7-385,0 0 0,6-7 68,3-7 0,10-8-206,5-11 1,5-5 77,4-9 0,1 3-377,4-3 0,2 1 36,-7-1 259,0 9 1,-4-15 0,-1 9 0</inkml:trace>
  <inkml:trace contextRef="#ctx0" brushRef="#br1">26687 6895 8152,'0'-10'-466,"0"1"1,6 4 554,4-4 0,3-1 352,1-4 1,6 0-499,4 0 0,3-2 76,1-3 1,5 3-376,1-3 1,-6 3 168,-4 2 1,-7 0-98,2 0 1,-5 0 283,-4-1 0,-4 1 0,-6 0 0</inkml:trace>
  <inkml:trace contextRef="#ctx0" brushRef="#br1">26929 6639 8152,'-13'14'0,"4"1"0,-4-1-357,4 0 1,1 0 400,-2 0 1,2 5 437,-1 0 0,-2 5-270,6-5 0,-4 1-170,4-1 1,-6-1-89,1 5 0,-2-4 70,-3 5 1,1-2-123,0 2 0,-5 3 91,0-4 1,0-2-421,5-2 1,0-3 37,-1-2 1,8 0-390,2 0 778,3-6 0,-4-1 0,-2-7 0</inkml:trace>
  <inkml:trace contextRef="#ctx0" brushRef="#br1">26772 6895 8152,'15'8'29,"-1"6"0,-5 2 35,1 8 1,-7-1 120,2 6 1,-4-1-167,-1 1 0,0-3 151,0-2 0,0 1-378,0-6 0,0 0-14,0-4 1,0-6-224,0 0 346,-6-5 1,4-4-119,-2-10 0,2-2-12,2-3 0,0-5 42,0-4 1,0 2 1,0-2 1,5 5 102,0-4 0,6 5 144,-2-1 0,4 8 113,1 2 105,0 6 1,0-2 49,1 10-5,-1 2 0,-2 12-52,-2 0 1,-4 0-141,-6-4 0,0-1-1,0 0 1,-1 0 32,-4 0 1,-3 1-263,-6-1 0,0-5-133,-1 1 0,1-7-151,0 2 0,4-4 126,1-1 1,6-1-202,-2-4 456,4 3 0,-6-17 0,-1 4 0</inkml:trace>
  <inkml:trace contextRef="#ctx0" brushRef="#br1">27199 6881 8152,'28'-21'-473,"1"-2"0,-1-4 236,1-2 0,-2 2 425,-4 4 0,3-3-53,-7 7 1,-1-1-672,-3 1 536,-7 3 0,4-4 0,-4 5 0</inkml:trace>
  <inkml:trace contextRef="#ctx0" brushRef="#br1">27341 6497 7810,'8'14'-769,"0"0"773,-3 1 1,-4 5 391,4 4 1,-3 4-60,-2 5 1,-2-1-106,-3 6 1,-3 0-353,-6 4 1,0 0-2,0-5 1,0 3-1,-1-7 0,3 5 24,2-5 1,-1-6-463,6-8 368,1-3 5,4-8 0,1-8-58,4-10 0,3-7 107,6-2 1,7-5 161,2 5 1,-1-6-130,2 1 0,5-3 90,4-1 0,5 0-11,-5-1 1,-2 7 5,-7 3 1,-5 3 199,-9 2 353,2 6-61,-10 2 1,4 9-205,-6 6 0,-2 2 169,-2 13 0,-4 0-125,-6 4 0,-1 1-29,1-1 0,6-6-81,4-3 0,2-3-90,2-2 1,3-4-96,7-1 1,1-7-308,12-2 0,1-7-390,5-7 1,-1-6 342,0-4 1,1-4 335,-1-6 0,1-2 0,-1-7 0</inkml:trace>
  <inkml:trace contextRef="#ctx0" brushRef="#br1">26971 6184 8312,'-63'-8'0,"10"-3"-363,-4 6 1,3 1 145,-3 4 0,-9 8-39,-10 6 0,36-3 0,-1 3 325,-6 2 1,0 1 0,2 3 0,1 1-250,-1 0 1,0 1 0,1 0-1,1 0 197,1 4 0,-1 0 0,-3-1 1,-1-1-10,-3 5 0,0-1 0,1-1 0,0 0 105,-1 3 0,1 1 0,6-2 1,2 1-50,7-2 1,2 1 0,2 1 0,4 1 399,-12 31 0,12 1-165,11-1 0,15-2-120,15 6 1,13 4-97,-8-30 1,3 0-1,4 1 1,4-1-350,5 5 0,4 0 1,2-5-1,4-3 339,8-2 0,1-3 1,-3-6-1,1-3-114,3-7 1,1-4-1,5-3 1,1-2 130,5-3 0,2-3 0,0-6 0,0-3-205,4-3 1,-1-2 0,1-3 0,1-4 225,-23 4 1,0-2 0,0 0 0,23-8 0,-1-2-186,-24 7 0,1-2 0,-1 1 0,23-11 1,-4-2 205,-6-2 0,-2-2 0,1 0 0,0-1-43,1-2 1,-2-1 0,-7-2-1,-3 0-8,-4 0 0,-3 0 0,-4 0 1,-3 0 9,-5 2 1,-2 0-1,-2 4 1,-3-1-75,-4 2 0,-4 0 0,10-34-362,-13 1 0,-25 3-415,-17-3 0,-16 9 448,19 28 1,-3 2 0,-5 2 0,-3 3-217,-3 2 0,-3 2 0,-5 3 0,-4 3 528,-5 6 0,-1 3 0,-4-2 0,-2 2 0,0 5 0,-2 2 0,3-2 0,0 1 0</inkml:trace>
  <inkml:trace contextRef="#ctx0" brushRef="#br1">23559 13136 8241,'-63'22'0,"3"5"-47,-6-3 0,1 9-370,-1 5 0,4 4 510,10 6 0,6-2 149,13 6 0,1-5 75,13 5 1,5 2-68,5 8 1,7 4 120,2 10 0,8 3-388,0-37 0,3 1 0,-1-1 1,2 0 59,1-2 1,2 0-1,3-1 1,1-2 128,23 29 1,12-12-130,17-16 0,0-16-139,-26-17 1,0-5 0,-3-7 0,0-4 52,3-1 0,0-4 1,0-7-1,0-4-91,3-3 1,-1-2 0,-2-3 0,0-3 151,5-3 1,-1-3 0,-7 2 0,-3-3-84,-2-4 1,-3-1-1,-2 1 1,-2 0 110,-7 4 1,-4 0 0,-1 0-1,-4 0 6,-5 2 0,-4 0 0,0 1 0,-3 1-173,-3 0 0,-3 1 0,-14-30 136,-15 14 1,-20 8-894,14 30 0,-3 3 878,-3 3 0,-3 4 0,-12 1 0,-2 2 0,-1 3 0,-2 0 0,-2-1 0,0 1 0</inkml:trace>
  <inkml:trace contextRef="#ctx0" brushRef="#br1">31862 11572 8129,'-6'21'142,"5"1"-135,-4 6 1,3 7 267,2 3-252,-6 3 0,3-3-192,-7 0 0,5-2 120,-4 2 1,0 3-283,-6-3 1,1-2 108,0 2 0,-5-5 222,0 5 0,-6-6 0,3 3 0</inkml:trace>
  <inkml:trace contextRef="#ctx0" brushRef="#br1">31450 12084 8065,'8'6'275,"-2"4"159,-6 9 1,5 3-218,0 6 0,1 7-50,-1 3 0,-2 8-210,6 1 1,-5 1 107,0-6 1,0-6-400,0-2 0,-2-6 175,3-4 1,1-4-109,-1-5 305,-1-8 1,1-2-31,0-10 0,8-6-9,1-12 1,2-9 5,7-15 0,9-12-194,-11 24 0,0-1 0,2 0 0,0 0-163,5-5 1,1 1-1,0 0 1,1 1 173,2-2 0,2 1 1,-1 4-1,0 0-85,-4 2 0,-1 1 263,2 3 0,0 0 0,-3-1 0,-2-1 0,27-25 0,-6 0 0</inkml:trace>
  <inkml:trace contextRef="#ctx0" brushRef="#br1">24853 7904 8383,'-13'-20'0,"4"-4"0,-4-3 102,4-1 1,-5 4 223,-5 0 1,-3 2 363,-7-1 1,-1 4-326,-3 9 1,-11 4-101,-13 6 0,0 13-237,-5 5 0,2 9 237,-1 6 0,2 4-319,-2 5 1,7 9 417,2 6 1,6 6-200,22-28 1,1 1 0,1-1 0,2 1-66,-13 35 0,19-32 0,1 1 45,5 3 1,2 0-1,2 0 1,0 0-95,1 5 0,2-1 1,4-3-1,3-1 51,0 0 0,2-1 1,4-1-1,2-1-302,14 26 1,7-7-58,7-21 1,6-7 55,-1-12 0,12-6 278,-2-13 0,18-16 29,-32 3 0,0-2 1,3-5-1,1-1-364,7-6 1,1-3 0,-5-4 0,-1-2 283,0-1 1,-3-2 0,-1-2 0,-3-1-24,-3-3 0,-2 0 0,-3-1 0,-2 0 60,2-1 1,-1-1 0,-4 2 0,0 1-75,-2 2 1,-2 0 0,-3 0 0,-3-1 39,-3-1 1,-3 0 0,-4 4-1,-3 0-90,-2-2 0,-3 1 0,-9-34-65,-11 0 0,-17 13-318,-21 11 1,-4 13 215,-6 20 1,-4 11 182,0 22 0,33 0 0,0 5-213,-7 10 1,0 4 0,-3 3 0,-2 3-1072,-9 9 0,0 4 1329,20-15 0,1 2 0,-1 0 0,-1 4 0,0 0 0,0 1 0,2 1 0,1-1 0</inkml:trace>
  <inkml:trace contextRef="#ctx0" brushRef="#br1">25863 8217 8030,'0'-14'0,"4"4"-391,1 1 492,6 6 375,-3-4 1,5 9-232,-4 3 0,2 4-64,-6 10 1,0-3-164,-5 3 1,0 1 133,0-1 1,-7 0-136,-2-4 0,-4-3 266,-1-2-278,0-4 1,0-6 60,-1 0 0,3-2-112,2-2 1,-1-4 38,6-6 0,1-7-155,4-3 0,6 4 33,3 1 0,9 3 98,1 2 0,6 1-14,-1 4 0,-2 2 14,2 7 0,-5 2 108,4 3 1,-5-2-16,1 6 1,-8-1 66,-2 2 1,-6 2 98,2-2 1,-3-2-53,-2 1 1,-2-4 8,-3 4 1,-3-5-83,-6 0 1,-6 3-58,-4-3 0,-1 1 67,1-5 0,-1 0-92,6 0 0,4 0-74,6 0 0,6-6-203,-2-4 1,5 2-219,5-1 0,4 0-1152,10-6 1626,3 7 0,7-11 0,-1 4 0</inkml:trace>
  <inkml:trace contextRef="#ctx0" brushRef="#br1">16379 9994 8197,'-6'-8'0,"3"2"157,-7 6 0,1 2 328,-5 2 1,-1 10-225,1 10-209,-6 3 1,-7 12-96,-6 4 1,-1 5 124,6-1 1,1-3 76,3 4 0,6-1 41,8-4 0,5 1-213,10-11 1,3-6 130,6-8 0,7-10-170,2-4 0,3-5 84,-3-5 0,4-9 30,-3-10 0,1-4-130,-1-5 0,-5 1 100,-10-6 1,2 7-128,-6-3 1,0 6 69,-5 4 1,-6 4-76,-4 6 1,-9 6 102,-5 3 1,-2 3-283,-3 2 1,-4 2-2,0 3 0,6 1-331,8 4-456,3 2 688,8-10 0,15 9 379,12-6 0,12-7 0,5-6 0</inkml:trace>
  <inkml:trace contextRef="#ctx0" brushRef="#br1">17005 9625 8373,'-6'-8'755,"-2"1"1,-7 9-512,1 3 1,-5 4-128,0 10 0,-8 5 147,-1 9 0,0 3 182,-6 7 0,6 6-133,4 3 1,5 3 44,10 2 0,4-5-182,10 0 0,6-6-345,13 2 1,1-6-611,13-4 1,1-3-3,9-7 0,4-7-426,9-7 1207,17-6 0,-36-7 0,1-2 0,6 0 0,0-1 0,1-2 0,0-2 0,1-2 0,0 1 0</inkml:trace>
  <inkml:trace contextRef="#ctx0" brushRef="#br1">19777 9283 8162,'15'-8'0,"3"2"-201,1 6 0,5 6-380,-5 4 1,0 9 654,-5 5 0,-1 1 710,-4-1 1,-2 7-428,-7-2 0,0 8 44,0 1 1,-10 3-326,-9 2 41,-9 0 1,-23 10-587,-6 4 1,23-24-1,-3 1 469,-5-1 0,-1 0 0,1 2 0,-1-1 0,-3 2 0,0 0 0</inkml:trace>
  <inkml:trace contextRef="#ctx0" brushRef="#br1">17019 9738 8405,'0'-8'-758,"0"4"781,0 8 0,5 6 643,0 9 0,6 4-366,-2 11 0,-1 2-65,1 7 1,-4-5-77,5-1 1,-6-7 89,6-1 0,-5-2-45,4-8 0,-4-2 14,4-7 1,-1-3-154,2-2-40,2-3 1,-4-2-134,6-10 0,-4-9-232,-1-4 0,1-6 201,4-4 1,-4-3-364,-1-7 1,-1 2 207,1 3 0,-2-1 88,-7 5 0,0 8 161,0 7 275,0 3 1,5 9-49,-1 7 0,7 15 321,-1 13 0,2 12 208,3 7 1,-1 0-254,0-4 0,0-2-139,1-3 0,3-5-23,1-9 0,5-5-216,-5-10 0,5-2 58,-5-7 1,4-7-124,-4-2 1,0-12-91,-4-7 0,-1-7-210,0-8 0,-6 1-718,-3-1 0,-4 5 529,-1 0 1,0 2-204,0-2 1,-11 5 201,-3 9 1,-5-1-488,0 6 1,3 0 961,-3 5 0,-3 6 0,6-5 0,-4 5 0</inkml:trace>
  <inkml:trace contextRef="#ctx0" brushRef="#br1">17630 9482 8274,'16'-14'-47,"3"0"0,2 1-62,2 4 0,4-4 708,-3 4 1,-2 1-120,2-2 0,-7 7-493,2-2 1,-3 4 89,-2 1 1,-1-2-508,-4-2 0,-1 2-401,-3-3 224,-4 4 0,4 5 195,-10 1 412,4 6 0,-12-3 0,5 6 0</inkml:trace>
  <inkml:trace contextRef="#ctx0" brushRef="#br1">17815 9468 8274,'0'14'0,"5"2"218,0 3 0,4-2 439,-4 7 0,4 5-157,-4 4 0,0 2-195,-5-2 0,5 1-241,-1 4 0,6-3 137,-5-6 1,1-3-511,-1-2 0,-2 1 253,6-6 0,-6-4-749,2-6 1,-3-4-622,-2 4 1426,6-6 0,-4-3 0,4-8 0</inkml:trace>
  <inkml:trace contextRef="#ctx0" brushRef="#br1">16351 9880 8449,'-14'0'-1809,"1"2"1712,4 3 1,-4 3 112,3 6 0,-1 2 173,2 3 0,-4 1-119,4 4 1,-4 3 119,-1-4 1,4 3-47,1-3 0,4 4 57,-4-3 0,6 3-56,-2 1 1,3 2-33,2 3 1,2-1 8,3 6 0,-2-5-14,6 5 0,5-11-171,5 1 0,0-9 96,-4 0 1,0-9-129,4-6 0,-3-2-41,3-2 0,-5-13 160,-4-6 0,2-8-52,-2-6 1,-4 2 18,-1-7 1,1 5-83,-1-5 0,-2 6 82,-8-1 1,-3 5 3,-6 4 0,-6 3-7,-4 7 0,-4 6-90,-6 3 1,3 10 25,-7 5 0,5 9-119,-5 4 0,6 4-77,-1 2 0,9-1 272,5 0 0,10-5 0,3-3 0</inkml:trace>
  <inkml:trace contextRef="#ctx0" brushRef="#br1">16493 9838 8485,'-6'-10'-585,"-4"1"0,2 6 516,-1-2 1,4 3 167,-4 2 0,-2 3-82,-8 7 1,1 6-13,-5 12 0,4 5 77,-5 1 1,0 5 138,-4-1 0,4-2 551,0 2-453,7 0 1,1 5 184,7-1 0,6 3-186,-2 2 1,3-3-110,2 4 0,7-10 110,2-5 0,4-8-348,1-1 0,0-13 64,0-2 0,1-6-104,-1-3 0,0-9 88,0-10 1,0-9-149,1-15 0,-3-1-26,-2-4 1,-4 2 133,-6-6 1,0 11-22,0-1 1,-2 8 61,-2 1 1,-4 10-87,-6 4 1,-5 4-58,0 6 0,-2 3-221,2 6 1,5 6-47,0 3 1,6-1-347,8 2 1,3-2 735,7 1 0,5-3 0,14-6 0</inkml:trace>
  <inkml:trace contextRef="#ctx0" brushRef="#br1">10251 16932 8261,'-26'1'0,"2"4"0,3 5 122,7 9 0,0 3 221,0 6 0,-2 2-303,-3 3-27,3 10 1,-4 6 138,5 3 1,-2 3-186,3-3 1,3-1 196,11 1 1,1-1 8,4 1 1,8-3-160,6-7 0,1-7 63,-1-6 0,-1-9-211,5-10 1,-5-4 145,1-6 0,-4-6-75,0-4 1,-3-9 148,-2-5 0,-4-4-15,-6-5 1,0 4-52,0 1 1,-6 1 24,-4 8 1,-4 0-152,-5 5 1,3 5 160,-3-1 1,3 5-506,2-4 1,6 4-10,4-4 0,2-1-191,2-4 0,6-2 650,4-3 0,15-3 0,5-6 0</inkml:trace>
  <inkml:trace contextRef="#ctx0" brushRef="#br1">10564 16733 8261,'-8'16'308,"-6"2"0,0 12-56,-5 13 1,-2 6-104,2 8 0,0 8-597,5 6 0,0 0 464,0 5 1,6-4 50,3-1 0,7 1-272,7-1 1,4-11-78,15-3 1,-1-18 281,11-6 0,2-15-662,7-14 1,-4-10 307,-1-8 0,-1-10 354,-7-14 0,3 3 0,-3-12 0,-1 0 0</inkml:trace>
  <inkml:trace contextRef="#ctx0" brushRef="#br1">10834 17145 8261,'0'19'-147,"0"0"0,0 6-304,0-1 0,0 3 1040,0 1 1,0 5-223,0 1 0,0-1-165,0-5 1,0-6-139,0-3 1,0-3-223,0-2 146,0-6 1,5-3-137,0-10 0,1-3 131,-1-6 0,-2-5-137,7 0 0,-1-1-41,5 1 0,-1 8 120,-4-4 1,4 9 108,-4-3 1,-1 5-93,2 0 0,-5 2 97,4 2 0,-6 2-15,2 2 0,-2-2 65,2 3 74,-4-4 301,6-1-319,-7 0 1,4-1-46,1-4-346,6-3 0,-4-6 115,2 0 1,2-2-1025,-6-3 1155,6 3 0,-3-11 0,6 5 0</inkml:trace>
  <inkml:trace contextRef="#ctx0" brushRef="#br1">11133 16989 8261,'14'0'-275,"0"0"-161,1 0 0,4-5 882,-1 0 1,8-6-163,-3 2 0,0 1-429,0-2 0,-5 7 70,1-2 0,-8 4-252,-2 1 0,-4 0 93,4 0 1,-5 1 12,0 4 0,-2 5 140,-2 9 1,0 3-35,0 6 0,0 5 57,0 0 1,-5 1 250,0-6 1,-1 5 273,1 0 0,4-1-226,-4-8 1,-1 2 90,1-2 0,0 1-55,5-1 1,0-2-247,0-3 1,0-3-96,0 3 1,0-8-868,0-1 931,0-7 0,0 3 0,0-6 0</inkml:trace>
  <inkml:trace contextRef="#ctx0" brushRef="#br1">11488 17188 8261,'15'0'0,"-6"0"0,1 0 0,-1 0 0,5 0 0,0 4 0,1 1 0,-1 0 0,0-5 0,0 0 0,1 0 0,-1 6 0,6-4 0,2 4 0</inkml:trace>
  <inkml:trace contextRef="#ctx0" brushRef="#br1">12171 16775 6607,'8'0'1340,"-2"0"1,0 0-1062,4 0 0,-2 0 203,1 0 1,1 2-116,4 3 0,0 4 100,0 10 0,1 5-262,-1 9-71,-6 3 1,3 4 53,-7 2 1,1 0-129,-5 10 0,-1 0-699,-4 5 1,-5 1 350,-9 4 0,-3-1 7,-6 10 1,11-34 0,-1 1 0,0 4 0,0 1-1</inkml:trace>
  <inkml:trace contextRef="#ctx0" brushRef="#br1">12683 17344 7940,'-2'-9'141,"-3"-1"100,4 7-110,-6-10 1,7 10 110,0-6-5,0 5-115,7-2 1,-4 6-63,6 0-79,-5 0-22,8 0 144,-4 0 0,2 0-189,-1 0 1,-1-1 92,1-4 0,4 2-62,-3-7 1,9 2-11,4-1 1,1-4-148,4 4 1,-1-2-32,11 1 0,-2-1-520,2 6 763,-3 1 0,-6 4 0,-1 0 0</inkml:trace>
  <inkml:trace contextRef="#ctx0" brushRef="#br1">12725 17586 7681,'15'0'85,"0"0"378,4 0 0,3 0-101,7 0 1,7-5-418,7 0 0,1-6-223,8 2 0,-6 1-287,1-2 0,1 6 565,-6-6 0,4 1 0,-9-6 0</inkml:trace>
  <inkml:trace contextRef="#ctx0" brushRef="#br1">13479 17245 8101,'0'-8'64,"-6"8"-64,-4 9 0,-3 10 92,-1 5 0,0 9 119,0 5 0,4 3 309,1 2 1,6-1-223,-2 1 1,5-5-115,5 0 1,3-8-167,6-2 1,2-7 102,3-12 0,-2-3-251,7-6 0,-1-14 110,6-9 0,-1-11-44,1-8 0,-3-7-113,-2-3 0,-2-2-108,-3 2 1,-8-2 147,4 7 0,-11 1 38,1 8 0,-3 8-7,-2 6 0,-7 13 42,-2 2 0,-5 7-191,-5 7 0,-4 11 38,-5 12 1,0 5-243,-1 5 0,2 3-152,4-3 521,2-3 0,7 0 1,0-7-1</inkml:trace>
  <inkml:trace contextRef="#ctx0" brushRef="#br1">13777 17415 8101,'8'6'0,"3"2"0,-6 7 0,0 0 63,-5 4 0,5-1-141,-1 5 1,3-4-429,-3 5 0,0-11-212,5 1 718,-6-9 0,10 7 0,-5-4 0</inkml:trace>
  <inkml:trace contextRef="#ctx0" brushRef="#br1">14104 17060 9489,'-14'14'370,"0"11"-395,0 4 1,-5 9 311,0-1 1,-2 9-52,2 2 1,4 4-100,-4-5 1,8 7 128,1-2 1,5-1-232,-4 1 0,6-8 22,-2-1 1,3-7-86,2-8 0,5-10-404,0-4 39,6-9 1,-5-5 112,4-10 1,1-7 84,-6-2 1,4-5 60,-4 5 0,-1 5-96,-4 4 246,0 1-116,0-5 1,0 4-73,0 1 12,-6 6 0,5-10-254,-4 4 1,5-4-626,5-1 1039,2-7 0,8-1 0,-1-6 0</inkml:trace>
  <inkml:trace contextRef="#ctx0" brushRef="#br1">14303 17145 8101,'0'11'167,"0"3"1,-4-1-37,-1 11 1,-1-1 101,1 6 1,3-1-90,-2 1 1,4-1 49,4 0 0,4 1-205,6-1 0,5 1 72,0-1 0,2 1-166,-2-1 0,-3-4 68,3-1 0,-5-4 1,-5 5 0,2-7 289,-6 2-196,0-3 1,-13-2-51,-6 1 1,-2-6 30,-8 1 0,-1-6-506,-8 6 0,-4-7 219,-5 2 1,1-4-492,3-1 1,3-3 739,7-6 0,-7-13 0,-1-15 0</inkml:trace>
  <inkml:trace contextRef="#ctx0" brushRef="#br1">14332 17245 8101,'28'-8'0,"1"-5"205,-1 4 0,-1 1 32,-3-2 0,1 5 228,-6-4 0,2 1-435,-2-1 1,-5-4-327,0 3 0,-1 3-342,-9-3 0,1 1 290,-5-6 0,0 6 348,0-1 0,-13 1 0,-2-5 0</inkml:trace>
  <inkml:trace contextRef="#ctx0" brushRef="#br1">13408 16804 8101,'-48'24'517,"1"-1"0,0 7-477,4 8 0,7 8-510,2 1 1,6 13-9,4 2 0,4 6 1004,6 3 1,6 3-385,4-34 1,3 1 0,3-1 0,2 2-62,2 5 0,2 1 0,2-4 1,3 0 98,2 2 1,3-2-1,0-2 1,2-2-78,2 1 1,3-1 0,0-3 0,2 0-277,3 2 0,2-2 0,3-4 1,2-3 207,5-2 0,2-4 0,1-2 0,3-4-63,4-7 0,0-3 1,-4-1-1,1-3 91,0-5 0,1-3 0,1-5 0,1-4-6,2-5 0,1-2 1,-2 0-1,0-3 58,-1-2 1,0-2 0,-4 2-1,-1 0-60,-2-1 1,0 0-1,-4-3 1,0 1 89,0-1 0,-2 1 0,-1-1 0,-1-1-16,1-2 0,0-2 1,-6 1-1,-1 0 109,-4-2 1,-2-1-1,-3 1 1,-3 0 368,5-31 0,-5 3-328,-10 6 0,-4 0-146,-10 0 0,-6 0 112,-13 0 1,-3 5-940,-15 0 0,-9 6 152,-10-1 0,-6 9-222,6 5 0,4 11 332,5 7 0,0 7-393,-5 8 1,0 4-90,0 5 1,-2 4 913,-2 15 0,-2-4 0,-7 11 0,-1 1 0,34-18 0,0 0 0</inkml:trace>
  <inkml:trace contextRef="#ctx0" brushRef="#br1">25891 8416 7783,'-10'0'-167,"1"0"0,4 0 377,-4 0 1,-1 5-45,-4 0 0,-2-1 2,-3-4 1,-3 5-55,-6 0 1,-7 6-4,-3-2 0,-3 10-89,-2 5 1,-6 4-101,-3 6 1,-11 8-92,28-16 1,-1 0-1,-2 0 1,-1-1 119,-4 1 0,0 0 0,2-3 1,0 0 39,3 1 1,0-1-1,-25 18-82,16-8 0,10 1 74,9-11-822,6-2 474,14-1 365,8-18 0,14-10 0,8-14 0</inkml:trace>
  <inkml:trace contextRef="#ctx0" brushRef="#br1">25265 8544 8179,'-1'8'239,"-4"-3"0,-3 3-108,-6 1 1,-2 5 69,-3 5 1,-8 3-91,-6 7 1,-6 1 113,1 3 1,-2 2-21,2 3 0,4 3 120,5-3 0,7 1 5,3-1 1,5-2-344,4-2 0,4-6 75,6 0 0,2-1-112,2-8 0,6-1 152,9-9 1,11 2-600,12-6 0,9 0-128,11-5 1,7 0 624,7 0 0,0-7 0,-5-1 0</inkml:trace>
  <inkml:trace contextRef="#ctx0" brushRef="#br1">26445 8601 8229,'7'9'0,"2"1"0,4-1 221,1 6 1,8 5 28,7 4 0,1 3-46,8 1 1,-1-4 60,6-1 1,12 3-155,7 7 0,12-8-169,-34-10 1,1-1-1,0-2 1,0-1 97,-1 1 0,1 0 1,36 9 119,-6-7 0,5 0-174,0 0 1,0 0-372,-5 1 0,-7-1 214,-2 0 1,-15-4-326,-4-1 0,-10-6 230,0 2 0,-9 1-955,-5-1 574,-3 0 647,-8-5 0,-2 0 0,-6 0 0</inkml:trace>
  <inkml:trace contextRef="#ctx0" brushRef="#br1">27796 8956 8229,'6'-12'-531,"4"2"1,3 4 689,1 6 1,-3 0 598,3 0 1,-4 6-242,4 4 1,0 7-203,-5 2 1,4 5 56,1-5 0,1 4-107,-1-4 0,-2 7-136,-2-3 0,1-1 90,-6 2 1,-1-2-1,-4 2 1,-3 3-96,-6-4 1,-7 4-212,-12 2 1,-15 4-365,-9 0 0,17-13 0,-3 0-957,-8-1 1,-3-1 1407,-3 6 0,-3 0 0,-8 1 0,-2 0 0,1 4 0,0-1 0</inkml:trace>
  <inkml:trace contextRef="#ctx0" brushRef="#br1">2460 16107 8323,'-9'0'-1201,"-1"0"1238,7 0 448,-3 0 0,6 3-250,0 7 0,0 1-48,0 13 1,1-1 205,4 6-291,-3 5 1,5 3 35,-2 5 1,-3 6 1,3-1 0,-4 7-70,-1-2 0,0 3 94,0 2 0,0 0-226,0 0 1,0 5-16,0-1 1,0-1-37,0-8 0,0-3-55,0-6 0,2-8-192,2-7 0,-2-6-198,3-8 240,-4-6 0,-1-16-686,0-15 1004,0-10 0,7-23 0,1-2 0</inkml:trace>
  <inkml:trace contextRef="#ctx0" brushRef="#br1">2432 16121 8323,'14'-19'0,"0"1"0,2-1 0,3 4 0,-2-2 260,7 3 0,4-2-45,6 11 1,-1 0-138,-5 5 0,1 8-226,-1 7 0,-1 7 113,-3 11 1,1 3-8,-6 7 0,-2 12 115,-7 7 1,2 6-522,-2 3 0,-4 0 324,-1 0 0,1-3-411,-1-7 1,0 1 38,-5-10 1,-2 3 495,-3 2 0,1-5 0,-7 1 0,-1 0 0,3 3 0</inkml:trace>
  <inkml:trace contextRef="#ctx0" brushRef="#br1">2673 17173 8323,'-22'0'-382,"2"0"656,12 0 0,5 0 525,12 0 0,7-4-408,12-1 1,6-5-308,-1 6 0,6-7-780,-1 1 1,3-1 695,2 2 0,0-4 0,-1 5 0</inkml:trace>
  <inkml:trace contextRef="#ctx0" brushRef="#br1">2744 16392 8220,'19'1'505,"0"4"1,7-4-239,-3 4 0,9-3-105,1-2 1,2-2 137,-2-3 1,0-2-223,10-8 0,-4 1-151,9 0 1,-4 0-282,-1-1 0,-7 3 1,-3 2 1,-4 2-1110,-6 4 265,-2 2 1197,-13-4 0,-2 6 0,-6 0 0</inkml:trace>
  <inkml:trace contextRef="#ctx0" brushRef="#br1">3185 16278 8402,'0'-14'0,"2"-1"-201,3 1 1,9 2 96,9 2 0,4-1 671,2 6 1,-1 1-92,1 4 0,4 0-442,0 0 0,-5 6 95,-4 3 0,-2 6-116,2 3 1,-5 5-145,-10 5 1,2 2 94,-6 3 0,0 4-526,-5 5 0,0-1 254,0-3 1,-2 2 307,-2-7 0,2 0 0,-4-5 0</inkml:trace>
  <inkml:trace contextRef="#ctx0" brushRef="#br1">4351 15624 8402,'-8'-14'-496,"2"6"825,0 1 1,4 14-68,-3 2 0,4 12-62,1 7 0,0 15 31,0 14 0,0 3-24,0 11 1,0-2-251,0 12 1,0-40 0,0 2 147,-1 4 1,2 0 0,1 1-1,0 1 72,0 5 1,1 1-1,2-4 1,1-1-100,-1-1 1,0 1-1,-1 2 1,0-1-8,0-3 1,1-1-1,-1 2 1,2 0-44,0-6 0,2-1 1,6 34 7,0-15 0,-1-8-249,-4-6 1,2-4 129,-6-6 1,1-8-1270,-1-10 1007,-3-3 0,4-10-531,-6-6 0,-5-13 661,1-10 1,-8-17 214,3-7 0,-10-13 0,-3-5 0</inkml:trace>
  <inkml:trace contextRef="#ctx0" brushRef="#br1">4692 15425 8402,'22'-29'-322,"1"3"268,-5 2 1,0 5 98,6 9 1,-1 3-34,6 2 1,10 3 309,4-3 0,4 5-132,1 5 1,-3-3-76,8 3 1,-8-2-24,3 1 0,-4 4 7,-1 7 1,-7-1-59,-3 0 1,-3 6 65,-1 4 1,-6 9 12,1 5 0,-2 5-36,2 4 1,-4 12-259,-5 12 0,-1 8 220,-7-35 0,0 2 0,0-2 0,0 0-250,0 3 0,0 1 1,3 1-1,1 0 273,1 5 0,0 1 1,-2-3-1,0 0-1,0 5 0,-1 0 0,-1-2 0,0-1-124,-1 1 1,0-1 0,0-1 0,0-2 74,1-3 0,-1-1 1,-2-4-1,-1-1-597,6 34 1,-6-5 361,6-4 1,-7-9 134,2-6 1,-10 0-87,-5 5 167,-8 0 0,-5-5 0,-8 0 0,-4 5 0,-3 8 0,19-29 0,0 1 0</inkml:trace>
  <inkml:trace contextRef="#ctx0" brushRef="#br1">4607 17657 8402,'2'-27'0,"2"3"0,7 4 1008,13 5 0,6 1-480,13 0 0,4 6 475,10 3 0,9 2-687,-24 1 1,2 0 0,1 0-1,0 0-370,0-2 0,0-1 0,-1 3 0,0-1 121,-4-1 1,1-1 0,3 0-1,0 0-259,-1-2 1,0 0 0,4 0 0,0 0-509,1 0 0,-1 0 1,-4 0-1,-1-1 311,-1 1 0,-1 0 0,28-7 389,-6 0 0,-2 3 0,-8-4 0,-6-2 0</inkml:trace>
  <inkml:trace contextRef="#ctx0" brushRef="#br1">5261 16249 8402,'-22'-14'0,"6"0"143,7 0 1,5 4 716,0 1-569,8 6 0,11-5 255,8 3 1,11 3-200,3-2 0,12 0-49,8 0 0,5-3-266,14-2 1,-7-4 40,-29 8 1,1 1-1,31-2-1082,-5 1 747,-4-3 0,-19 6-913,-6-2 1,-3-3 281,-7 3 893,-2-8 0,-12 5 0,0-8 0</inkml:trace>
  <inkml:trace contextRef="#ctx0" brushRef="#br1">5929 15951 8402,'14'0'0,"1"0"0,-1 0-218,0 0 0,5 0 124,0 0 0,5 0 579,-5 0 0,4 0-98,-4 0 1,0 0-224,-4 0 1,-6 1 5,0 4 0,-5 3-29,0 6 1,-8 12-161,-6 2 0,-9 11 159,-5 4 0,-7 6-750,-2 8 1,1-2 344,8-3 0,-2 4 0,3-6 0</inkml:trace>
  <inkml:trace contextRef="#ctx0" brushRef="#br1">7451 15496 8402,'1'9'-558,"4"1"0,1-1 558,4 6 0,2-1 0,-4 0 109,6 0 1,1-4 229,-1-1 1,2-6-881,3 2 0,-2-3 541,7-2 0,-1-13 0,6-3 0</inkml:trace>
  <inkml:trace contextRef="#ctx0" brushRef="#br1">7806 15453 8402,'-21'19'-212,"-2"0"0,-1 6-323,-4-1 0,2-2 466,-7 2 0,-3 0 484,-2 4 1,-2 0-182,3 1 0,2-2-118,6-4 446,7 4-398,2-11 0,13-2-80,7-9 1,15-3-41,13-2 1,5-8 39,5-6 1,8-2-118,-3-8 0,1-1-260,-6-8 0,1 3-197,-6-4 0,-1 4 229,-8 2 0,-4 4-618,-6 1 879,-6 5 0,-1-2 0,-7 5 0</inkml:trace>
  <inkml:trace contextRef="#ctx0" brushRef="#br1">7578 15396 8402,'15'7'0,"1"1"49,2 6 0,-2 6 228,3 4 0,-3 4 61,-2 6 1,0-3-226,1 7 0,-3 0 89,-2 5 1,-2-5-178,-4 0 1,-2-5 166,3 5 0,-2-12-459,2 3 0,-4-10-344,4 0 33,-3-10 0,-4-2 191,-3-7 0,4-8-117,-4-7 0,-3-5 161,-1-8 1,-4 4 342,-1 0 0,-1 0 0,1 2 0,0 2 0</inkml:trace>
  <inkml:trace contextRef="#ctx0" brushRef="#br1">7621 15723 8402,'-8'7'-250,"-4"1"118,2 6 1,-1 5 170,2 0 1,2 0-42,7-5-56,0 0 1,2-1 126,3-4 0,4-4-81,10-10 0,-2-9 103,7-10 0,0-4-280,4-5 1,-4 3 11,0-3 0,-2 2-42,1 3 0,-2 6 154,-7 3 29,0 3 0,-1 10 79,-3 6 0,-4 13-80,-6 10 0,-6 9 173,-4 1 0,-3 11-76,-1-1 1,-5 3 115,0-4 1,-1 1-37,1 0 0,3-7 57,-3-3 0,3-4-153,2-6 0,5-4 58,-1-9-114,7 2 83,-3-10 0,13-2-237,8-10 0,0-4 122,9-5 1,0 3-146,4-3 0,-4 1 54,0 3 1,-5-2 38,4 7 0,-5 4 86,1 1 0,-8 4 2,-2 1 0,-6 1 15,2 4 0,-3 3-41,-2 6 0,-5 5 248,0 0 1,-6 0-128,2-5 0,-6 1 156,-3-1 1,2-2-143,-3-2 1,3 1-56,2-6 1,0 4-9,-1-4 0,6 0 5,-1-5 1,7-2-286,-2-3 1,4-3 74,1-6 1,6 0-746,4 0 912,2 0 0,3-7 0,-1-1 0</inkml:trace>
  <inkml:trace contextRef="#ctx0" brushRef="#br1">7763 15539 8402,'-8'-10'0,"4"1"-390,2 5 1,8-7 219,4 7 0,7-1 447,2 5 1,2 6-92,-2 4 0,-3 2-228,2 3 1,-2 4 59,-1-1 0,-3 3 27,-2-2 0,-4 3 20,-6 6 0,-6 1 1,-4-1 1,-4 7-130,-5 3 1,-8 2 108,-6-3 0,-7 3 17,3-7 0,-5-4-24,0-6 1,1-10 173,3 1 0,-2-11-76,7-3 1,0-8-56,5-11 1,7-4-191,7-10 1,6-5 124,8-10 1,14-2-307,10-7 0,9 6-68,10 4 1,1 7 180,3 2 0,-3 12 54,4-3 0,-5 10 55,-6 0 0,-2 8-50,-6 2 79,-7 6 0,-3-2 135,-10 10 1,-2 2 266,-7 8 0,-7 5 129,-2 4 1,-9-2-11,-1 2 1,-6-1-395,1 6 1,-2-1 67,-3 1 1,7-2-316,3-4 0,5-7 70,4-6 88,-2-7 0,16 3 0,-2-6 0</inkml:trace>
  <inkml:trace contextRef="#ctx0" brushRef="#br1">8147 15368 8402,'14'0'-398,"1"0"332,-1 0 0,2 2-50,3 2 104,-4 4 1,12 6 2,-3 1 0,-2-3 10,2-2 0,-7 1-184,2-6 0,-3 4 100,-2-4 0,-1-2-168,-4-8 0,2-3 75,-6-6 1,5-5 56,-6 0 1,1 0-55,-5 5 173,0 0 0,-6 6 42,-4 3 0,-2 5-74,-3 5 0,-5 4 166,-4 10 0,-3 8-92,-1 6 0,-2 0 316,-3-4 1,4 2 40,1-2 0,4 1 424,5-11-211,10 0-391,-4-5 1,21-6-62,6-3 1,8-10 57,11-5 0,4-8-264,5-6 0,1-1 11,0 1 0,-2-5-121,-3 1 0,1 1 30,-6-1 1,1-1-196,-6 6 0,-6 2-229,-3 2 1,-9 3 220,-6 2 1,-4 6-26,-4 3 1,-6 4 96,-9 1 0,2 0 257,-7 0 0,0 0 0,-4 0 0,4 0 0,0 0 0,1-5 0,-6 0 0,7-4 0,3 4 0,3 0-97,2 5 15,0 0 0,6 2 571,3 3 0,5 7-197,5 7 0,1 7 82,4-3 0,3 6-45,-4 4 1,-1-1-97,1 5 0,-5-3-103,0 4 1,-2-5-113,-2 5 0,0-5 105,0 5 1,0-7-169,0 2 0,-5-4-438,0-5 195,-6-4-7,3-6 0,-4-7 11,2-7 1,-1-8-11,7-11 1,-1 1 201,5-5 0,6-1-13,4-4 0,2 5 96,2 5 0,2 2-101,3 1 1,-8 8 286,4 2 1,-4 5-66,3 5 1,-5 2 234,1 8 1,-7 5-83,2 4 1,-4 3 122,-1 1 0,0-3-43,0 4 0,0-9-145,0 9 0,-5-5-78,1-1 1,-6-2-15,6-7 0,-3 0-530,2 0 209,4-6-210,-5-1 0,6-15 191,0-6 0,0-10-287,0-14 1,1-2 153,4-12 0,-4-1-1,4-9 0,-2 2 261,2-6 0,-2 6 105,7-2 0,-1-1 0,5 1 0,5 5 0,0 5 0,5 13-80,-5 1 1,2 13 340,-3 6 1,-6 9 170,2 5 1,-9 5-191,-1 5 0,-2 9 103,-2 10 1,-2 8 38,-2 1 1,-6 2 15,-9-2 1,2 2-444,-7 2 1,7 3 186,-2-7 1,8-4-281,1-6 1,7-5-378,-2 1-114,4-10 408,1-3 1,6-7 83,3-4 1,6-3 24,4-6 1,1 0 16,4-1 0,4 1 157,1 0 1,-2 6-105,1 3 1,-1 4 271,-8 1 1,0 1-76,-5 4 1,-6 8-12,-3 6 0,-5 6 3,-5-1 1,-3 3-58,-6 1 0,-7 0-357,-2 1 1,0-5 116,0-1 0,4-1-489,-5 2 1,7-5 636,-2-10 0,-3 4 0,0-5 0</inkml:trace>
  <inkml:trace contextRef="#ctx0" brushRef="#br1">8645 15496 8402,'27'0'0,"-4"0"0,9 0 782,-4 0 0,4 1-143,-4 4 1,-4 3-50,0 6 1,-5 1-395,4-1 0,-5 0-244,1 0 1,-8-4-649,-2-1 1,1-1 522,4 2 0,-4-3 173,-1-2 0,0-3 0,6 4 0</inkml:trace>
  <inkml:trace contextRef="#ctx0" brushRef="#br1">9057 14984 8402,'-1'10'557,"-4"-1"0,2 2-517,-7 8 0,1-2-92,-6 7 0,1 0-252,0 4 1,-5 1 52,0-1 0,0-1 164,5-3 0,0-4-569,0-6 253,6 1 103,1-7 0,9-2 33,3-6 1,3 0 204,6 0 1,5 0 200,0 0 0,6 0 175,-1 0 1,-2 1 107,1 4 0,-5 5-162,1 9 1,-8 3 340,-2 6 1,-6 1-213,2-1 1,-3 2-84,-2 3 0,-2-3-140,-3 3 1,4-7-222,-4-3 1,-1-1-18,1 2 0,-4-3-645,4-7-106,0-6 605,-1-2 1,4-12-448,-2-4 0,2-13 245,2-6 1,0-10-255,0-4 674,0 0 0,6-12 0,2 5 0</inkml:trace>
  <inkml:trace contextRef="#ctx0" brushRef="#br1">9157 14970 8402,'22'-22'-763,"-3"3"304,-3 9 1293,-2 4 0,-2 8-382,-2 2 0,-5 11-431,-10 8 1,-3-1 126,-6 2 0,-5 4-204,0 6 1,-5 5-349,5-1 1,-1-3 233,1-2 0,8-8 203,-4-1 0,6-11 1,-1 1-1916,4-9 1389,6 1 0,0-12 380,0-4 0,2 2 116,2-1 1,4 1-4,7-2 0,-1 4 429,0 6 0,0 0-205,0 0 0,4 6 384,-4 4 1,3 9-213,-7 4 0,-2 4 23,1 2 1,-6-1-122,2 1 1,-3-1-71,-2 0 1,0-5-72,0-4 1,0-4-266,0 0 0,-2-3-752,-3-2 511,4-4-224,-5-6 1,6-6 231,0-4 1,-5-9-220,0-4 1,0-6 176,5-4 0,0 1 383,0-6 0,5 5 0,0-5 0,6 5 0,-2-5 0,4 7-142,1-3 1,0 11 92,1 4 0,-6 5 553,1 4 0,-1 4-201,5 6 1,-6 8 201,-3 6 1,1 6-132,-1 9 1,0 4-93,-5 0 1,0 5-115,0-5 1,0 5-225,0-5 1,0 5-149,0-4 0,-2-6 102,-3-4 1,2-5-214,-6 4 0,4-10 113,-4 1 0,-1-4-90,-4-1 1,0-3-259,-1-6 229,1 0 0,0-6 176,0-3 1,1-4 29,4-1 0,1 1 253,3 4 0,3-4-103,-2 4 0,8 1 307,6-2 1,3 7-152,1-2 0,6 4 65,4 1 0,3 0-45,1 0 1,4-5-62,-4 0 0,2-1-34,-11 1 1,0 4-51,-5-4 1,-4 3-125,-1 2 151,-5 0-164,-11 0 1,-4 7 63,-13 2 1,-1 5-57,-8 5 0,-3-1 43,-7 5 0,5 1-9,0 4 0,7 1 13,-3-1 0,11-4-4,4 0 0,3-2 17,2 1 0,6-2-7,3-7 11,4-6 0,7-2-3,3-6 1,10-3 157,5-6 0,9-2-97,5-13 0,3 5-38,2-5 0,4 7-201,1-2 0,-1 3 180,-4 2 0,-1-6 0,1-3 0</inkml:trace>
  <inkml:trace contextRef="#ctx0" brushRef="#br1">10280 15439 8402,'-6'-14'87,"6"6"-47,0 3-40,12 10 0,10 9 0,7 8 0</inkml:trace>
  <inkml:trace contextRef="#ctx0" brushRef="#br1">6597 17344 8101,'-23'0'0,"-1"0"0,5-5 71,-5 1 1,7-1 82,-2 5 1,2 1 377,-2 4 1,1 5-122,-5 9 1,4 4-340,-5 10 1,2 10 116,-2 9 0,4 2-132,5-2 1,3 2-22,2-7 0,4-4-113,6-5 0,6-8 46,4-2 1,4-3-175,5-10 1,-2 0 2,7-10 0,-5-2 81,5-7 0,-2-6 39,2-9 1,1-3 15,-6-6 0,0-6-91,-5 1 1,-6 5 95,-3 4 0,-4 7-10,-1-2 60,0 3 1,-6 8-57,-4 3 0,-2 10-260,-2 5 1,4-4-135,1-1-21,5 3 482,-2-7 0,6 5 0</inkml:trace>
  <inkml:trace contextRef="#ctx0" brushRef="#br1">6740 17045 8101,'-10'2'91,"1"3"0,1-2 192,-2 6 1,-2 6 108,2 4 0,-1 12-155,2 2 0,1 7 41,3 3 0,3 5-27,-2 5 1,2 10 157,2 8 1,6 0-398,4 5 0,7-7-82,2-7 0,7-7-143,-3-12 0,10-15-469,5-9 1,3-9 164,2-10 1,3-13 235,-3-6 1,1-12-443,-11-7 0,0-5 723,-4-4 0,-6-9 0,-2-5 0,-5 1 0,-5 1 0</inkml:trace>
  <inkml:trace contextRef="#ctx0" brushRef="#br1">7067 16974 8101,'8'-9'-118,"-4"-1"-60,4 7 1,0 3 360,6 10 0,-4 9 351,-1 4 1,-4 11-192,4 3 1,-5 5-156,0 0 0,3 6 137,-3-1 1,3 0-126,-3-4 0,0-7-234,5-2 1,-1-11-78,2-4 1,2-5-145,-2-4 0,-2-4 156,1-6 1,-1-12-74,1-7 0,2-7-285,-6-2 0,5-7 180,-6-3 1,6 2-102,-5-2 1,-1 6 53,-4-1 0,2 10 547,3 4-115,-4 9 0,6 5 35,-7 10 1,4 9 457,1 10 1,5 4-283,-6 6 1,9-4 324,1 3 1,0 2-219,5-2 0,3-6-220,2-8 0,-3-5-70,-2-5 0,3-2-178,1-7 0,-2-8 144,-2-7 0,-3-5-125,-2-9 1,-1 1-273,-4 0 0,2-1-408,-6 1 1,0-5-396,-5-1 1,-2 1 46,-3 5 1051,4-1 0,-18-5 0,3-3 0</inkml:trace>
  <inkml:trace contextRef="#ctx0" brushRef="#br1">7536 16903 8101,'14'0'0,"0"0"0,2-1 248,3-4 1,-2 3-53,7-2 1,-2-4-235,2-2 1,3 1 112,-4-5 0,4 3-147,2-8 0,-6 1-130,1-1 1,-6 3-197,0-2 1,-3 6 397,-6 3 0,4 0 0,-5-6 0</inkml:trace>
  <inkml:trace contextRef="#ctx0" brushRef="#br1">7849 16846 8101,'0'21'0,"0"-4"346,0 7 0,0 0-44,0 4 1,0 2 414,0 3 1,0 4-227,0 5 1,0-1-261,0-3 1,0 3 5,0-3 0,1-3-218,4-2 0,-2-4-365,7-6 1,-6-2-494,6-7 1,-1-4-1262,6-1 2100,-1-6 0,0-9 0,0-10 0</inkml:trace>
  <inkml:trace contextRef="#ctx0" brushRef="#br1">8062 16918 8101,'20'-7'242,"-2"1"-202,6-4 1,-1 4-401,6 6 1,-3-5 219,-2 1 1,1-1 436,-6 5 0,5-2-387,-5-2 0,0 2-301,-5-3 0,-4 4-41,-1 1 0,-6-2 432,2-3 0,-3 4 0,-2-12 0,0 5 0</inkml:trace>
  <inkml:trace contextRef="#ctx0" brushRef="#br1">8233 16676 7687,'0'16'242,"0"3"1,4 4 74,1 10 1,4 5 167,-4 10 1,2-2-95,-3 6 1,-2-6-550,3 1 0,-2-4-121,1-6 0,0-3-149,5-11 0,-4-2-244,4-7 1,-4-6 143,5-3 528,-1-4 0,5-13 0,0-4 0</inkml:trace>
  <inkml:trace contextRef="#ctx0" brushRef="#br1">8446 16491 8101,'22'6'0,"-3"4"0,-2 10 0,2 9 0,-3 2 0,3 12 0,-3-3 0,-2 7 0,-1-3 0,-4-1 0,-3 4 544,-6 1 1,0 4 766,0-5 0,0-1-189,0-8-1343,0-3 0,-1-13 168,-4-3 0,3-11-359,-2-8 1,2-8-35,2-11 1,0-3-270,0-7 1,6-1 309,4-3 1,4 3 29,5-3 0,-1 7 366,5 3 0,-1 10-163,2-1 0,3 9 376,-3 0 1,1 5-135,-1 5 0,-4 5 464,-6 9 0,-1-2-139,-4 7 0,2-5 44,-6 4 0,0 1-241,-5 4 1,-6-4-22,-4 0 1,-4-2-625,-5 2 1,2-1 253,-7-8 1,0 0-1412,-4-10 1604,-1 0 0,1-5 0,-1 0 0</inkml:trace>
  <inkml:trace contextRef="#ctx0" brushRef="#br1">9086 16278 8069,'36'0'681,"5"6"-477,-3 4 1,3 9 961,2 4 0,-2 4-479,-3 2 0,0 5 184,-10 4 1,-3 5-251,-11 4 1,-7 4-31,-7 6 1,-19 12-888,4-31 1,-3 0-1,-10 10 1,-3 2 326,-3 2 1,-3 0 0,-2 5 0,-1 0-238,1-3 0,-2 1 0,9-13 0,-1 2 0,0-1-741,-1 3 0,-1 0 0,-1 0 947,-5 4 0,-3 0 0,0 0 0,-1-1 0,0 0 0,-1 0 0,-4 3 0</inkml:trace>
  <inkml:trace contextRef="#ctx0" brushRef="#br1">6398 17699 8032,'-4'-19'0,"-1"1"0,-5-1-90,6 4 0,-3 1-303,3 0 645,2 0 501,-11-1-483,12 8-97,-5 0 1,12 7 23,3 0 1,4 5-35,1 0 0,7 4-199,2-4 1,3 1-18,-3-1 0,4-3-186,-3 2 1,1-2 106,-1-2 132,3 0 0,-11 6 0,4 2 0</inkml:trace>
  <inkml:trace contextRef="#ctx0" brushRef="#br1">6313 16832 8447,'-77'-22'0,"6"3"0,17 13-535,11 11 0,12 6 48,2 17 0,1 4 725,4 10 0,-8 9-111,-1 6 1,-5 7-259,21-26 1,1 0 0,-15 35 148,7 3 1,3-2-28,7 2 1,10-35 0,2 0 12,1 1 0,2 1 0,4 2 0,3-1 80,2-4 0,3 0 0,3 2 1,1 0 31,2 1 1,0-1 0,2 2 0,1-1-217,1 3 0,1-2 0,2-2 0,0-2 160,4 4 0,2-2 0,6-4 0,3-2-332,5 0 0,3-1 0,4-2 0,3-3 309,2-2 0,2-4 0,0-1 0,0-3 9,4-2 1,0-3-1,4-2 1,2-2-18,-18-4 0,2-1 0,1 0 0,0-2 0,1-1 0,0-1-257,1 1 1,0-1-1,0-2 1,1-2-1,0-2 1,1-1 241,4 0 0,0-2 0,1 0 0,4-2 1,2-2-1,-1-1-278,-3 1 0,1-2 0,-1-1 0,2-1 0,0-1 0,0-1 273,1-2 1,1 1-1,-1-2 1,-3-1 0,-2 0-1,1-2 45,-1-1 0,1-2 1,0 0-1,5-2 1,0-2-1,0 0-1,-4-1 0,-2-1 1,0 0-1,0-1 0,0-1 1,-2 1 31,-4 3 1,-2 0-1,0 0 1,-1-1 0,-1 0-1,0 0-103,-1 3 0,-1 0 0,0-1 0,-3-2 0,-1 0 0,-2 0 235,15-12 1,-3 0 0,-2 0-1,-3-1 43,-7 4 1,-2 0-1,-5 4 1,-4 1-109,-7 4 1,-4 0 0,16-27 642,-21 1 0,-11-5-463,-23 1 1,-19-6-313,7 36 0,-3 1 1,-6-6-1,-1-1 20,0 1 1,-2 1-1,-8-5 1,-2 1 150,-4 1 1,-3 0 0,-9-5 0,-3-1-202,22 16 0,-2-1 0,0 1 1,-5-3-1,-2 1 0,0-1-158,2 2 1,0 1-1,-2 0 1,-3 0-1,-1 1 1,-1 2 81,0 1 0,-2 1 0,-1 3 0,-4 1 0,-3 3 1,0 1-25,2 0 0,-2 2 0,0 3 0,-6 2 0,0 3 1,-3 2 0,16 1 1,-1 1-1,-1 1 1,1 3 0,2 2-1,0 1 1,-1 3 0,-1 1-177,-7 2 1,-2 2 0,0 3 0,1 2 0,0 3 0,1 2 0,0 3 0,-1 2 187,8-2 0,-1 1 0,0 1 0,0 2 0,2 1 0,3 0 0,1 2 0,0 0 0,1 1 0,-2 2-267,-5 4 0,-1 2 0,-1 1 1,2 1-1,1 0 364,6 0 0,1 2 0,1 0 0,-1 0 0,0 1 0,3-5 0</inkml:trace>
  <inkml:trace contextRef="#ctx0" brushRef="#br1">11432 1592 8298,'-72'-20'190,"1"2"97,0-5 1,6 5-378,4-1 0,4 8 316,5 2 1,4 6-18,11-2-105,-5 3 0,1 2 71,-6 0 1,-10 7-351,5 2 0,-13 5 9,4 5 1,1 3-206,3 7 0,1-4 123,9 4 1,-5-3-120,5 12 1,-7 0 282,2 5 1,-4 1 51,0 3 0,-1 1 27,0 9 1,6-2 48,27-22 0,1 0 1,-15 32 213,5 1 0,7 4-97,3-4 1,7 2 34,2-1 0,1 2-234,8-3 0,1 4 111,4 1 0,1 0-154,4 0 0,0-6 139,9-3 1,-1-4-20,10-1 0,1 4 45,4 1 0,9 0 19,5-5 0,9 1-67,-21-27 0,2 0 0,-1-4 0,2-1 58,3 3 0,-1-1 0,-1-3 0,-1-1-80,0 2 1,0 0 0,1 0-1,0 0-191,3 3 0,2-1 0,2 0 0,2 0 166,1-2 0,2 0 0,3 1 0,0-1 13,-5-2 1,2 0 0,3 0 0,1 1-96,-5-1 1,0-1 0,6-1 0,2 0 66,4 2 0,0 0 1,-4-4-1,0-1-66,-1 0 1,0 0-1,3 0 1,-1 0-170,0 2 0,1 1 0,4-1 0,1-1 253,4-1 0,0 0 1,-5 1-1,-1-1 95,-2-2 1,1-1 0,2 2 0,1-1-64,4 0 0,0-1 0,-1-1 0,0 0 63,1 2 1,0-1-1,-1 0 1,-1-2-36,-1 1 1,1-1 0,4 2 0,1 1 93,4 0 1,0-1 0,-3-1 0,0-1 15,-4-2 1,0-1 0,5 1-1,2 0-71,5 2 1,0 0 0,-2-1 0,-1-2-410,-4 1 1,-1 0 0,6-3 0,1 1 264,3 2 0,0-1 1,-1-2-1,-2 0-63,-4 0 0,0 1 0,8-2 0,0 0 54,-1-1 1,1 0-1,-1 2 1,0 1 12,-5-1 0,1 1 1,3 0-1,1-1-27,0-2 0,0 0 1,-3 0-1,-1 0 20,-3 0 1,0 0 0,3 0 0,0 1 36,2-1 0,0 0 0,-2-2 1,0-1 83,-2 1 0,-1 0 0,2-1 1,2 1-41,3 2 1,0 0 0,1-2 0,-1 0 81,-7 0 1,0-1-1,8-1 1,0-1-12,-1 3 0,0 0 1,-2-4-1,-1 1-60,0 0 0,1 0 0,1 2 0,1-1-3,-23-1 0,1-1 0,-1 1 1,21 0-1,0 0-7,-3-1 0,0-2 1,5 1-1,-1 0-58,1 0 0,1 0 0,-1 0 0,0 0 31,-7 0 1,0 0-1,5 0 1,1-1-84,2-2 1,-1 1 0,-1 1 0,-1-1 72,-2-3 1,-1 0 0,3 3 0,1 0-66,-1-3 0,0 0 0,-2 3 0,-1-1 60,-4-1 1,-1-1 0,1 3 0,1-1-3,4-2 1,-1 1 0,-4 1 0,-2 1-131,0-3 0,-1 0 0,-2 4 1,0-1 146,0 0 1,0 0 0,-3 0-1,1 0 3,4 0 0,1 0 1,-7 0-1,0 1 13,-3-4 1,-1 0 0,1 1 0,0-1 46,7-2 0,0-1 0,-5 1 0,-1 0 15,1 0 1,0 0 0,1-1 0,-1 0-39,0-1 0,0-1 0,-1 2 0,0-1-25,3-3 1,1 0-1,-4 1 1,-1-2 11,-2 0 1,-1-2 0,7-1 0,0-1-92,-2 0 0,0 1 0,0-1 0,-1 0 25,-3 3 1,-1 0 0,-4-2 0,-2-1-85,2 1 1,0-1 0,-2-2 0,0 0 80,2 2 1,0 1 0,-6-3 0,0 0-25,-1 2 0,-1 1 0,-4-4 0,-1 0 32,34-18 0,-6-5-69,-9-4 1,1 3 191,0-4 1,-2 3-88,-2-3 1,0 4 159,-5-3 1,-1-4 258,-4-1 1,-7-3-367,-3-2 1,-7-5-50,-3 1 0,-5-1-3,1 5 0,-8 0-6,-2 0 1,-6 1 697,2-1 1,-3 5-822,-2-1 0,-7-3 111,-2-6 0,-10 5-39,-5 5 0,-3 5 51,-1-6 0,-9 8 365,-5-3 1,-2-1-387,-9 2 0,0-2 4,-9 2 0,4-2 51,27 23 0,0-1 1,-27-26 94,1 5 0,26 22 1,-1 0-54,-1 2 1,-1 1 0,-3-1 0,-2 0-53,-1 3 1,0 0 0,-2-1 0,0 1 61,-1 0 0,1-1 0,-1 1 1,0-2-103,1 0 0,-1-1 0,-1 1 0,0 0 85,-3-3 1,-1 0 0,1 3 0,-1 0-19,-4-1 0,0 1 0,3 3 0,2 0 1,-1 1 1,1 0-1,-1 1 1,-1 0-61,-2-1 0,-2 0 1,-2-1-1,0 1 53,-2 2 1,0 0 0,0 1-1,2-1-74,3 3 1,-1 0 0,-3-1 0,-1 1 61,-5 0 1,0 0 0,3-2 0,0 0-80,2 2 0,0 0 1,-3-4-1,0 0-186,1 3 1,0 1 0,-4-4 0,-1 0 220,-2 1 1,0 1-1,6-1 1,1 1 11,0 1 0,0 1 1,-6-2-1,0-1-3,-3 0 1,-1 1 0,1-1 0,1 2-4,6 3 1,-1 0 0,-6-1 0,-1 0 6,2 1 1,1 0 0,-4-1-1,1-1 39,3 0 0,-1 0 0,-4 0 0,-2 1-34,5 1 0,-1 0 0,-2-1 0,0-1 65,2 2 0,0 1 0,-1-1 1,0 1-50,1 0 1,0-1 0,-1 1 0,0 0 6,-2-1 0,2 0 0,3-1 0,1 1-9,0 2 1,-1 1-1,-2-3 1,-1 0 1,-6 2 1,1 1-1,5-1 1,1-1-43,0 2 0,0 0 0,1 1 1,0 0 39,-5-2 1,-1 1-1,3 0 1,0 0-104,0 0 0,0-1 0,-1 3 0,0-1 46,1-2 1,0 1 0,1 1 0,1 1 14,0 3 1,1-1-1,-4-3 1,1 0 13,3 3 1,-1 1 0,0-4 0,1 0-3,-1 3 1,0 0-1,-4 2 1,1-1 11,3-1 0,0 0 0,-2 1 0,-1 0 54,0-1 0,1 1 0,6-1 0,1 2-10,-3 0 0,1 1 0,2 1 0,0 0-37,-7-1 0,0 0 0,2 1 0,1 0 1,1 1 1,1 0 0,-2 0 0,0 0 4,-3 0 1,0 0 0,4 0-1,1 0-23,5 0 1,-1 0 0,-4 0-1,-1 0 13,3 0 1,0 0 0,-1 0 0,1 0-4,0 0 1,0 0 0,2 2 0,1 1 15,1-1 1,1 1-1,-4 1 1,0 1 3,-4-3 0,1 1 0,5 2 0,0 1-157,4-1 1,1-1 0,2 2-1,0 1 244,-3 0 1,0 0 0,1 2 0,-1 1-83,-3-1 0,1 1 0,2 2 0,2 1 5,5-1 0,1 0 0,-4 3 1,0 2-73,-2-1 0,1 1 0,1 0 0,0 1 9,0-1 0,2-1 1,4-3-1,2 1-114,0 2 0,0 1 0,3-4 0,0-1 78,-3 2 0,0 1 1,1-1-1,0 0-37,-2-2 0,2 0 0,4 0 0,1 1 70,-37 11 0,6 1 64,4-6 1,4 6 109,-9-1 1,3-2-122,-3 2 0,6-1 51,4 6 0,4-1 0,5 1 1,8 4-7,6 0 0,5 5 305,-5-5 0,4 5-360,-3-5 1,5 5-115,-1-5 0,3 2 110,1-2 0,2 3-135,4 7 1,-3 0 113,8-1 1,-1 1-29,4 0 0,1 6 28,0 3 0,1-2-1,4 2 0,-2-4 19,6 4 0,-1-1 13,1 1 1,3 3 26,-2-3 1,2 2-45,2-2 0,2 3 109,2-3 0,4 2-92,6-2 0,2-1 167,3-4 0,3-3-66,7 4 1,1-4-41,3-1 0,3 1-43,7 3 0,0 2 476,-1 3 1,-1 2-494,-3-7 1,3 2-134,-3-1 0,8 1 30,1 3 0,9 3 40,1-3 0,-1 4-21,-25-28 1,0 0 0,0 1 0,0-1 34,26 29 1,3-6 49,-8-4 0,0-3 19,5-1 0,3 4 84,-26-22 0,3-2 0,1-1 1,1-2 2,2 0 1,-1-2-1,-3 1 1,0 0-66,1 2 1,0 1 0,-3 1 0,1 1 25,4 0 0,1 0 0,1-2 0,2-2-26,3 0 0,1-2 0,1 0 0,0 1-62,1-1 1,0 1 0,-1 1 0,1 0 24,0-3 0,0-1 1,5 1-1,2-1-67,2-1 0,0-1 0,0 0 0,-1 0 33,-1 0 0,0 1 1,4-1-1,0 0-355,0 1 1,1-2 0,4 0 0,1-2 349,4 1 1,0 0 0,-4-3 0,0-1 5,1 2 0,1-1 0,3-1 0,0-2 2,6 0 1,1-2 0,-1 0 0,0 0-12,-2-1 1,0-2 0,-1 0 0,1 0 38,5 1 1,-1 1 0,-25-2-1,-1-1 1,0 0-10,3 1 1,0-1 0,0-1-1,-1 0 1,0-1 0,1-1 3,1 0 0,0 0 0,1 0 1,3-1-1,1 0 0,-1 1-259,-4-1 0,1 1 0,-1 0 0,2-1 1,0 0-1,0-1 263,0 2 1,0 0 0,0 0 0,1-1-1,0 1 1,0-1-11,1 1 1,-1 0 0,1-1 0,3 0 0,0 0 0,0 0-1,-2 0 1,0 1-1,0 0 1,1 1-1,0 0 1,-1 0-9,-1 0 1,-1 1-1,1-1 1,5 1-1,1 1 1,-1 0 7,-3 0 1,-1 0 0,0 0-1,2 0 1,0 0 0,1 0-65,-1-1 0,0 1 0,-1 1 0,-2 0 1,-1 1-1,1-1 23,1 1 0,0-1 0,0 1 0,4 1 0,1 1 0,-2 0 14,-4 0 0,-1-1 0,1 0 0,1-1 0,0 1 1,0 0 18,-1 0 0,0 0 1,-1 0-1,2-1 1,1-1-1,-1 1-2,-1 1 1,0 0-1,-1 0 1,-3-1-1,1-2 1,-1 1-4,0 1 0,1 0 1,-1-1-1,1 0 1,0-1-1,0-1 2,2 0 1,1-1 0,0 0 0,5 0 0,1 0 0,-1-1 23,-4-2 0,-2 1 0,0-2 0,1 0 0,-1 0 0,-1-1-15,-1 1 0,-1 0 1,1-1-1,4-1 0,1 0 1,0-1 2,-2 1 1,-1 0 0,1 0 0,3 0 0,1-1 0,-1 0 9,-3-1 1,-1 1-1,1-1 1,-2-1-1,0 0 1,0 0 1,-2 0 0,0 0 0,1 0 0,5-1 0,0 1 0,1-1-17,-3 1 0,-1 0 0,1 0 0,-3 1 0,1-1 0,-1 0 2,1-1 1,0-1 0,0 0-1,-3 1 1,0 0 0,0 0-23,3 0 1,0-1 0,0 0-1,-2 0 1,0-1 0,0 0 2,-3 1 0,1 1 0,-2-1 0,0 0 0,0-1 0,0 0-211,-1 0 1,1-1 0,0 1 0,24-5 0,-1 1 144,-8-1 0,-1 0 0,2 0 0,1 1-45,0 0 0,0-2 1,-8 0-1,-1-1 25,-3 3 0,0-2 1,-3-2-1,0-1-11,1 0 1,0-2 0,-3-3 0,-2-2 61,-2 2 0,-1-1 1,-5-1-1,-2 0 148,-6 2 1,-1-1-1,-2 0 1,-2 0-45,-1-2 0,-3 0 0,24-27-62,-4-4 1,-9-3 31,-5-1 1,-10-2-56,-9 2 0,-6-9-150,-8 4 1,-15 2 34,-8 2 1,-12 6 49,12 27 1,-1 1-1,-3 0 1,-2 0 19,-1-3 1,-1 1 0,-6-1 0,-2 1 187,0-1 1,-3 1 0,-7 2 0,-3 3-268,-4 0 0,-2 3 0,-5 0 0,-2 3-47,2 2 1,-1 2 0,-11-4 0,-1 2 75,25 7 0,-2 1 0,1 0 1,0 0-1,0 1 0,0 1 18,-1 1 0,-1 2 0,0 0 1,-6 0-1,-1-1 0,0 1 40,-3-1 0,-1 0 0,0 1 0,-2 1 0,0 0 0,0 1-23,2-1 1,0-1-1,1 2 1,0 1-1,0 0 1,0 1 92,0-2 0,-1 1 0,0 0 0,0 0 0,0 0 0,1 0 0,3 0 0</inkml:trace>
  <inkml:trace contextRef="#ctx0" brushRef="#br1">15100 1223 8582,'-51'-43'779,"-3"0"-1007,7 1 0,-2 4-936,2 0 0,2 6 1549,-2-1-238,3 3 0,1 6-33,0 1 0,-1 5 72,-3-1 1,-1 4-233,-8 0 1,0 6-48,-10-1 0,-5 7 15,-5-2 0,0-1-247,5 1 0,0 1 200,0 4 1,-10 0 79,37 0 0,-2 0 1,0 0-1,-1 0-162,-5 0 1,0 0 0,3 0 0,2 0 192,-1-1 0,1 2 0,-2 1 0,0 0 11,-6 0 0,1 1 0,2 2 0,0 0 11,-5-3 0,0 0 0,4 4 0,2-1 73,-1 0 1,-1 0-1,-1 1 1,-1 1-1,-2 0 1,0 0-1,4 0 1,-1 0-52,-1 0 0,1 0 0,2 2 1,1 1 52,2-1 1,-1 1 0,-3 3 0,0-1-51,-2 0 1,1 0-1,2 1 1,1 1 11,4 0 1,0 0 0,0 1-1,0 0 14,4 1 0,1 2 0,1-1 0,0 2 2,-4 2 0,0 1 1,3-1-1,0 2-10,-3 0 0,0 1 1,3 1-1,0 1-32,4 1 0,1 3 1,0 1-1,2 2-37,4 2 0,1 1 0,0 0 0,0 1-71,-3 3 1,-1 1-1,4-3 1,-1-1-25,-2 4 0,-1-1 0,4-2 0,0 1 34,-1 4 1,1 0 0,3 0-1,2 1 79,0 3 0,2 0 0,4-1 0,0-2-34,2-3 0,1-1 0,3 1 0,1 0-375,-12 35 406,15-35 0,1 0 0,-6 32-13,9 3 2,3-4 0,2-5 29,0-1 0,8-6-206,6 2 1,2-2 325,8 1 1,1-1-93,8 7 1,5-7-6,10 1 1,-21-29 0,1-1-34,2 1 1,2-2-1,1-1 1,2 0 0,-2 0 0,0-1 1,1-3-1,0-1-105,-1 4 1,0 1 0,3-1 0,-1-1 113,0 4 0,1 0 0,3-2 0,1-1 15,5 1 0,0-1 0,1 0 1,2-1-20,1-3 1,1-1-1,-2 1 1,-1 0-88,0-3 1,1 0 0,3 1 0,2-1 77,6 1 1,0-1-1,0-2 1,1 0-111,1 0 0,1 0 0,1-3 0,1 1 115,-5 2 0,0 0 0,6-3 0,1 1-2,3 2 1,0 0 0,-2-3 0,1-1-15,1 2 0,0-1 0,4 0 0,1-2 15,2 1 0,-1-1 0,0 0 0,-1-1-279,-3-1 0,0-1 1,3 3-1,1-1 275,3-1 0,0 0 0,0 1 1,-1-1-11,-4 0 1,1 0 0,4 1 0,2 1-14,-27-6 1,1 0 0,0 0 0,1-1 0,1 0 0,-1 1-8,23 4 1,0-1 0,-24-4-1,1-2 1,0 1 22,1 0 0,-1 1 0,0-1 0,1-1 1,-1 0-1,0 0-4,-1 0 1,0 0 0,-1 0-1,26 2 1,0 0 7,-22-2 0,0 0 0,0-1 1,0 0-1,1-1 0,-1 0-4,-1 0 0,-1 0 1,0 0-1,1 0 1,1-1-1,-1 1 13,-1 0 1,0 0-1,1 0 1,4 1-1,1 0 1,-1-1-15,-4-1 0,-1 0 1,0-1-1,1 2 1,-1 1-1,0-1 16,26-1 0,-1 0 1,-23 0-1,0 0 1,0-1 5,3-1 1,0 0-1,0 0 1,-4 1 0,0 1-1,0 0 15,24 0 1,1 1 0,-2 0-1,1 0-14,-23-1 0,0-1 0,0 1 0,0-2 0,0 1 0,-1-1 9,25 3 0,0-1 0,-1-1 0,1 0 43,-26-1 0,0 0 0,1 0 0,24 0 1,1 0-53,-3 0 1,0 0 0,0-2 0,1-1 18,-24 2 1,0-1-1,0 0 1,-1-1-1,0-1 1,0 0-5,24-1 0,0 1 0,-5-2 0,-1-1-38,4 0 0,0 0 0,1 0 0,1 0 18,0-1 1,0 1-1,-5 0 1,-1 0-5,4 0 1,0 0-1,-5 0 1,0 0-23,0 0 1,0-1-1,2-1 1,0-1-10,-2 1 1,0 0-1,-2-1 1,-1 1-114,-1 2 1,-1-1 0,-1-1-1,0-1 135,3 1 0,1-1 1,-4-1-1,-2-1-91,-6 3 1,0-1 0,4-5-1,1 0 46,0 1 0,-1-1 0,-2 0 0,-2-1-7,-7 2 1,-1-1 0,2-4 0,-1-3 42,-4-1 0,-2-1 1,3-2-1,-1-2-9,-5 0 1,-1-1 0,1 1 0,0-1 122,0 1 0,-1 0 0,-2-1 0,-2 1-52,-4 0 1,-2-1-1,-2-1 1,-1-2 445,16-29 0,-23 25 0,1-1-340,17-34 0,-8-3 101,-7 3 0,-1-1-35,2 1 0,1 2-167,-6 3 0,3-6 10,-7 1 1,2 2-107,-8-2 1,-2 6 0,-2 8 0,-5 0-244,-5 0 0,-5 1-146,-9-1 1,-3 3 163,-6-3 1,-7 5 12,-3-5 0,-3 2 101,-2 7 1,-9 1 52,-9 4 1,-7 1 68,26 20 0,-2 1 0,1-1 0,0 0 193,-5-2 1,1 1-1,2 0 1,1 0-115,2-3 0,-1 0 0,-3 0 0,-1-1 35,-5-1 0,0 0 0,-4 2 0,-1 1 72,5 1 0,0 1 1,0 0-1,0 0-50,4-1 1,1 0 0,-3 0 0,-1-1-11,-6-1 0,0 0 0,1 1 0,0 1-40,1 3 0,1 0 0,2-1 1,0 0-23,0-2 0,0 0 0,-1 0 0,0-1-5,-9-1 1,0 0 0,6 2-1,0 1-62,-1 3 0,1 2 1,0-2-1,-1 0 35,-1 3 0,-2 1 0,-3-1 0,0 1-71,-4 1 1,1 1 0,3 2-1,1 1-21,0-1 0,1 0 0,-2 3 0,-1 1 48,-6-2 1,-2 1-1,3 1 1,1 2-160,-1 1 1,0 0 0,1-1 0,-1-1 181,-2 2 0,0 1 0,3 0 1,1 0 35,4-1 0,-2 1 0,-4 2 0,-1 0-12,2 0 1,-1 0 0,-1-1 0,-1-1 59,5 2 1,0 0 0,-2-2 0,1 1-39,3 1 0,1 0 0,-4 1 0,1 0 9,-3-1 1,0-1-1,6 0 1,0 0-177,1 1 1,1-1 0,2-2-1,-1 1 157,-8 1 1,-1 1 0,10-3 0,1-1-22,-4 1 0,1 0 0,1 1 0,0 1 18,-2-2 1,0 0 0,2 1 0,0 0-28,1 0 1,0-1-1,2-1 1,0 1 45,3 2 0,-1 1 0,-2-3 0,0 0 7,0 3 0,1 0 0,2-1 0,0 1-26,-1 2 1,1 0 0,5 0 0,0 0 38,2 0 0,0 0 0,-3 0 1,0 0-45,-2 0 0,0 0 0,2 2 1,0 2 16,2 1 1,1 0 0,3 1 0,0 0-22,-1 1 1,0 1 0,1-1 0,-1 0 26,0 0 0,0 0 1,1 0-1,0 0 4,-4 0 1,1 0 0,3 1 0,1-1-33,0 0 1,1 0 0,-37 7-19,8 0 1,0-1 81,0-4 0,0 2 94,0-6 1,7 5 571,7-6 1,8 3-691,12-3 1,3-2 483,11 3 1,-3-2-445,7 2 1,5-2-263,5 6 1,6 1-516,-2 4 0,-1 0 874,1 0 1,0 7-1,5 1 1</inkml:trace>
  <inkml:trace contextRef="#ctx0" brushRef="#br1">14375 1208 8083,'0'-28'0,"0"0"0,11 12 89,3 6 0,10 7-135,-1 3 46,10 13 0,4-4 0,5 12 0</inkml:trace>
  <inkml:trace contextRef="#ctx0" brushRef="#br1">26033 5985 8366,'0'-14'0,"0"0"0,0-1 0,0 1 0,0 0 0,0 0 0,0 0 0,0 6 0,-1 1 0,-4 7 0,2 0 0,-7 0 0,-1 0 0,-8 0 0,-3 8 0,-6 6 0,-2 2 0,-4 8 0,4 0 0,-3 4 0,-2 7 417,2 3 1,2-2 1240,7 2-1303,3 0 1,7 6-155,0 4 0,6-11-113,3 1 0,4-6 13,1-4 0,1-5-137,4-5 145,-3-2-26,10-8 1,1-2-82,6-6 1,5-1 38,-5-4 1,6-4-106,-1-10 1,-2-3 8,1-7 1,-5 1-235,1-1 1,-5-1 184,-5-3 0,-2 5-74,-7-1 1,0 2-4,0 8 0,-7 2 91,-2 8 1,-5-2-243,-5 6 0,3 0-36,-3 5 0,3 5-188,2 0 0,1 1 556,4-1 0,3 2 0,6 8 0</inkml:trace>
  <inkml:trace contextRef="#ctx0" brushRef="#br1">23559 8501 8072,'-8'-14'-314,"-3"0"-293,7 0 714,-1 6 253,-2-5 1,4 12-72,-6-4 0,4-1 135,-4 1 1,-1 0-102,-4 5-47,0 6-111,-1-4 0,0 11 25,-4-4 26,3 4-104,-11 7 0,11-2 51,-3 5 0,-1-4 6,1 5 0,-2 0-22,2 4 0,8 2-21,-3 3 1,3-7-17,-3 2 1,6-3-7,3 4 92,-3-7-94,7-2 1,-6-4-105,7 3-76,0-9 103,7 9 0,1-18 21,6 4 1,2-4 7,3-1 1,-2-1-92,7-4 0,-1-4 45,6-10 1,-6 3-112,1-3 1,-6-3 78,0-2 0,-2 2-82,-2-2 0,-1 5-162,-3-4 269,-4 5-52,-6-9 0,0 12-96,0-4 0,-8 8-23,-6 1 1,-7 7-202,-7-2 0,-2 5 41,-3 5 0,1 3-160,-6 6 1,11 0-712,-1 1 592,15-1 165,-6-6 444,18 4 0,-6-4 0,7 6 0</inkml:trace>
  <inkml:trace contextRef="#ctx0" brushRef="#br1">24028 10364 8086,'0'-10'-111,"0"1"1,-4 4-292,-1-4 484,0 5 0,4-7 441,-4 7 0,3-3 97,-2 3-362,-4 2 0,5-4-5,-7 6 0,5 0 37,-4 0 1,4 0-120,-4 0-115,5 0 110,-8 0 1,4 6-69,-6 3-162,-1 4 164,1 1 0,0 5-81,0 0 1,0 7 127,-1-3 1,3 4-33,2 2 0,-1-6-52,6 1 1,-4-2 24,4 2 0,1 1 16,4-6 8,0 0-26,0-5 0,1-1-157,4-4-80,3-2 169,0-7 0,4 0 7,-2 0 1,2-2-35,3-3 0,-6-4-23,1-10 1,-3 3-6,3-3 1,1-2-109,-6 3 1,-1-1-366,-4 4 238,-6 1 103,-2 0 0,-6 4-650,0 1 381,0 6 113,-7-3 1,5 7-641,-3 4 392,4 3 573,0 0 0,7 4 0,2-4 0</inkml:trace>
  <inkml:trace contextRef="#ctx0" brushRef="#br1">23502 8331 8190,'-9'0'-198,"-1"0"1,6 0 202,-6 0 34,7 0 137,-10 0-88,5 6 1,-4-3 33,2 7 1,-2-2-19,2 1 1,-2 4-36,-3-4 1,1 9-70,0 1 131,0 6-17,0-9 1,-5 11-113,0-4 111,0 10-31,4 4 1,1 1 31,0 0 1,1-5-49,4 5 1,-2-7-1,6 2 0,0-7-12,5-3 0,2-10-127,3 1 1,3-9 6,6 0-41,0-4 92,7-1 1,1-8-105,6-6 1,1-6 78,-1-9 1,0 2-118,1 4 1,-7-3 30,-3 7 1,-8 0-147,-2 5 1,-4 2-200,5 2-201,-7 4 672,3 6 0,-6 6 0,0 2 0</inkml:trace>
  <inkml:trace contextRef="#ctx0" brushRef="#br1">23730 11359 8115,'-8'-14'0,"-3"4"-157,6 1-193,-6 6 480,3-4 0,-1 7 246,-1 0 1,6 7-235,-6 2 1,5 5-43,-4 5 0,1 2 135,-2 2 0,-2 11-95,2-1 1,2 5 101,-1 0 0,6 3-134,-2-3 1,-1 1 10,1-1 0,0-5-41,5-9 0,7-4-170,2-5 1,-1-3 30,1-2 1,1-4 7,4-6 0,-1-6 32,-4-4 1,2-2-24,-6-3 0,5-5 7,-6-4 1,1-3-99,-5-1 0,0 1-199,0 3 0,0-1 78,0 6 0,-6 0-632,-4 5 437,-2 6 0,-3 2 451,1 6 0,0-7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15583 1066 8453,'-32'-24'0,"-1"-1"0,-1 3 0,0 0 35,-27-25 0,-4 7-316,8 2 0,-3 13 126,8 1 0,-11 7 119,-8 3 1,29 9 0,-2 2-232,-5 0 1,-1 1-1,-2 1 1,0 2 234,-3 1 0,1 1 0,-2 1 0,1 1-64,-2 4 0,0 1 1,0 0-1,-1 1 51,-6 0 0,0 1 0,2 2 1,1-1-204,2-1 0,-1 0 1,-1 1-1,-1-1 269,-4 0 1,-1 0 0,4 1-1,0-1-21,2-2 0,-1-1 0,-4 4 0,-1-1 55,3 1 1,0-2 0,-4 0-1,-1 0-60,2 1 1,1 0 0,-5-1-1,1 0 162,9 0 1,-1 2 0,-5 2 0,0 1-1,0-2 0,1 1 1,4 3-1,1 2 17,1-2 0,1 2 0,1 0 0,0 1-89,-4-1 1,0 2 0,3 4 0,1 2-48,5 0 0,2 1 1,1 3-1,2 2-250,5-1 0,1 1 0,-1 0 0,1 1 208,-1 0 0,0 1 1,3 0-1,1-1-27,1 0 1,1 1-1,1 2 1,2 2 33,2 0 1,2 0-1,3 1 1,2 0-87,8-1 0,1 1 0,-1 1 1,1 0-18,3-2 1,2 0 0,1 2 0,0 0 22,-1 0 0,3 1 0,2 1 0,2 1 52,1-2 1,2-1 0,-1 0 0,2 0-23,0 34 0,8-8 283,6 3 0,2-8-230,8 3 0,7 0-1,-11-30 1,3 0-1,1-3 1,2-2-17,4 1 0,2-2 0,0-1 0,1-1 70,1-2 0,3 0 0,3 1 0,2 0 74,0-4 1,1 1 0,0 2 0,0 0-54,-1-2 0,1 0 1,4 2-1,2 1-45,7-1 0,2 0 0,0 2 0,-1 0-133,0 0 1,0 1-1,7-1 1,2 0 110,-5 1 1,1-1-1,5-2 1,2-1 14,2-1 1,0-1-1,-1 0 1,0 0-59,4 1 0,-1-1 0,1-1 0,1-1 46,-23-7 0,0 1 0,0-1 0,2 0 0,1 0 1,-1 0-47,24 5 0,0 0 0,-24-6 0,1 1 1,-1-1-157,1 0 1,0-1 0,1 1 0,5 0 0,0 0 0,0 0 180,-4-1 1,0-2-1,0 1 1,0 1-1,1-1 1,-1-1 19,0 0 1,-1 0 0,2-1-1,2 0 1,1 1 0,1-1 28,1 1 1,0-1-1,0 1 1,-1-1 0,-1 1-1,0-1-32,0 1 1,1-1-1,0 1 1,-3-1 0,0 1-1,1-1 6,6 1 0,0-1 0,1 0 0,0 1 1,0-1-1,0 1 20,-2-1 1,-1 1-1,1-1 1,0 1 0,-1-1-1,1-1-17,3 0 1,0 0-1,0 0 1,0 0-1,1 1 1,-1-1-36,2-1 0,-1-1 0,1 0 0,3 1 0,1 0 0,-1 0-221,-4-1 1,1 1 0,-1-1 0,1-2-1,0-1 1,0 1 227,0 1 1,-1 0 0,1-1 0,-1-2-1,0-1 1,0 1 1,0-1 1,1 1 0,-1-1 0,2 0-1,-1 0 1,1-1-6,-1 0 1,-1 1 0,0-2 0,-1-2 0,-1-1 0,1 0 16,0 0 0,0-1 0,-1 0 0,-4-2 0,-2-2 0,0 1-118,1 0 1,-1 1 0,1-2 0,0-1 0,0 0-1,0-1 160,0 0 1,0 0-1,-1 0 1,-2-2-1,0-1 1,-1 1-44,-3 1 0,1 0 0,-1-2 1,0-1-1,0-2 0,0 0 58,1-1 1,0-1-1,-2-1 1,-2 1 0,-2-1-1,0-1-23,-1-2 1,0-1 0,0 0 0,0 0 0,0 0 0,0 0 19,2-3 1,-1 0-1,0 0 1,20-13 0,-2 1-9,-1 1 1,-1 0 0,-3-1-1,0-1 6,1-2 1,0-1-1,-1-2 1,-1-2-27,-2 0 1,-2 0 0,-4 0-1,-2 0-60,-6 0 0,-2 0 1,0 2-1,-1 1 46,0-1 0,-1 0 0,-2-1 0,-2 0-71,-2 2 0,-1-2 0,-5 2 0,-2-2 189,-3 4 1,-2-1 0,-5 1 0,-2-1-244,-2 0 0,-4 0 0,-2 1 0,-3-1 53,-6 0 1,-3 1-1,-2-1 1,-4 1 31,-2-1 1,-4 0 0,-4 1-1,-3 1 3,-4 0 0,-3 1 1,-3-2-1,-2 2 100,-2 2 0,-2 0 1,-2-3-1,0-2-61,1 1 0,0-1 1,-6 0-1,-1 1 172,-5-4 0,-1 2 0,-2 2 1,-3 2-138,-6-1 1,0 1 0,3 2 0,2 0-30,-3-2 1,0 0 0,17 11 0,0 1 0,-2-1-17,-5-1 1,0 0 0,-1 0 0,4 1 0,0 1-1,-1 0-10,0 1 0,-1 0 1,0 0-1,2 2 1,0 0-1,-1 0 14,-8-2 0,-1 0 1,0 0-1,3 0 0,-1 1 1,0-2-90,-3 0 1,0-1-1,0 1 1,-1 1 0,1 1-1,-1 0 70,2 1 0,-1-1 0,-1 1 1,-6 0-1,-1-1 0,-1 2-189,3-1 1,0 2 0,-1-1 0,-3 1 0,0 0 0,-2 2 162,-1 1 1,-2 1-1,1 1 1,2-1 0,0 0-1,-1 1 32,-2 0 0,0 1 0,-2 0 1,16 5-1,0 0 0,-1 0 1,1 1-60,-16-3 1,0 1 0,-1 2 0,11 3 0,-2 0 0,-1 2 0,1 0-60,2 0 1,2 1-1,-2 0 1,0 2 0,-4 0-1,-1 0 1,0 2 0,0 0 66,2 0 1,1 0 0,-1 1 0,-1 2 0,-4 1 0,-2 1 0,0 1-1,0 2-66,1-1 0,0 2 1,1 1-1,-1 1 0,12-1 1,0 1-1,0 1 0,0 1 1,0-1 6,-13 5 1,1 0 0,-1 1 0,-1 1 0,13-3-1,-1 1 1,0 1 0,0 0 0,1 2-257,2-1 1,1 1-1,-1 1 1,1 0 0,-1 2 363,-5 2 0,-2 2 0,0 1 0,1 0 0,2 0 0,4-1 0</inkml:trace>
  <inkml:trace contextRef="#ctx0" brushRef="#br0">23602 8573 8094,'-6'-15'0,"4"-4"52,-3 0 1,-1-1 116,1 1 0,-1 2 1,3-6 506,-2 3 1,-6-5-397,1 1 1,-1-5-33,2-4 0,-4 3 106,4-3 0,-4-2-64,-1 2 1,-7 5-121,-2 4 1,-12 8-46,-8 2 1,-10 6-159,-9 8 0,0 2 140,5 2 1,1 6-292,-1 9 1,0-2 369,0 7 0,0 0-70,0 4 0,2 1 46,3-1 1,3 7-63,6 3 1,7 3 194,3 1 0,4 7-54,6 3 1,2 5-19,7 5 0,1-7-71,4 7 1,2-7-8,7 7 0,0-5-106,0-5 1,7 3 81,2-3 1,10 3-49,5 2 1,4-5 64,5 0 1,10-6-151,9 2 1,5-6 53,5-4 0,1-5-107,3-9 0,-3-5 126,-6-9 1,11-4-30,3-6 0,-31-3 0,1 0 15,-1-1 1,0-2-1,2-3 1,-1-1-17,-1-1 1,0-2 0,-1 0 0,-2-2-89,29-18 1,-9-4 102,-9-5 0,-6-6 203,-4 1 0,-3-5-57,-7 5 0,-4-7-41,0 2 1,-13 1-117,-2-1 0,-6-5 63,-3-4 0,-7-14-596,-8 0 1,0 0 263,-9 4 0,0 2-686,-4 7 0,-1 8 420,1 12 0,-1 12-821,1 11 1,-7 9 114,-3 6 1206,-3 15 0,2 4 0,-4 14 0,-3-1 0</inkml:trace>
  <inkml:trace contextRef="#ctx0" brushRef="#br1">24498 7734 8094,'-13'-14'631,"3"-1"0,-2 7 1,4 2-189,0 0 1,-5 4-194,4-3 1,-5 5 219,-5 5 1,1 3-162,-5 6 0,-3 7-111,-7 3 0,2 2 2,-7 3 1,-11 1-116,-8 3 0,-11 3-218,32-15 1,1 1 0,-30 19 287,-1-3 1,6 1-109,3-5 0,8 4 81,6-5 1,2-2-162,8-7 1,6 1 112,8-6 1,5-5 67,4-4-76,4-1 0,19-1-11,6-3 1,12-3-70,7-2 1,10-11 94,4-4 0,20-15-268,-32 14 1,1-1 0,5-2 0,0-1 37,-1-1 1,0-1 0,-1-2 0,-1-1-236,-5-1 1,-1 0 0,1-1 0,-1 0 155,-6 1 0,-1 0 0,6-1 0,-1 0-44,-1 3 1,-1 1 0,31-23-55,-11 8 1,-4-1 306,-7 6 1,-7 4 61,-7 5-155,-12 7 460,-9-3 0,-14 12-162,-2 3 0,-12 3 492,-7 2 0,-9 11-400,-10 4 0,-5 8-169,-10 1 0,4 4-197,-4 6 0,2 2-14,-1 7 0,28-20 1,-1 1 45,-3 0 0,-2-1 0,2 2 0,-1-1 42,-5 0 0,0 0 1,9-2-1,0 0 111,0 2 0,2-1 0,-19 14-63,18-9 1,6-6 307,13-8 1,6 1-163,4-1 0,10-6-295,8-3 1,15-17 150,13-7 1,13-12-63,12-7 1,-32 15-1,1-1-241,2-2 0,0-1 1,-5 2-1,0 0 137,0-1 0,0 0 0,29-25-90,-31 25 0,0 0 1,27-28-85,4 7 0,-9 1 282,0 8 1,-14-1 262,-1 6 0,-14 6 11,-10 8-224,-6 3 1,-22 10 100,-10 6 1,-20 8-33,-13 11 1,-8 7-50,3 8 0,28-14 0,-1 1-259,0 0 0,-1 0 1,-3 3-1,-1 0 234,-5 1 1,0 2-1,1 1 1,-1-1-120,-3-1 0,2 0 1,7-1-1,2-1-51,0 0 0,3 0 0,-20 18-28,11-4 1,18-9-112,11-10 280,15-10 0,-5-3 0,10-6 0</inkml:trace>
  <inkml:trace contextRef="#ctx0" brushRef="#br0">26545 15780 7915,'-8'-36'0,"-5"1"-16,4 7 0,-4 4 1,1 2-175,2 1 1,-2 2 638,2 5 0,-1 0-265,2 0 1,-4-5-195,3 0 0,-1 0-199,2 5 1,-4-5 65,4 0 0,-2-2-1,1 2 0,-7 3 88,3-2 0,-5-3 67,0 2 1,-3 0-15,-7 5 0,-4 0-32,0-1 1,-7 1 38,2 0 1,1 1 169,-6 4 0,-3-2-58,-11 6 1,-1 0-61,-4 5 1,-1 0-4,-3 0 1,7 2 113,7 3 0,0-1-47,-5 11 1,-5-3-102,1 12 0,-7 0 6,1 4 1,3 1 5,-3-1 1,14 2-100,1 3 0,1 2 81,4 3 0,-2 4-27,1 1 1,2 1-40,-6 8 1,6 4 52,-1 1 0,3 3 44,1-8 1,8-2 10,7 2 1,1-6 103,8 2 1,0-4-56,5-1 0,6-1 132,3 1 1,5-1-58,5 1 1,8-5-16,6 0 0,12-6 89,2 1 1,18-3-51,6-2 0,4-4-381,1 0 1,3-6 239,6 6 0,6-6-92,-37-9 0,1 0 1,6 0-1,1-2-172,1 1 0,1-1 0,4-2 0,0-1 94,-2 1 1,0-1 0,1-2-1,1 0 58,1 0 1,-1 0 0,1-1 0,-1 0-22,5-1 0,1 0 0,-3 0 0,0 0 28,-3 0 0,1 0 0,-1-1 1,1 0 7,-1 0 0,1-2 0,-4-1 0,0-2 127,4-3 1,-1-1-1,-7 2 1,-2-1 18,-2-2 1,-1-2 0,-3 1-1,0-1-76,1-3 1,0-1 0,-2 1 0,-2 0 48,2-2 0,0-2 0,0 0 0,-1-2 59,-4-1 0,0-2 0,0-1 0,-1-2 95,15-24 0,-6-1 126,-8 0 0,-4-3-409,-6-1 1,-4 0 77,-9-5 1,-4-7-652,-6-2 0,-6-4 13,-4 4 1,-12 2-240,-11 3 1,-17 4 560,16 34 0,-4 4 283,-8 1 0,-4 3 0,0 0 0,-1 1 0,-10 1 0,-1 2 0,-1 0 0,-1-1 0</inkml:trace>
  <inkml:trace contextRef="#ctx0" brushRef="#br1">25109 7762 8410,'-28'-36'-235,"-1"3"0,7 4 267,3 6 1,5 2 1024,4 7-12,-2 0-651,10 6 1,-4 5-483,6 12 1,5 8 87,-1 17 0,12 5 229,-2 13 0,12 8-140,-12-23 0,0 2 0,1-1 1,0 1-267,4 6 0,0 0 0,-1-3 1,0 0 235,1 5 0,0 1 1,1-4-1,0-1-63,-4-3 0,1 0 1,2 2-1,0-1-165,-2-3 1,-1-1 0,16 36-72,-9-11 0,3-9 86,-8-15 0,1-3 134,-4-7 0,-6-5 379,1-5-301,-7-8 0,1-4 443,-8-6 0,-4-6-549,-6-4 1,-2-4 116,-3-5 1,2-4-206,-7-11 1,2-2-219,-2-7 0,-1 1 117,6-1 1,5 12 31,4 2 680,7 10-394,-3-1 1,12 18 42,3 7 0,6 12-36,4 7 0,-4 3-8,4 1 0,-3 1-30,-2-1 0,-1-4-142,-4-1 0,4-4 16,-3 5 0,-4-11 89,-1 1 18,3-3-8,-7 3 44,5 0 7,-6 1 1,-6-1 28,-3 0 1,-4 7-105,-1 2 0,-7 4 49,-2 2 0,-4 1-88,-2 3 1,-6 9 70,-2 11 0,-9 2-420,-2 2 0,-5 1 356,26-27 1,2 0 0,-24 29-69,25-27 0,0 0 0,-25 27 33,2 2 0,18-28 1,-1 0-41,2-1 0,-1 0 0,-5 5 1,-3 0-105,2-5 1,-1 0 0,-2 2 0,-1 0 172,3-7 1,1 1-1,1 0 1,1 0 323,-19 18 0,-1 5-348,5-4 0,-1 1 238,2-2 0,1 2-66,-6 3 1,6 0-54,-1-9 1,4 1-30,5-11 1,3 1-179,7-6 0,6-6 264,3-3 1,3-3-769,2-2 933,6-6-621,-5 5 746,12-12-588,-6 6 121,7-7 1,2 0-72,3 0 0,-2 0-108,6 0-252,-5 0 183,8 0 206,-10 0-151,4 0 165,-12 0 0,-2 0 22,-6 0 0,-1 0 28,1 0 0,0 0-32,0 0 0,0 0 8,-1 0 1,1 0-44,0 0 0,0 0-34,-1 0 1,6 0 133,0 0 1,4 0-139,-5 0 181,7 0 38,-3 0 314,6 0 357,0 0-425,6 0 1,-3 1-146,7 4 0,-6-2 45,6 7 1,-2-1-79,1 5 0,4 2 218,-4 3 1,4 5-55,1 9 1,1 10 80,-1 9 0,2 3-74,3 2 0,-4 1-269,4 4 1,2 3 37,-2 6 1,6 1 187,-1 4 0,3-3-245,-13-35 1,0 0-1,14 31 121,1-7 1,-1-2-220,1-13 0,-1 1-19,1-6 0,-6-5 33,1-4 1,-7 1 89,2 0 1,-3-1-104,-2-5 0,-1-6-433,-3-3 206,2 3 470,-10-6-331,4 5-81,-6-13 0,-2-2 58,-2-6 1,1 0-341,-7 0 306,1 0 37,-6 0 178,1 0 1,5 0-213,-1 0 10,7 0 46,-3 0-78,6 0 206,0 0 10,6 0 0,-4 0 349,10 0-269,-10 0 1,6 5-105,-4-1 141,-2 1 1,4-3-38,-6 3-30,0-4 69,0 5-9,0-6-172,0 0 74,0-6 31,0 5-292,0-6 215,0 14 0,2 0 32,3 8 1,-4 0-47,4 4 0,1-3-12,-1 3 0,5-3-12,-6-2 1,3-4-100,-3-1-34,-2 1 117,4 4 200,-6-6-226,0-2 709,0-6 1849,0 0-2365,0 6 1,0 4 145,0 9 1,7 3-125,2 6 1,4 5-3,1 1 0,2 13 154,3 5 0,-2 3-69,7 7 0,-1 1-393,6-1 1,-1-1 324,1-4 0,-1 0-80,1 0 1,-1 1 32,0 4 0,-1-5-22,-3 0 0,1-2-83,-6-7 1,0-1 26,-5-4 1,-1-7-110,-3-3 0,1-5 105,-7-4 0,1-3-324,-5-7-25,0-6 386,0-2 0,-6-7-105,-4-4 1,-2-3-43,-3-6 1,1-2 1,0-3 1,0 3-2,0-3 1,4 8 334,1 2-155,5 6 208,-2-10-222,6 11 1,6 2 179,4 10 0,3 2 11,1 3 0,5 5-28,0 4 1,4 7 121,-4 3 1,7 11-59,-3 3 1,4 12-170,2 6 0,-1 4 125,0 1 1,7 1-424,-16-34 1,0 0-1,-1 1 1,0 1 309,1 3 0,0 0 0,-1-4 1,1-1-143,19 33 1,0-3-109,-10-11 0,2-5 121,-11-14 0,0-5-21,-5-9 13,0 3 1,-6-12 34,-3 4 1,-3-8-132,-2-1 0,0-5-564,0 4 0,0-4 705,0 4 0,6 7 0,2 6 0</inkml:trace>
  <inkml:trace contextRef="#ctx0" brushRef="#br1">15370 6767 8319,'-37'-21'0,"9"4"-451,9-7 0,11 12 135,8-2 1,10 4 349,13 1 245,14-4 0,26 10-225,13-7 0,-33 8 0,2 0 104,2-3 0,1 0 0,7 1 1,2-1-295,9-2 1,1-1 0,-2 1 0,3 0 173,9 0 1,2 0-1,-23 1 1,1-1-1,1 1-276,0 0 1,0 0 0,1-1 0,2-1 0,0 0 0,0 0 205,2 2 0,0 0 0,1-1 1,2-1-1,2 0 0,0-1-219,2 1 1,1 0-1,1 0 1,3 0 0,1-1-1,-1 0 357,-3-1 0,-1 1 1,-1-1-517,-4 1 0,-1-1 0,2 1 440,8-1 0,3 0 0,-4 1 0,-12 2 1,-3 0-1,0 1 0,4 0 0,1 2 0,-1 0 0,-4 0 0,0 1 0,-2 2 2,22 0 0,-1 2 1,-2-1-1,-1 0 14,-1 0 0,-1 0 0,-3 0 1,-2 1-96,-6 1 1,-1 1 0,-4 0 0,0 2-4,0 1 1,-1 2 0,-5 1-1,-4 1-765,29 9 448,-6 6 182,-20-9 187,-7 5 0,-7-1 0,-12 4 0,-7 3 0</inkml:trace>
  <inkml:trace contextRef="#ctx0" brushRef="#br1">20033 6070 8138,'22'0'-203,"7"0"1,12 0 406,11 0 1,10 7 363,4 2 1,-3 9-2501,-1 1 2076,-4 6 0,-7-8 191,-4 7 30,4 0 1,-7 9-264,3 0 1,-4 0-143,-5-4 1,-5-1 335,-9 0 1,-10 2-184,-9 4 1,-23-3-35,-10 7 0,-23 0-36,-10 5 0,21-18 1,-2 0-1264,-5 3 0,-1 1 1133,-12 5 0,-3 2 120,-6 2 0,0 3 1,22-13-1,-1 0 1,1 1-410,0-1 1,0 1 0,-1-1 375,-3 3 0,-1-1 0,0 1 0,-3-1 0,0-1 0,-1 2 0,-2 1 0,-1 2 0</inkml:trace>
  <inkml:trace contextRef="#ctx0" brushRef="#br1">24697 7805 8072,'0'-8'-534,"0"2"904,0 6 1,1 7-211,4 8 0,3 5-44,6 9 1,2 1 210,3 3-161,-3 3 1,11 8-61,-4 4 1,4-2-89,1 6 1,9-5 13,5 5 0,7-6-419,8 1 1,0-2 198,0-3 0,-6 1 65,-4 0 1,-9-1-167,-5 1 1,-9-7 81,-5-3 1,-8-4 111,-2-5 0,-6 1 60,2-6 0,-3 0 241,-2-5 1,-2 0-213,-3 0 0,-2 5 323,-8 0 0,0 0-396,-4-5 0,1 5 105,-5 0 1,-3 5-108,-7-5 1,-2 6 86,-3-1 1,-3 9-12,3 5 0,-7 5-35,-3 4 1,1 8-209,4 7 1,18-27 0,0 0 146,-3 0 1,-1 1 0,0-1 0,-1 1 52,-2 2 1,-2 0 0,0-2 0,-2-1 10,1-2 1,-1 0-1,0 3 1,0 1 11,4-4 0,2 0 0,1 3 0,1-1-128,2-4 0,0 0 0,-18 24 69,1-8 1,1 1-84,4-6 1,-3 3 117,-2-12 1,-1 6 117,-4-1 1,6 2-54,-1-2 0,3-4 22,12-5 0,-2-1-51,11 1 0,-3-3 43,8-2 0,-4-3-30,9-7 0,3 0 0,-1 0 0</inkml:trace>
  <inkml:trace contextRef="#ctx0" brushRef="#br1">23673 11075 8329,'19'34'0,"0"4"1,6 8-31,-1 1 1,3 6 54,1-6 1,5 7-619,1-2 1,-1 3 579,-5 2 0,1-5-105,-1 0 0,-6-1-106,-3 1 1,2 2 228,-2-7 1,0 2-79,-5-2 0,0 2 75,0 3 1,0 4-152,1-4 0,-3 2 21,-2-2 0,2-5 11,-2-9 1,-2 0 130,1-10 0,-4 1-60,4-15 0,-5 3 40,0-7 116,-2-4 763,-2 0-717,0-6 0,-2 0 412,-2 0-269,2 0 0,-6 2-110,3 3 0,4 3 31,-4 6 0,-1 5-22,1 0 1,-6 4-80,1-4 0,-2 5-8,-2-5 0,-1 5-37,1-5 1,-6 6 47,-4-1 1,-9 4 142,-5 5-138,-10 4-398,-2 12 0,-7-4 310,0 8 1,-1 2-210,27-23 0,0 2 0,1 0 0,0 0 114,-3 6 0,0 1 1,3-3-1,1 1-395,1-1 0,-1 0 451,4-6 0,0-1 0,-16 24 0,3-6 0,5-3 0,3-5 0</inkml:trace>
  <inkml:trace contextRef="#ctx0" brushRef="#br1">24242 3710 8346,'-15'0'361,"6"2"109,0 3 1,4 9-218,-5 10 1,1 4-63,-5 5 0,-5 2-76,0 3 0,0 1-144,5-5 1,1-1-257,3-5 151,-2-6 7,10-1 0,-4-12-33,6 1 0,1-7 136,4 2 1,8-5-54,6-5 1,8-3 0,1-6 1,4-2 7,10-3 1,1 2-13,14-7 0,-2 5-266,11-5 0,-5 1-300,0-6-588,-9 7 942,-9-5 1,-10 10 62,-9-7 1,-5 7 71,-10-2 0,-2-2-15,-7 2 0,-7-1 172,-2 1 0,-5 3 127,-5-3 0,-4 5-127,-5 5 0,0-3 441,-1 8 0,2-1-280,4 5-24,-4 0 116,11 0 1,-3 2 182,9 2 1,3 11-119,2 8 0,3 10 72,-2 5 0,7 11-119,1 8 1,3-3-21,-3 7 0,-2-1-1375,3 7 1092,-4-10 80,-1-2 1,0-11-1159,0 4 765,0-4 166,0-8 1,-1-3-87,-4-9 0,-3-3 83,-6-7 1,0-6 71,0-4 0,-1-5-9,1-9 1,0-1 486,0-12 1,1-3-227,4-7-202,2 3 12,7-5 1,7 9 406,2 2-171,10-3 272,-3 11 1,11-4-229,-4 5 0,4 6-101,2-1 1,-1 7-8,0-1 1,-4 2-55,0 2 0,-8 6-11,-2 4 0,-1 2-140,-9 3 178,1-1 0,-5 0 0,0 5 16,0 0 1,0 6-21,0-1 0,-5 1 19,1-1 1,-1 3-95,5-4 0,0-2 51,0-2-194,6-3 1,7-10-298,6-6 0,6-8-155,-1-11 1,1-8 576,-1-6 0,3-13 0,-5 2 0</inkml:trace>
  <inkml:trace contextRef="#ctx0" brushRef="#br1">24896 3796 8267,'14'-7'359,"0"6"-625,7-5 0,1 1-422,6 0 0,7-6 567,3 2 1,-2 1 557,2-2 1,-11 5-440,1-4 1,-9 4-655,0-4 656,-9 6 0,-4-4 0,-6 7 0</inkml:trace>
  <inkml:trace contextRef="#ctx0" brushRef="#br1">24924 3853 8267,'-8'15'57,"4"4"64,2 4 69,2 5 0,0 0 254,0 1-191,-6-1-87,4 1 0,-6-1-18,3 1 0,-1-1 3,-3 0 0,-2-4-144,6 0 0,-5-7 110,6 2-414,-7-3 297,9-8-225,-4-2 1,12-17-215,3-3 293,4-10 9,1 2 0,7-8 94,3-3 1,2 4-300,3 1 1,1 1-364,3 8 1,-8 5 577,4 5 1,-6 5 390,1 0 1,-3 4 596,-7 4-458,-6 11-226,-2 0 1,-8 12 326,-2-3-287,-4-4 42,-6 7 0,-5-5 87,0 7 0,-7-5-157,3-1 1,-3-5-261,3 1 1,2-4-37,7 0 0,0-8-251,0-2 0,1-5-757,3-5 581,-2-9 264,10-8 0,-4-6-439,6-1 384,0-5-277,0-3 602,0-12 0,0 3 0,0-6 0,0-1 0,0-3 0</inkml:trace>
  <inkml:trace contextRef="#ctx0" brushRef="#br1">24881 3568 8267,'15'-4'59,"-1"-1"1,6 5 87,4 5 0,5 12 254,4 2 1,2 13 383,2 5 0,3 11-453,-7 4 0,0 5-526,-4 4 1,-1-1 50,1 7-1,-3-9-437,-2-1 1,1-6-466,-6-9 577,7-5 309,-11-3 1,6-12-886,-7-3 324,-6-9 721,-2-4 0,1-6 0,1 0 0</inkml:trace>
  <inkml:trace contextRef="#ctx0" brushRef="#br1">25422 3838 8207,'8'15'217,"-2"5"129,-6 4 1,-2 3-77,-2 1 1,-6 2 196,-9 3 0,2-3-550,-7 4 27,-6 2 0,0-11 189,-3 4-494,3-10 260,8 1-202,-5-6 1,6-6-229,-2-3 0,2-5 86,7-5 0,0-9-679,0-10 1124,6-3 0,-5-14 0,5-3 0</inkml:trace>
  <inkml:trace contextRef="#ctx0" brushRef="#br1">25095 3369 8207,'20'-14'195,"4"0"0,-2 6-170,2 3 0,-2 5 13,2 5 0,1 4 342,-6 10-310,0 4 0,-5 5-70,0 0 0,0 1 0,1-1 0</inkml:trace>
  <inkml:trace contextRef="#ctx0" brushRef="#br1">26844 4606 8322,'14'6'106,"5"4"153,0 9 0,8-2-263,1 7 83,0 0 1,7 4 31,-6 0 1,-1 1-114,0-1 0,-1-4-544,-3 0 0,1-8 312,-6-2 1,0-2-500,-5-7 733,-6 0 0,5-11 0,-5-2 0</inkml:trace>
  <inkml:trace contextRef="#ctx0" brushRef="#br1">27199 4478 8322,'-6'8'226,"-2"11"81,-6 0 1,4 2-100,1 2 0,4 1-69,-5 4 0,1 1 34,-5-1 1,-2 5-129,-3 1 0,2-3-963,-7-7 1,0-4 917,-4-5 0,-1-8 0,1 0 0</inkml:trace>
  <inkml:trace contextRef="#ctx0" brushRef="#br1">26502 4421 8322,'-22'16'69,"3"3"1,3 8 206,2 6 0,6 8 457,4 2 1,4 1-387,4 8 0,4 5-439,6 5 0,2 1-391,3-2 1,3-1 272,7 7 0,6-14-712,2 0 1,4-14 148,2-6 555,6-9 1,8-10 0,8-7 0</inkml:trace>
  <inkml:trace contextRef="#ctx0" brushRef="#br1">27611 4919 8305,'8'8'733,"-3"4"-246,-10-2-357,-3 3 1,-8 4-1218,-2-3 1,2 3 1086,-3-7 0,-3-4 0,0 1 0</inkml:trace>
  <inkml:trace contextRef="#ctx0" brushRef="#br1">27825 4322 8312,'14'6'343,"2"2"158,3 6 0,-2 2-159,7 3 1,-5-2-30,4 7 0,-5-7-614,1 2 0,3 2 271,1-2 0,4-6-401,2-9 1,-1-2 17,1-2 0,-1-3-281,0-7 1,-1-4 327,-3-10 1,-3-1 65,-7 6 0,-2 0 300,-2 5 0,3 0 198,-12 6 1,5 8-111,-6 9 0,-1 5 253,-4 5 0,-3-3 76,-6 3 1,-5 3 198,0 2 0,-1-3-258,1-3 1,3-2-109,-3-2 1,-2-4-444,2-1-175,0-5-70,5 2 0,6-8 229,3-2 0,5-4-44,5-7 0,3 6 103,6 0 1,1 5 99,-1 0 1,5 4 50,0 4 1,0 9 325,-5 6 1,-1 8-188,-4 1 1,2 1 77,-6 4 0,0-3-244,-5-2 0,0 1 133,0-1 0,0 1-1005,0-1 500,0-6 398,0-1 0,0-13 0,0-2 0</inkml:trace>
  <inkml:trace contextRef="#ctx0" brushRef="#br1">28763 4165 8243,'20'15'0,"1"5"396,3 4 0,1 4 64,-6 5 1,3 4 172,-8 5 1,-3 9-367,-11 6 0,-1 0-179,-4 4 0,-4-4 39,-10-5 1,-4 2-264,-5-7 1,-7-1-26,-3-8 0,-1-3 233,1-7 0,3-6-910,7-3 0,1-9 838,3-5 0,-3-16 0,5-5 0</inkml:trace>
  <inkml:trace contextRef="#ctx0" brushRef="#br1">28294 4180 8176,'-8'-24'-292,"3"0"1,-1 1 398,1-6 0,0-6 613,5-3 1,0-4-411,0-6 1,-1 3-281,-4-8 1,3 3 30,-2-2 1,2 4-198,2 11 1,0-1 129,0 9 1,6 1 139,4 14 1,-2-2-221,1 11 1,-4 0 21,4 5 0,-5 8-133,0 6 1,-2 2 99,-2 8 0,-2-2-76,-2 2 0,-11 1 149,-8-6 0,-6 1-21,-4-1 0,-3-3 8,-7 3 1,2-3-20,3-2 1,-1 0-256,5 1 1,6-8-445,4-2 755,7-3 0,-4-15 0,7-3 0</inkml:trace>
  <inkml:trace contextRef="#ctx0" brushRef="#br1">28422 3540 8176,'20'6'108,"4"4"1,-4 2 192,-1 3 1,-3-6-109,-2 0 1,-1 1-145,-3 4 1,1-4-1230,-7-1 859,1-6 1,-6 4 320,-4-7 0,-9-7 0,-9-1 0</inkml:trace>
  <inkml:trace contextRef="#ctx0" brushRef="#br1">28237 3000 8176,'0'9'0,"0"1"0,0-1-94,0 5 0,-5 7-218,0 3 0,-1 2 587,1 3 0,4 4-90,-4 0 0,3 0-82,2-4 1,0-7-12,0-3 0,7-8 7,2-2 0,4-5-5,1 0 0,5-10 134,0-8 0,5-7-204,-5-7 0,0 1-311,-5 3 0,0-3-290,0 4 1,-6 1 281,-3-2 0,-4 6-583,-1 0 878,0 2 0,0 2 0,0-1 0</inkml:trace>
  <inkml:trace contextRef="#ctx0" brushRef="#br1">28607 2985 8176,'1'19'0,"4"0"0,-4 7 186,4-3 0,-3-1 348,-2 2 1,-5 0-425,0 4 0,-4-1 6,4-3 1,-4-4-352,4-5 59,0-1 204,5-6 1,0-8-83,0-10 1,2-7-229,2-2 1,0-6 27,5 1 1,1-3-215,4-1 0,0-1 36,0 1 0,0 1 62,1 3 1,4-1 369,0 6 0,-1 0 11,-3 5 0,-1 6 22,0 3 1,0 5 57,1 5 0,-8 8 386,-2 5 1,-3 8-272,-2-3 0,-7 9 37,-2 1 0,-4 0-501,-1-4 1,2-1 153,2 1 1,4-7-100,6-3 67,0-10 0,1-2 7,4-7 1,5-7 14,8-2 1,0-4 43,6-1 1,-7 0 72,2-1 0,1 3 154,-1 2 1,-1-2 27,-9 2 0,4 4 522,-4 1-220,-2-3-248,5 7-144,-10-12 0,4 10-33,-6-7 1,0 6-93,0-6 0,0 1 56,0-5 1,0-1-24,0 1-54,0 0 1,-1 1 103,-4 4 10,3-4 1,-10 12 24,2-4 1,-2 10 12,-3 4 0,-4 10 21,0 5 1,2-2 19,8 1 1,-2-4-197,6 5 0,2-6-198,7 0 0,9-2-46,6-2 0,11-6 128,-2-3 1,6-3-707,-1-2 876,-3 0 0,5-13 0,-7-3 0</inkml:trace>
  <inkml:trace contextRef="#ctx0" brushRef="#br1">29289 3085 7478,'14'-6'290,"2"2"249,3-5 1,5 4-757,9-4 81,-3-1 1,11 1 44,-3-1 1,-8 1-143,-2-5 0,-4 4 41,0 1 1,-4-1-485,-6-4 676,-6 0 0,5 0 0,-5-1 0</inkml:trace>
  <inkml:trace contextRef="#ctx0" brushRef="#br1">29730 2587 8181,'0'15'-299,"-2"5"74,-3 4 1,2 4-300,-6 5 1,1-1 763,-2 6 0,-7 6 886,3 8 0,-5-1-656,0 1 1,-2 0-194,-2 5 1,2 0-363,7 0 0,1-13 103,4-6 0,2-8-196,7-6 92,0-10 1,7-8 126,2-6 1,5-11-188,5-3 1,-1-15-165,6 1 0,-2-8-39,1 2 1,-1-3-97,-3 3 1,-8 1 127,4 5 0,-6 4 125,1 0 549,2 7-342,-10-4 0,4 15 122,-6 6 0,0 8 28,0 11 0,-1 3 222,-4 7 0,2-1-267,-7 0 1,7-1-65,-2-3 0,4 3-507,1-4 1,0 0 228,0 0 0,4-10-123,1 1 1,6-9 22,-1 0 1,2-10 321,3-5 0,-1-9 0,0-3 0,0-6 0</inkml:trace>
  <inkml:trace contextRef="#ctx0" brushRef="#br1">29843 3085 8181,'-6'-8'-667,"0"3"803,-4 10 1,4 5 743,6 8 0,-5-2-470,1 3 0,-1 3-335,5 2 1,0-3 52,0-2 0,1-4-214,4 0 0,-2-8-75,7-2 1,-1-3 152,5-2 0,1-2-67,-1-3 0,-5-2-220,1-8 0,-7 1-286,2 0 1,-4-2 169,-1-3 1,-3 3-168,-6-3 1,-1 4 577,-9 0 0,3 3 0,2 2 0,0-1 0,0 6 0,6 1 0,2-3 0,9 6-113,6-4 1,7 4 85,12 1 1,7-5 95,3 0 0,3-6-38,2 2 1,4-4-130,1-1 1,-7-1 104,-8 1 1,-3 0-181,-2 0 173,-12 0 0,3-1 0,-11 1 0</inkml:trace>
  <inkml:trace contextRef="#ctx0" brushRef="#br1">30057 2858 8181,'0'14'0,"0"0"5,0 0 0,1 2 71,4 3 0,-3 3 116,2 6 1,3 1-75,-3-1 1,1-4-22,-5 0 1,0-2-249,0 2 0,0 1 254,0-6-161,0 0 1,7-11-376,2-4 0,5-2 433,5-2 0,3-13 0,7-3 0</inkml:trace>
  <inkml:trace contextRef="#ctx0" brushRef="#br1">30569 2602 8181,'14'26'-185,"0"8"1,0 2 431,0 7 1,-1-2 417,-3 11 0,-4 0-259,-6 5 1,-2 1-171,-2 4 0,-12 14-735,3-34 0,-3 1 0,0 4 1,-2-1 538,-3-1 1,-1 0 0,-3 4 0,-1 0-315,-1 1 0,-2 0 0,-3 3 0,-1 1 76,-4 5 1,-2 1 197,-9 3 0,-2 1 0,18-19 0,0 1 0,-2-1 0,-4 3 0,-3-1 0</inkml:trace>
  <inkml:trace contextRef="#ctx0" brushRef="#br1">23645 13207 8289,'0'8'-762,"-2"-2"748,-3-6 1,4 2 75,-4 3 0,-3-2 214,-1 6-12,-4 1-225,-1 4 0,-7 0 28,-3 0 1,-4 2 2,-5 3 1,-10 8-1,-9 6 1,-3 7-240,-2-2 0,-5 7 206,1 3 0,4 5 95,5 0 0,7-4 12,3-2 1,7-3-141,11-1 0,10-7-35,9-3 0,10-3 0,3-1 0</inkml:trace>
  <inkml:trace contextRef="#ctx0" brushRef="#br1">24867 7648 8331,'0'-14'-523,"5"5"-642,0-1 1086,-1 1 988,-4-5-368,0 6-190,0-5-82,0 11-157,0-4-130,0 6 1318,0 0-1131,0 6-10,0-4-86,0 4 3,0-6-168,0 0 513,0 7-314,0 1 50,0 6-148,0 0 39,7-6 6,-6-2 0,7-1 128,-3 0-124,-3-1-6,10-4 1,-9 5 50,7 0-24,-7 6-55,10-3 1,-10 6 2,6 0 1,-4 7 34,5 3 1,-6 2 6,6 3 0,-1-1-110,5 1 1,2 5 97,3 4 1,-1-1-121,5 1 108,1-1-84,4 6 1,1-5 8,-1 0 0,-1-2 13,-3 2 1,1 2-19,-6-7 1,0 5-47,-5-5 0,-1 6 9,-4-1 0,2-3 15,-6-2 0,5 2-8,-6-2 1,1-1-24,-5-9 55,6 4 31,-4-11 1,4 5-9,-6-7 6,0 0 0,5 0 14,0 1 0,0-6-13,-5 0 1,0-4 35,0 5-435,6-7 241,-5 9-186,12-10 316,-11 4-168,4-6-401,0 0 322,-4 0 15,4 0-29,-6 0 92,0 7 214,0-6 1,0 7-238,0-3 423,0-3-90,0 10 70,0-10-80,0 10 1,-5-8-144,1 5 1,-1-4-26,5 4-29,0-6-44,0 10 1,-5-10 88,1 7-5,-1-7-34,5 3 191,0 0-166,-7 2 99,0 7 0,-5-1-7,-2 0 0,3 2-14,-8 3 0,-3 0 21,-2 9 0,-2-3-19,-3 9 0,-6 0 5,-3 0 0,-1 5-52,1-1-861,-3 3 896,5-5 0,-7 10 10,0-3-14,7 3-61,-11 3 0,1 3 27,16-22 1,-2 1 0,-1 2 0,-2 1 5,-4 3 1,-2 1 0,1-1-1,-1-1-6,-4 2 1,0 0 0,4-2 0,2-1 17,0-2 0,2 0 0,2 1 0,2 0-5,-1-3 1,1 0 0,3-1-1,0 0-100,-1-4 1,1 0-1,-16 21 32,8-9 0,8-3-38,6-6 0,5-7-21,10-3 0,3-8-54,6-2 204,0-6 0,6 10 0,2-5 0</inkml:trace>
  <inkml:trace contextRef="#ctx0" brushRef="#br1">25308 7606 8082,'0'9'76,"0"1"357,6-7-196,2 3 0,8-6-421,3 0 105,-3 0-20,11-6 0,-5-4-29,6-9 1,-1 2-116,-3-7 0,1 1 243,-6-6 0,0 1 0,-5-1 0</inkml:trace>
  <inkml:trace contextRef="#ctx0" brushRef="#br1">25493 7421 8275,'-8'28'-54,"3"1"0,-1 4-96,1 0 0,0 0 392,5-4 1,-1 4 331,-4 0 1,2 0-442,-7-4 38,7-1-43,-9 1 1,2-1-102,-9 0-86,3 1-13,-10-1 0,3 2-262,-5 4 1,4-4-32,1 3 1,5-8-1049,-1-1 1413,3-7 0,9-3 0,0-7 0</inkml:trace>
  <inkml:trace contextRef="#ctx0" brushRef="#br1">25294 8046 8275,'30'-23'-144,"3"-1"1,-3 2-90,3-2 1,-8-1 195,-1 6 1,-6 0-52,0 5 0,3 1 252,-2 4 1,-5-2 176,-4 6 85,-1 0-108,-1 5-151,-2 0 0,-6 8 46,0 6 0,-3 7 2,-6 7 0,-1 7-2,-9 3 0,4 8-27,0 1 0,-2-1 5,3-8 0,-2-3-156,11-7-97,0-6 191,5-1 0,2-13-141,3-4-113,3-2 149,12-8 1,-1-4-97,10-9 1,-4-3-60,8-6 0,3-2-266,2-4 0,-3 6 66,-2 0 1,-4 1-198,-6 8 1,-4 5-832,-9 4 1359,2 7 0,-10-10 0,4 5 0</inkml:trace>
  <inkml:trace contextRef="#ctx0" brushRef="#br1">24654 10023 7656,'19'-10'582,"0"1"0,11-1-443,-2-4 1,4-2-286,-4-3 1,1 3 21,-1-3 0,-6 4-625,-3 0 14,-3 1 274,-2 6 461,-6 2 0,-1 6 0,-7 0 0</inkml:trace>
  <inkml:trace contextRef="#ctx0" brushRef="#br1">24896 9752 8018,'-2'16'144,"-3"3"1,-3 3 104,-6 7 1,0 4 28,0 0 0,-5 7-88,0-2 39,-6-4-123,3 7 1,-2-4 80,0 5 1,5-5-146,-5-4 1,7-3-248,-2-2 0,3-6-42,2-3 0,5-3-929,-1-2-146,7-6 685,-3-1 637,6-7 0,0 0 0,0 0 0</inkml:trace>
  <inkml:trace contextRef="#ctx0" brushRef="#br1">24739 10236 8018,'15'-14'0,"-1"-1"0,0 3-211,0 2-1,-6-2 320,5 10 0,-10-9 454,6 6-191,-5 1-16,2 4-108,0 0-6,-4 0-210,4 0-33,-6 0 551,0 0-417,-6 6-75,4 2 0,-9 1-32,6 1 1,1-6-5,4 6 1,-5-5-12,0 4 0,0-4-11,5 4 1,0-4 32,0 5-220,0-7 52,0 3-22,0 0 49,0-4-107,0 4 0,0-7 42,0-4 1,5-3-164,0-6 0,4 4-122,-4 1 1,5-1 458,-6-4 0,7-6 0,-3-2 0</inkml:trace>
  <inkml:trace contextRef="#ctx0" brushRef="#br1">25422 7734 8197,'-8'-14'-613,"2"-1"0,7 3 1166,4 2-287,-4 4 0,14 6-79,-1 0 0,0 3-121,5 7 1,-3 5 58,-2 14 1,-4 5-49,-1 4 0,-6 10 164,2 4-966,-3 3 721,-2-4 1,-5 2 12,0-5 1,-4-2-9,4-8 1,0-5-308,5-10 262,-6-8 1,3-9 21,-7-6 1,7-8-264,-2-6 1,2-8 467,-2-11 1,4-5-608,-4-10 0,3 4 45,2-3 0,0 7 139,0 2 0,0 8 240,0 2 0,2 6 0,3 7 0,-4 1 0,12 0 0,-5 0 0</inkml:trace>
  <inkml:trace contextRef="#ctx0" brushRef="#br1">25848 7549 8197,'7'-14'0,"1"4"-14,6 1 0,2 1 87,2-2 1,0-1 244,6 7 1,-1-7-358,6 1 0,-7 2-325,-3-1 1,1-2-16,-1-8 0,0 3 379,-5-3 0,1-3 0,-1 0 0</inkml:trace>
  <inkml:trace contextRef="#ctx0" brushRef="#br1">26133 7279 8197,'-8'20'33,"3"4"1,-1 0 200,1 4 0,-5 2 93,6 8 0,-7 3-15,1-3 0,-2 3 84,-3 2-88,1-1-143,-6 1 1,-7 0 61,-6-1 0,-7-1-69,2-3 0,-6 3-156,1-3 0,-3-1-69,9 1 0,3-12-373,6 3 0,6-12-1041,8-3 772,6-6 415,1-8 1,9-3 293,3-6 0,9-7 0,8-13 0</inkml:trace>
  <inkml:trace contextRef="#ctx0" brushRef="#br1">25990 7776 8197,'0'24'187,"0"0"0,0-1 314,0 6 1,-1 4-279,-4 0 0,2 5-181,-6-5 1,-1 0-35,-4-4 1,0-2-279,-1-4 0,6-4-259,-1-9 317,7-4 110,-3-6 1,6-1-205,0-4-10,0-9 142,0-8 1,8-8-289,6-4 0,2 4 140,8-3 1,-5 2 321,4-3 0,1 9 0,4-3 0,-4 9 0,0 0 0,-5 8-27,4 1 1,-4 7 60,5-2 0,-7 12 372,2 7-192,-9 0 136,2 13 0,-10-6 300,3 2 0,-5 4-212,-5-3 1,-4 3 26,-10 1 0,-3 0-303,-7 1 1,-4-1-182,0 1 1,-2-6 193,2 1 0,-2-6-175,-3 1 0,-3-4 0,5 0 0</inkml:trace>
  <inkml:trace contextRef="#ctx0" brushRef="#br1">24583 10065 7939,'1'-8'-36,"4"4"1,5 0 467,9 0 0,0 1-222,9-7-77,-3 1 0,12-6-87,-4 1 0,2 0-180,3 0 0,-4-5 6,-5 0 0,-2 0-237,-4 5 0,-2 1-849,-7 4 1214,0-4 0,-6 5 0,-2-6 0</inkml:trace>
  <inkml:trace contextRef="#ctx0" brushRef="#br1">24881 9909 8063,'0'8'-583,"-6"4"0,5-4 708,-4 6 1,-1-2 238,1 2 1,-6-3-262,1 8 1,-4-2-156,-5 2 0,0 3 91,-9 7 1,7-1-18,-7 1 0,2-1-80,-2 0 1,1-1 76,3-3 1,5 1-134,10-6 1,-2 0-95,6-5 0,0-4-177,5-1 0,7-6 163,2 2 1,5-10 221,5-4 0,4-10 0,5-3 0</inkml:trace>
  <inkml:trace contextRef="#ctx0" brushRef="#br1">24810 10179 8063,'8'-8'254,"5"2"407,-5 6-57,6 0-557,0 0 226,-6 0-239,-2 0-116,-6 6 184,0 2 1,-1 6-76,-4 0 1,-3 7 53,-6 3 1,0 2-189,0 3 0,-1 4 227,1 0 1,2 5-14,2-5 0,4-6 28,6-8-22,0-3-40,0-2 0,6-6-136,4-3 0,4-5-47,5-5 0,3-9-150,6-10 0,2-7-66,3-3 1,-3 1-261,4 5 0,-4 1 68,-2 3 518,-6-3 0,5 12 0,-5-6 0</inkml:trace>
  <inkml:trace contextRef="#ctx0" brushRef="#br1">24028 11458 8045,'0'-14'355,"7"0"0,5 0 1,9 0-105,1-1 0,3 1-64,8 0 0,-2-2-132,2-3 0,-8 3-106,-1-3 1,-7 4-411,2 0 1,2 1-846,-3 0 689,-5 0 617,0 6 0,-12-11 0,6 3 0</inkml:trace>
  <inkml:trace contextRef="#ctx0" brushRef="#br1">24327 11174 8045,'-8'6'183,"0"2"104,3 7 1,2 0 83,-6 4 1,4-1-157,-4 5 0,-1 1 14,-4 4 1,-5 6-93,0-1 0,-11 5-178,2-5 0,-4 6-589,4-1 175,-1-3 421,1 0 1,6-11-889,3-1 490,3-5 65,2-4 1,4-3-804,1-6 694,5-1 476,-2-10 0,12-8 0,2-8 0</inkml:trace>
  <inkml:trace contextRef="#ctx0" brushRef="#br1">24171 11501 8045,'14'-8'-211,"-2"3"-54,-2 10 1,3 5 495,-4 9 0,-3-2 523,-1 7 1,-3-1-386,-2 6 0,0-2-275,0-4 0,0 3-148,0-7 0,0 0 121,0-5-717,0 0 329,0-6-16,0-2 73,0-6 0,0-6-98,0-4 0,0-9-277,0-4 0,1-4 639,4-2 0,-2 1 0,7 0 0,-6 4 0,6 0 0,-5 8 0,4 2 0,1 2 23,4 7 171,0 0-11,0 5 1,0 0 171,1 0 0,-1 2 24,0 2 1,0 3 215,1 2 0,-1 4-196,0-4 0,-6 4-28,-3 1 1,-4 2-361,-1 3 24,0-3 40,-6 4 0,-8 1-111,-10 2 0,-4 3-250,-6-3 1,4 4-469,-3-3 1,-2 3 753,2 1 0,-6-6 0,2-1 0</inkml:trace>
  <inkml:trace contextRef="#ctx0" brushRef="#br1">22976 12980 7962,'-6'-8'0,"4"0"-102,-2 3 16,2 3 98,2-10 0,6 9 709,4-7-243,9 1-313,3-5 1,8-7-258,3-3 0,5-9 116,9-5 0,2 3-69,4 2 1,-1 0-182,-10 5 0,-4-2 226,-14 11 0,-4 0 0,-5 5 0</inkml:trace>
  <inkml:trace contextRef="#ctx0" brushRef="#br1">23204 12695 7998,'0'22'-126,"0"5"126,0-3 0,0 4 748,0 6-233,0-4-308,-7 11 1,4-11-250,-6 3 0,-1 2 152,-4-2 0,0 0-153,0-5 0,-1 1 67,1-1 1,0-1-149,0-3 1,4-4-465,1-6 330,6-6 12,-4-1-125,7-7 0,0-7 113,0-2 1,7-8 97,2-2 0,5-7 60,5 3 1,3-6 166,7-4 1,-1 8-115,1-4 0,-1 6 172,1-1 1,-6 5 249,1 9 1,-7-1-165,2 7 1,-8-1 470,-1 5-364,-7 6-115,3 8 0,-7 5 95,-4 10 0,2-2 25,-7 11 0,1-5 178,-5 5 1,6-2-86,3 2 0,4-3 42,1-7 0,3-6-460,6-3 0,7-9 67,12-6 0,7-16-1035,3-12 490,3-9-141,2-16 1,-1-2-652,1-5 1272,0-1 0,-2 0 0,0 0 0,2 0 0,2 0 0</inkml:trace>
  <inkml:trace contextRef="#ctx0" brushRef="#br1">21910 14501 8533,'-14'6'-39,"0"-4"1,-1 10-135,1-2 1,-2 9 0,-4 4 193,-9 4 0,-7 6 321,-11 1 0,-10 4-2429,-10-5 2106,29-14 0,1 1 1,-30 17 1,29-17 0,0 2 60,-28 21 0,1 4-124,32-23 1,0 0 0,-32 23 34,-1-4 0,9-4-60,10-6 0,10-1-438,9-13 193,6-7 1,15-7 312,7-11 0,7 0 0</inkml:trace>
  <inkml:trace contextRef="#ctx0" brushRef="#br1">21071 14870 8439,'-20'26'-368,"-4"2"0,-5-1 147,-4 11 0,3-3 1201,-3 7-1911,3-2 1279,8 9 0,-3-2 173,6 0 1,1-4-61,9-5 0,-2-6-276,6 1 1,8-10 110,11-4 1,13-4-243,11-6 0,11-4-712,8-10 1,-2-3 409,2-6 1,-1-7 125,-9-2 0,0-4 1,-4-1-1</inkml:trace>
  <inkml:trace contextRef="#ctx0" brushRef="#br1">16991 15780 8468,'-15'-14'-1378,"1"6"1455,0 2 463,0 6 0,0 12-300,-1 7 1,1 2-62,0 3 0,0 4-231,-1 5 1,1 7 194,0-2 1,1 1 238,4-1 0,1 3-165,3-3 0,5-2 118,0 2 0,7-6-244,7 1 1,6-8-225,4-1 1,9-8-1289,5-2 769,16-6 430,-2-8 1,-12-8 0,2-3-1,-2-1 1,1 0 0</inkml:trace>
  <inkml:trace contextRef="#ctx0" brushRef="#br1">17758 15595 8241,'-20'0'-130,"4"2"-65,-3 3 0,3-2-184,2 6 1,0 1 224,0 4 0,-1 7 442,1 2 1,5-1-123,-1 2 0,7 0 139,-2 4 1,-1 1-142,1-1 1,1 1 95,4-1 1,4 4-81,1-4 1,6 4 166,-1-9 0,2-2-182,2-2 1,1-8-58,-1-2 0,0-6-168,0 2 0,5-10 132,0-4 0,5-5-84,-5-5 1,0-3-43,-5-7 1,-4 1-181,-1-1 0,-6 7-34,2 3 1,-4 4-173,-1 0 1,-7 7-678,-8 4 524,1 2 186,-13 8 407,5 9 0,-6 7 0,-1 6 0</inkml:trace>
  <inkml:trace contextRef="#ctx0" brushRef="#br1">18071 15979 8241,'-6'16'0,"-4"3"0,-2-2-819,-2 7 402,-1 0 264,1 4 1,-5 1 94,0-1 1,0-1 57,5-3 0,0-4 0,0-6 0</inkml:trace>
  <inkml:trace contextRef="#ctx0" brushRef="#br1">18370 15496 8241,'0'-8'-409,"0"14"1,0 12 625,0 15 0,0 3 580,0 7 1,-5 1-48,0 3-552,-6 4-95,10 6 1,-10-2-44,6-3 1,0-3-120,5-6 1,0-2-391,0-3 0,5-3 237,0-7 212,6 1 0,-3-1 0,6 0 0</inkml:trace>
  <inkml:trace contextRef="#ctx0" brushRef="#br1">18640 16036 8241,'8'0'-1296,"-2"6"1363,-6 4 1,-1 4 532,-4 5 0,-3-2-672,-6 7 119,-1 0-10,1-2 1,5 3-445,-1-6 1,7 0 406,-2-5 0,-3-6 0,1-1 0</inkml:trace>
  <inkml:trace contextRef="#ctx0" brushRef="#br1">18839 15794 8241,'0'15'308,"-2"5"187,-2 4 0,2 3-205,-3 1-39,4 1-76,-6-1 1,6 0 78,-4 1 0,5-7-62,5-3 0,-2-3-164,6-2 0,1-6 187,4-3 0,2-4-104,3-1 1,-2-12-218,7-7 0,-2-13 30,2-6 0,0-3-220,-10-2 0,3-4 65,-7 0 0,-4 6-57,-1 7 1,-5 6 55,-5 4 1,-8 10-143,-6 9 0,-6 5 65,1 5 0,2 9-89,-1 10 1,7 4-305,1 6 326,1-4 1,13-2 375,-6-1 0,14-5 0,1 6 0</inkml:trace>
  <inkml:trace contextRef="#ctx0" brushRef="#br1">19223 15922 8272,'-2'11'926,"-2"4"1,-4-3-728,-7 12 1,1-5-237,0 5 1,4-7-953,1 2-315,0-3 673,1-2 631,1-6 0,7-2 0,0-6 0</inkml:trace>
  <inkml:trace contextRef="#ctx0" brushRef="#br1">19450 15581 8393,'8'14'456,"-1"2"-226,-7 3 0,0 5 375,0 9 0,0 3-450,0 7 0,-5-2-97,0-3 0,0 3-304,5-3 1,0-2 97,0 2 1,0-11-194,0 1 1,0-9 151,0 0 189,0-9 0,7-4 0,1-6 0</inkml:trace>
  <inkml:trace contextRef="#ctx0" brushRef="#br1">19792 15439 8241,'28'6'554,"0"4"-206,1 2-121,-1 9 1,1-2 684,-1 9 0,-1-1-255,-3 11 1,-1 2-46,-8 7 0,0 5-168,-10 10 1,-10 9-443,-2-31 0,-5 0 0,-4 6 1,-4 0 11,-6 3 0,-5 2 0,-6 11 0,-5 3-1232,10-18 0,-1 1 0,-1 0 1218,-1 1 0,1 1 0,-3-1 0,-4 1 0,-3 0 0,1 0 0,0 2 0</inkml:trace>
  <inkml:trace contextRef="#ctx0" brushRef="#br1">24739 7478 7947,'-8'0'-113,"2"0"811,6 0-57,0 0-84,13 0 0,-4 0-286,10 0-233,3 0 31,-6 0 1,6-5-81,-3 0 1,-3-1 59,3 1 1,-3 4-148,-2-4 230,-6 3-192,-2 2 1,-7 2 57,-4 3 0,-5 3-19,-9 6 1,2-5-71,-7 1 0,1-1 8,-6 5 0,2-6 38,4-3 0,2-3 25,7-2 1,1-2-10,4-3 1,2-7-71,7-7 0,4-6-121,5 1 1,2-1 95,13 1 0,0 3 37,4 7 1,-1 6 176,-3 3 29,2 4-86,-10 1 1,5 8 124,-7 6 1,-6 3-85,-3 12 1,-4-9 86,-1 9 0,-8-4-16,-6 3 0,-2-1 115,-7-3 0,-1 1-143,-5-6 1,1-5-53,0-4 1,4-7 51,0 2 1,2-10-83,-2-4 0,4-6-148,6-4 1,6-7-97,3-8 1,5-3-238,5 3 1,3 1 263,6 5 1,5 6 81,0 3 1,1 9 181,-1 5 1,-3 4-105,3 1 1,-3 13 196,-2 5 30,0 1-211,-6 8 1,-2-5 143,-6 7 15,0-7-30,0 5 1,-1-11 90,-4 3 0,-3-4-84,-6 0 0,0-3-36,0-2 1,4-4-288,1-6 124,-1 0 43,2-6 0,-3-4-563,6-9 284,1-3 136,4-13 1,1 4-77,4-7 0,3 6 72,6-1 1,-1 5 36,-4 4 0,4 3 63,-4 7 1,-1 6 228,2 4 1,-7 5-28,2 9 1,-4 4 221,-1 10 0,-1 2 203,-4-2-295,-3 9-117,-6-3 0,0 3-3,-1-9 1,-4-3-177,0-7 0,7-5-622,7 1 470,-3-7 189,7-9 0,-6-10 0,7-13 0</inkml:trace>
  <inkml:trace contextRef="#ctx0" brushRef="#br1">24441 6341 8138,'-14'-7'-215,"-1"6"-55,1-4 1,0 3 427,0 2 0,-1 0 419,1 0 1,-5 2-241,0 3 1,-6 4-113,1 10 0,-3 3 141,-1 7-166,0-7-51,-1 11 1,-4-8 42,0 13 1,1 0-18,9 5 0,-3-5-125,7-1 0,5 0 29,5 1 0,7-4-193,2-5 0,13-7 59,10-3 0,6-10-139,4-4 0,-1-11 10,5-8-64,-5-7 243,9-14 0,-12 1-398,-1-4 169,-6-3 33,-8 11 0,-1-5-71,-4 6 0,-2 3 76,-7 2 0,-7 3-182,-2 7 1,-10 6 120,-5 3 1,-1 5-121,1 5 0,1 3-284,8 6 661,-2 1 0,15-1 0,-4 0 0</inkml:trace>
  <inkml:trace contextRef="#ctx0" brushRef="#br1">24867 6213 8089,'0'-15'82,"-6"7"60,-2-4 70,0 10 1,-4-4 58,2 6 0,-4 8-60,-5 6 0,-3 7 0,-7 7 0,1 7-45,-1 3 0,3 1 14,2-1 0,8 2-69,7-7-171,5 6 80,4-9 1,16 5-1037,13-7 532,5-5-409,15-9 893,-4-2 0,16-16 0,-2 2 0</inkml:trace>
  <inkml:trace contextRef="#ctx0" brushRef="#br1">26246 6028 8345,'15'0'701,"-1"0"1,0 6-388,0 4 1,0 4-56,1 5-63,-7-3 0,4 12 16,-2 0 0,-4 2-15,-1 8 0,-4 0-123,-1 5 1,-14 0-230,-10-1 1,-9 6-183,-9-1 1,-7 7-63,-3-2 1,-4 3 0,-1 2 0</inkml:trace>
  <inkml:trace contextRef="#ctx0" brushRef="#br1">25351 8928 8099,'6'-14'-766,"2"6"1213,6 1 0,0 7-246,1 0 0,-8 2 85,-2 3-373,3 3 215,-6 6-24,4 0 1,-8-4 69,-2-1-50,-4-6-81,-6 10 1,-1-12 30,1 4 1,0-3-15,0-2 0,-1 0-125,1 0 0,6-7 79,4-2 1,2 1-125,2-1 0,6 4-68,4-5-31,2 1 213,9 1 0,0 2-92,2 6 93,10 0-34,-15 0 1,13 6 13,-12 3 0,5 4 14,-5 1 1,-2 1 23,-7-1 1,-2 0 132,-4 0 76,-2 0 0,3-1-106,-10-3 1,2-4 124,-7-6 0,6 0-222,-6 0 41,1-6-76,-5-2 1,1-7-84,3 1 0,-1-2 86,7-3 0,-1 4-329,5-4 231,0 3 1,1 3-380,4 4 200,3 2 0,6 12 34,1 0 1,3 6 245,1-2 0,13 4 0,-2 1 0</inkml:trace>
  <inkml:trace contextRef="#ctx0" brushRef="#br1">26275 8587 8252,'-21'0'0,"1"0"0,-4 0 515,4 6-326,-1 2 0,4 6 179,-7 0 1,5 7-86,-5 3 1,1 4 44,-6 5-95,7-3 19,-5 5 1,11-2 243,-3 0 1,5 5-306,5-5 0,2 5-85,7-5 1,0 1 102,0-6 1,7-6-160,2-3 0,9-9 16,1-6 0,4-4-245,-4-4 1,2-4-239,-2-6 207,-4-7-79,6-1 1,-7-11-139,0 0 0,-6 4-35,-3 5 1,-3 2-205,-2-1 0,-2 2 150,-3 7 1,-7 6 515,-7 3 0,-13 10 0,2 3 0</inkml:trace>
  <inkml:trace contextRef="#ctx0" brushRef="#br1">23517 10876 8071,'12'-15'-33,"-2"1"0,2 0 356,-4 6 137,0 2 0,-2 12-314,-6 3 0,-1 6-184,-4 4 1,-3-2 192,-6 7 0,0-2 1,0 2 0,-1-2-240,1-3 196,0-4-28,0 6 0,4-13-196,1-3 215,6 2-125,-4-5 0,7-2-180,0-9 1,2-10 18,3-5 0,2-3-182,8-1 0,4-1 116,0 1 1,1 6 115,-1 3 1,-8 4 394,3 6-137,-3 3-92,-3 6 0,-1 3 178,-7 6-111,-7 1 107,-1 17 0,-12-4 372,-4 11-254,-9 2-140,3 0 0,-3-3 15,9-9 0,-1 0-197,6-10 1,-2 2-272,2-11 1,8-2-1045,-3-8 670,3-3 395,3-13 1,-3-2 246,6-10 0,-12-4 0,1-5 0</inkml:trace>
  <inkml:trace contextRef="#ctx0" brushRef="#br1">23005 10321 8157,'-10'-22'-71,"1"3"0,6 3-143,-2 2 0,-3 6 437,-1 3 0,-4 4 359,-1 1 1,-7 3-377,-3 6-43,-2 7-41,-9 19 0,0 1 354,-3 7-911,-3 6 581,11-5 1,-3 7 47,9-4 0,4-4-68,5-1 1,3-1-119,2-7 0,4-6-144,6-4 75,0-13 63,6 8 0,-1-18-70,9 4 793,-3-16-675,16-5 1,-5-12-495,7-1 207,-1-5-152,-6 4 0,-1 0-250,-7 6 0,0 7 77,0-2 562,-6 3 0,11 2 0,-3-1 0</inkml:trace>
  <inkml:trace contextRef="#ctx0" brushRef="#br1">24284 12624 8013,'0'-22'-230,"0"0"-57,0 3 1,0 3 288,0-3 1,0 8 396,0 2 283,0 6-142,0-4-482,0 7 0,-1 7 27,-4 2 0,-4 10-7,-10 5 0,1-2 20,-5 1 1,-1 1-21,-5 5 1,6-7-73,-1-3 0,7-10-211,-2-4 0,4-5-225,6-5 270,3-9 53,6-2 1,6-11-13,3 4 1,10-4 83,5-2 1,1 6-12,-1-1 0,1 8 8,-6 2 0,0 1 115,-5 9 0,1-1-33,-1 5 0,-6 1 12,-3 4 0,-4 5 189,-1 9 0,-1-4-61,-4 4 1,-2-1 264,-2 1-207,-10-4-60,10 6 0,-12-8-51,7-4 0,1-1-74,4-3 0,-4-4-189,4 4 0,2-5-84,3-5 0,2-3-394,2-6 0,6 0-243,4 0 1,7-2 852,2-3 0,13 3 0,-2-4 0</inkml:trace>
  <inkml:trace contextRef="#ctx0" brushRef="#br1">24896 12183 7975,'-22'0'261,"-1"8"149,5 7 0,-1 5-131,-10 9 0,2 1-10,-11 3 1,0 3 168,-4 7 0,4-5-85,0 0 0,11-7 132,-1 2 1,15-4 243,4-6-491,5 4 0,11-13 0,2 1 1,10-7-15,5-8 0,3-4 14,1-5 0,1-2 0,-1-13 0,0 1-14,1-6 1,-9 1 111,-5-1-336,-7 1 0,-15-1 0,-1 1 0</inkml:trace>
  <inkml:trace contextRef="#ctx0" brushRef="#br1">22692 10549 8241,'0'-8'-484,"0"-5"73,0 11 420,0-4 1,3 6 270,7 0 0,1 0 209,12 0-277,-5-6 0,7 3-83,-6-7-208,6 7 161,-15-3-211,9 6 0,-19 3-236,0 6 0,-21 17 365,-17 21 0,10-19 0,-4 1 0,-4 6 0,0 1 0</inkml:trace>
  <inkml:trace contextRef="#ctx0" brushRef="#br1">22493 13847 8312,'-19'-22'-14,"0"3"0,-5 9 39,5 6 0,-6 2 146,1 2 1,-9 3 225,-5 7 0,-4 1-231,-6 12 1,-2 1-60,-7 4 0,5 7-66,0 3 0,10 8 110,0 1 0,10 5-104,4-4 1,1 7 179,8 2 1,0 0 7,5 4 1,6 11-73,3 3 0,10 1-248,4 0 1,10 0 166,5-5 1,-6-35 0,4-1 4,25 22 1,-15-28 0,2-1-40,3-5 1,2-4-1,4-1 1,1-4-64,1-5 1,0-4 0,3 0 0,0-2-248,-1-2 1,1-2 0,6-5 0,1-2 282,2-3 0,0-2 0,1 0 0,-1-2-64,-2-4 0,-1 0 0,-3 0 0,-2 0 115,-3-2 1,-2-1 0,-4-1 0,-1-3-4,-3 1 1,-1-2-1,-3 1 1,-2-2 123,17-24 0,-8-8 113,-15 3 1,-5-3-369,-9 4-19,-10 5 192,-8-4 0,-14 4-1338,-7-6 577,-6 0-152,-14 1 0,5-3 802,-3-2 0,-1-3 0,25 31 0,1 0 0,-24-29 0,-2 4 0</inkml:trace>
  <inkml:trace contextRef="#ctx0" brushRef="#br1">19351 14330 8033,'0'21'524,"0"2"0,0 12-238,0 8 0,-2 14 49,-3 14 0,-10 5-2165,2-36 0,-3 0 1771,0 2 0,-3 0-56,-4-2 1,-2-1 0,2-1 0,0 1-248,-3 2 0,0-1 279,3-5 0,0 1 13,-2 3 0,1-1 1,-14 21 69,0-7 0,6-5 0,-1 2 0,3-5 0,2-4 0</inkml:trace>
  <inkml:trace contextRef="#ctx0" brushRef="#br1">18725 15041 8033,'2'22'0,"3"7"0,-2 5 312,6 9-154,-6 0-79,10-1 1,-5 6 1527,6-1-633,-6-6-522,5-6 1,-4-8 46,10-4 1,5-4-248,9-9 1,6-5-147,14-10 1,7-16-50,-23 6 0,1-3 0,-1-6 0,-1-4-380,2-1 1,0-4 0,1-7-1,-1-3 452,0-2 0,0 0-129,6-5 0,1 0 0,-4 3 0,1-1 0,7-4 0,2 0 0,0-2 0</inkml:trace>
  <inkml:trace contextRef="#ctx0" brushRef="#br1">24810 7421 7656,'15'-5'709,"-1"0"1,0-4-446,0 4-85,7-6-45,-5 10 1,4-10 215,-6 6-114,1-6 2,-1 9-166,-6-4 1,-8 6-174,-10 0 1,-2 1-321,-3 4 292,-5-3 24,4 10 1,-6-5-132,3 2 274,3 4-133,2-5 0,3 1-107,6 1 25,0-1 1,7 5-340,3 1 516,3-7 0,12 4 0,2-4 0</inkml:trace>
  <inkml:trace contextRef="#ctx0" brushRef="#br1">13692 8871 8187,'-8'-8'-1257,"2"-4"1450,6 4-3,0-7 33,0 1-81,6 0 1,-4 4 159,3 1 14,2 6-10,-5-3-139,4 6 28,-6 0 145,0 0-83,0 6-60,0 2 1,0 6-54,0 0 0,0 0-104,0 1 0,0 4 32,0 0 1,0-1-155,0-3 1,2-1 127,3 0 0,-4-4-216,4-1-338,-3 1 0,2-1 233,1 1 0,1-7-1084,-1 1 1359,-3-2 0,10-15 0,-4-2 0</inkml:trace>
  <inkml:trace contextRef="#ctx0" brushRef="#br1">13792 8530 8187,'14'-6'-1940,"0"4"1973,0-11 0,2 5 135,3-6 1,-2 3-31,7-3 0,0 3 67,4-8 0,7 2-105,3-2 1,8 3 104,1-3 1,1 3-138,-6 2 1,-1 1 55,-3 4 0,-3 1 0,-7 3 1,-6 3-55,-3-2 1,-3 4-26,-2 4 0,-4 4 85,-1 7 0,-4 5 4,5 4 0,-6 4 1,6 5 1,-5 5 13,4 10 1,-1 2-31,1 7 1,2 11-17,-6 3 0,0 3-1668,-5-3 1519,6 1 1,-4 0-329,3 4 0,-4-3-21,-1 3 1,0-10 133,0-5 0,0-8 65,0-6 1,0-6-26,0-8 0,-1-3-83,-4-16 1,2 2-214,-7-11 866,1 0 0,-12 1 0,-1 2 0</inkml:trace>
  <inkml:trace contextRef="#ctx0" brushRef="#br1">13834 9568 7754,'15'8'-243,"-1"-4"1,0-2 60,0-2 1,7 0 57,2 0 1,0-2 123,0-2 0,1-4 0,4-7 0</inkml:trace>
  <inkml:trace contextRef="#ctx0" brushRef="#br1">13692 8715 8179,'-9'0'225,"-1"0"1,7 6 149,-2 3-192,10 17 1,3 5 55,6 17 1,-4 4-31,-1 9 0,-6 1-430,2 9 1,-3-1 283,-2 10 0,0-6-93,0 2 0,0-9-186,0-6 0,0-6 65,0-7 1,0-7 50,0-13 0,1-6-167,4-3 88,-4-9 1,6-5-45,-7-10 1,0-9 90,0-10 1,5-9 131,-1-5 0,7 3 0,-3 0 0</inkml:trace>
  <inkml:trace contextRef="#ctx0" brushRef="#br1">13735 7776 8509,'0'-28'0,"0"0"0,0 5 18,0 4 0,0 8 350,0 2 147,0 6 0,0 0-90,0 12 0,5 8-137,-1 17 0,1 2-25,-5 7 0,0 7-138,0 7 1,0 5 135,0 4 1,5-9 32,-1-10 1,8-9-42,-3-5 0,4-4-10,1-6 0,0-8-110,0-11 0,1-2 116,-1-2 0,0-11-162,0-3 0,0-12-117,1-2 0,-1-7-40,0-7 0,0-6-1118,0 1 1,-1-1 940,-3 6 1,-3-1-117,-2 0 1,-3 7-179,3 3 1038,-4 9-179,-1 10 0,2 11 97,2 12 1,3 9-100,2 15 1,2 5 118,-6 9 1,6 4-95,-1 6 1,2-7 3,2-2 1,2-11 548,3-3 1,-3-11-325,3-4 1,1-4-53,-1-6 1,2-3-249,-2-6 0,-2-12-159,7-7 0,-5-14 78,5-10 1,-1-3-225,6-11 1,4-3-1504,0-11 1,0 0 1011,-4 0 1,-1-3-451,-14 34 0,1-1 0,-1 2 0,0 1 976,1-2 0,-2-1 0,0 1 0,-2 0 0,13-30 0,1-3 0,2-2 0</inkml:trace>
  <inkml:trace contextRef="#ctx0" brushRef="#br1">19521 9298 8532,'-28'-7'0,"6"4"-593,3-6 1,3 4 416,2-5 0,4 7 391,1-2-84,6 4-11,-4 1-66,26 0 0,-4 0 25,18 0 1,2 8 160,12 6 0,8 0-99,7 5 1,11 2-242,-2-2 0,1 4 118,-5-4 1,-28-7-1,2 0-221,-1-2 1,1-1-1,7 1 1,2-1 237,-1-2 0,1 0 1,1 0-1,-1 0-2,-2 0 0,-1 1 0,2-1 0,0 0-24,-2 0 0,1 0 0,0-2 0,0-1-14,0 1 0,-1 0 0,-4-3 1,-1 1-42,34 6 0,-16-1 57,-8 2 0,-7 2-274,-8-2 0,-8-2-27,-10 1 0,-8 1 290,-2 4 0,-12 0 0,2 0 0</inkml:trace>
  <inkml:trace contextRef="#ctx0" brushRef="#br1">21355 9454 8387,'15'-22'0,"2"6"181,7 7 1,1 5 403,13 0 0,0 7-515,5 2 1,-6 6 67,1-2 0,-6-1-169,1 1 0,-4 1 12,-6 4 1,-4 7-99,-9 2 1,-7 7 71,-13 8 1,-23 10-57,5-16 1,-5 2 0,-15 8-1,-6 1-528,12-9 0,-3 1 1,0 1-1,-4 2 1,-1 2-1,-1 0 629,-4 2 0,0 1 0,-1 0 0,0 1 0,0 1 0,-1 0 0,7-9 0</inkml:trace>
  <inkml:trace contextRef="#ctx0" brushRef="#br1">13678 8700 8271,'-14'-7'0,"4"-6"-599,1 3 0,6 3 119,-2-3 1034,3 7-195,2-3-147,0 6 0,0 1-62,0 4 0,0 9 45,0 10 1,0 14 29,0 4 0,0 12-29,0 3 1,-6 0 3,-4 4 1,3 4-171,-3 2 0,2-4 18,-1-2 1,2-4-315,7-5-347,0-3 375,0-12 1,7-4-149,2-10 0,9-4 102,1-9 0,1-5-69,-1-10 0,-3-11 91,3-12 0,1-9-57,-1-10 0,0-10 319,-5-9 0,-6 3 0,-1-1 0</inkml:trace>
  <inkml:trace contextRef="#ctx0" brushRef="#br1">13877 8445 8271,'22'-27'0,"-3"3"0,5-1-15,4 6 0,8-5 190,12 5 0,9-1-84,9 1-1879,-3 3 1853,7-5 1,-13 7-211,0 0 1,-7 6 384,-7 3 1,-7 4-247,-3 1 0,-7 1 48,-3 4 0,-5 9-173,1 10 1,-5 9 43,-5 5 0,-2 11 34,-7 8 1,0 12 518,0 12-583,-3-39 1,-1 0 215,4 0 1,-1 1 0,-5 0 0,1-1 16,2 1 0,1-1 0,-1 0 0,1-1-267,2 1 1,0 1 0,0 1 0,0 0 100,0 6 1,0 0-1,0-6 1,0-1-237,0 37 1,0-12-273,0-6 1,-6-12 187,-4-7 370,-2-7 0,-4-12 0,-3 0 0,-3-1 0</inkml:trace>
  <inkml:trace contextRef="#ctx0" brushRef="#br1">13877 9681 8271,'-28'7'-899,"5"-6"771,9 6 1309,8-7-669,6 0 0,8 1 229,6 4-242,7-4-245,13 6-188,9-7 0,15 0-122,13 0 0,-29-1 0,0 0-746,5-1 1,1-1 801,1 0 0,0-1 0,-2-3 0,-1-1 0,0 1 0,0 0 0</inkml:trace>
  <inkml:trace contextRef="#ctx0" brushRef="#br1">8716 2090 8475,'-14'-29'0,"1"3"166,4 2 0,2-1 245,7 6-87,0 0 0,0 9 280,0 1 1,2 6-329,3-2 1,2 3-131,8 2 0,-1 11 91,0 3 1,-4 12 16,-1 2 1,-1 9-1,1 10 1,3 3 90,-8 7 1,1 3-256,-5 7 1,0-6 62,0 10 1,-6 4-99,1-35 1,0 0-1,-7 38 64,-3-3 0,6-8-184,-1-6 1,7-10-339,-2-8 171,4-7-342,1-8 398,0-6 0,6-9-734,4-13 1,2-14 58,3-15 851,5-5 0,-4-3 0,4 3 0</inkml:trace>
  <inkml:trace contextRef="#ctx0" brushRef="#br1">8360 1862 9243,'-28'0'0,"6"0"0,3 0 0,5 7 53,4 2 0,-7 5-20,3 5 0,-4 10-30,4 9 0,1 14-14,4 5 1,-2 9-206,6 0 1,0 9 211,5 0 0,1-30 0,2 2-261,1 2 0,1 2 0,2 0 0,2 2 256,4 3 0,2 2 0,0-1 1,0-1-16,1-1 1,1-1-1,1 1 1,1-1-27,2-1 0,0-2 218,0-3 0,1-4 336,21 21 1,1-13-422,3-19 1,6-12-36,8-17 1,-1-10 392,7-8 1,-3-15 48,3-13-506,-35 15 0,-1-1 0,-2-5 0,0-1 164,2-3 0,0-2 0,3-2 0,1-1-36,3-3 1,0 0-1,-2-3 1,-1-1-178,-1 2 0,-1-1 0,-6 1 0,-1-2 75,1 2 1,-1-1 0,-8 3 0,-2 0 8,0 5 0,-3 0 0,-5-3 0,-2 0 22,2 1 1,-2-1 0,-3 0-1,-3-1-53,1-3 1,-2 0-1,-2 2 1,-2 1-67,-3-1 0,-3 0 1,-3 4-1,-3 1-65,-5 2 1,-4 1 0,-1 2 0,-4 3 4,-6 0 1,-2 3 0,3 5 0,0 3 198,-2 3 0,0 3 0,-2 5 0,-1 3-64,-1 2 0,-1 5 1,-8 7-1,-2 5-23,-6 3 0,-1 3 0,0 4 0,0 4-284,2 3 0,2 3 1,0 2-1,3 3-27,7 2 0,2 3 337,-1 2 0,0 2 0,2-2 0,1 2 0,-1 3 0,1 2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14417 839 8261,'0'-21'0,"0"5"-156,0 2 279,7 8 0,-6 6 22,5 0 1,1 8 167,2 6 1,-2 13-223,-3 11 0,-2 8-205,-2 1 1,0 5 114,0-5 1,-2 1 42,-2-5 0,-3-6-137,-2 1 0,-4-12 119,4-3 0,1-5-70,-2-4 45,7-6 1,-5-3-18,3-10 0,4-6-99,-4-13 129,10-6 0,3-14-510,6-4 0,5-2 84,0-7 1,6 0 213,-1 0 0,-2 13 41,2 6 0,-5 13 416,4 6 1,-4 11-126,5 8 0,-7 13 272,2 10 0,-4 11-174,-6 3 0,2 9-54,-6 2 0,0 2-34,-5-7 1,0-4-10,0-10 1,0-2-609,0-4 0,6-8 249,3-11 0,4-2 224,1-2 0,0-13 0,1-3 0</inkml:trace>
  <inkml:trace contextRef="#ctx0" brushRef="#br0">14915 1080 8300,'14'21'0,"0"-10"-115,1 3 0,3-9-179,1 0 1,5-5 537,-5-5-50,6-3 1,-9-12-297,3-4 0,0-3 146,-5-1 0,2-7-244,-11-3 1,0 3 74,-5 2 1,0 3 43,0 2 1,-7 5 65,-2 4 1,-10 10 148,-5 4 1,2 12-128,-2 7 0,1 13 180,-6 11 1,2 4 238,4 6 0,2-3-182,7 8 0,1-12-128,4 1 0,4-9 45,10 1 0,4-11-507,10-4 0,3-5 214,7-4 0,-1-4-147,1-6 1,-1-8-76,0-6 1,1-2-648,-1-7 1001,-6-1 0,5-11 0,-5-1 0</inkml:trace>
  <inkml:trace contextRef="#ctx0" brushRef="#br0">15285 981 8300,'0'-8'-51,"-7"2"0,-1 6 862,-6 0-79,6 0-388,-4 0-146,4 0 1,-2 0-481,1 0 290,6 0-397,-4 0 1,7-2 238,0-3 0,7-1-92,2-3 1,4-4-29,1 3 0,0-1-119,0 2 0,1-2 117,-1 6 1,0 0 126,0 5 1,-4 7 248,-1 2 1,-4 12-84,4 7 1,-4 7 80,5 8 0,-7 6-17,1 3 1,-2 3 243,-2 2 0,-2 0-130,-2 0 1,1-2 65,-7-3 1,5-3 28,-4-6 1,1-9-107,-2-5 0,-2-2 122,2-8 0,2-2 11,-1-8-252,0-2 1,-6-7 95,1 0 0,0-2-246,0-3 1,1-9-292,4-9 0,-3-6-226,8-4 1,-6-3-376,6-7 0,-6-6 973,5-3 0,-6-3 0,3-2 0</inkml:trace>
  <inkml:trace contextRef="#ctx0" brushRef="#br0">15341 924 8459,'0'-14'-569,"0"4"-74,0 1 0,0 4 486,0-4 0,-1 4 544,-4-5-112,-3 1 0,-6-4-116,0 4 0,0-2 30,-1 6 0,1 0-61,0 5 0,0 0-14,-1 0 1,1 8 36,0 6 0,0 13 17,0 11 1,4 0 110,1 5 0,5-4-83,0 9 1,2-10-210,2-5 0,6-5 99,4-4 0,4-5-412,5-10 0,2-2 196,2-7 0,9-10-346,-4-9 0,9-3 113,-4-11 1,3 3 362,-7 1 0,2-5 0,-9-3 0</inkml:trace>
  <inkml:trace contextRef="#ctx0" brushRef="#br0">15697 995 8276,'-8'-9'-788,"3"-1"1,2 5 1081,-2-4 176,4 6-472,-6-10 76,7 5 0,-4-1-30,-1-1 0,-1 2 52,1-1 0,2 1 89,-7 3 13,7 4-189,-10-6 1,10 11 71,-6 5 1,1 7-29,-2 12 1,-2 7 9,2 3 0,-1 1 7,2-1 0,2 2-90,7-7 0,0-1 79,0-9 1,0-2-140,0-7 1,7-4 80,2-1-25,4-6 0,3-4-22,3-14 0,-4 0-138,4-9 0,-3 0 64,-2-4 1,-1 1-147,-3 3 0,1-1 106,-7 6-8,7 6 371,-9 7 0,4 17-108,-6 3 1,0 10 1,0 0 0,0 3-63,0 1 0,0-4 113,0-1 0,2-7-239,3-2 1,2-1-290,8-8 1,-1-2-445,0-8 825,0-3 0,7-12 0,1-2 0</inkml:trace>
  <inkml:trace contextRef="#ctx0" brushRef="#br0">15796 910 8276,'7'9'-218,"2"1"0,5-7 87,5 2 0,3-5 331,7-5 0,6-3-89,3-6 0,-4 0-504,-1-1 0,-4 1 7,-5 0 0,1 0-202,-6 0 588,-7-1 0,1 1 0,-5 0 0</inkml:trace>
  <inkml:trace contextRef="#ctx0" brushRef="#br0">15995 796 8276,'-6'14'0,"4"7"0,-2 3 0,2 2 80,2 3 0,0-1 67,0 1 1,0-1-178,0 1 1,2 2 57,2-2 0,-2 1-172,3-11 0,-4 4-132,-1-4 0,5-5 3,0-4 128,0-7 0,-4 3-13,4-6-150,-3 0 0,4-6 25,-6-3 0,5-6 283,-1-4 0,1-9 0,-5-8 0</inkml:trace>
  <inkml:trace contextRef="#ctx0" brushRef="#br0">16180 668 8276,'14'-8'-132,"-4"2"9,-1 6 1,-5 2 288,0 2 1,-2 6 217,-2 9 1,0-2-607,0 7 153,-6-1 0,-2 1-28,-7 0 1,3-2 274,2 2-319,-2 3 1,9-13 5,-7 0-173,7-6 1,-2-8-229,10 0 298,3-6 1,4-2 230,-2-7 1,3 8-238,-4 2 508,4 3 0,1 9-112,0 2 0,-6 10 227,-3 5 0,1 4-146,-1 5 0,0-3 89,-5 3 0,0-3-102,0-1 0,0-5-160,0-1 1,0-10-62,0 1 293,0-3-545,0-3 1,0-8 123,0-9 0,0-10-424,0-5 1,0-3 226,0-1 1,0-6-213,0 1 0,0-11 538,0 1 0,0 4 0,0 4 0</inkml:trace>
  <inkml:trace contextRef="#ctx0" brushRef="#br0">16280 768 8276,'8'6'-9,"-4"3"1,3 9 57,-3 1 1,3 8 231,-2 1 0,-2 1 60,6 4 1,-6-5-115,2-4 0,1 1-70,-1-6 0,1-2-98,-1-7 386,-3 3-219,4-12 5,-6 5 0,5-17-267,0-3 0,1-10 36,-1 1 1,-2-4-404,6-2 0,-4 1 222,4 0 1,-4 1-162,5 3 1,-2 2-360,1 3 0,2 8-193,-6-3-281,6 9 1175,-3-1 0,1 7 0,1 4 0,-7 3 0,2 6 0,-4 7 0,-1 2 0,5 3 0,0-3 0,-1 4 0,-4-3 0,5-4 150,0-1 1,6-3 48,-2-2 1,4-1 286,1-4 1,2-2-151,3-7 0,-2-2-166,7-3 0,0-4 21,4-10 0,1-3-155,-1-7 1,-4-1-11,0-3 0,-7 3-239,2-3 0,-5 5-104,-4 4 0,-4-1 166,-6 6 0,0 0-125,0 5 1,-6 6 62,-4 3 0,-3 3 242,-1 2 1,-6 2-119,-4 3 0,2 4 251,-2 10 1,5 5 86,-4 9 0,7-1 279,2 6 1,1-5-151,8 5 0,0-7-67,5 2 0,7-4-691,2-6 1,10-2 156,5-7 223,9-6 0,3 5 0,7-5 0</inkml:trace>
  <inkml:trace contextRef="#ctx0" brushRef="#br0">17815 825 8216,'-23'-15'-52,"-1"1"0,5 5-31,-5-1 103,1 7 105,-6-3 1,5 6-124,1 0 1,-1 0 192,-4 0 0,1 4 66,3 1 0,-1 1 256,6-1-352,0-3 1,11 10 40,3-2-309,4 3 1,7 1 10,3 0 0,10-1 118,5-4 1,-2 2-261,2-6 1,0 4 11,4-4 0,2 1 38,3-1 0,-8-3 145,4 2 1,-9 3-10,4-2 1,-11 4 87,1-4 0,-9 6 166,-1-2 0,-4 4-22,-4 1 1,-9 2-137,-6 3 1,-6-2-71,1 7 1,-3-5 84,-1 5 0,1-7-266,3 2 1,5-8-393,10-2-201,-4-5 471,12 2 1,-4-14-315,10-6 639,3 0 0,12-20 0,2 4 0</inkml:trace>
  <inkml:trace contextRef="#ctx0" brushRef="#br0">17986 768 8216,'8'-7'9,"-2"6"0,-7-4 96,-4 10 0,-3 3 171,-6 6 1,-2 8-17,-3 6 1,-2 2-85,-2 8 1,-3-4-139,7 3 1,2-7-241,8-1 179,2-7 1,7-8 92,0 0 0,2-6-124,3-3 0,2-3-263,8-2 1,4-7 149,0-2 1,1-5-245,-1-5 0,-2-2 169,7-3 0,-6-2-76,1 2 1,-4 3 134,0 2 1,-6 5-17,0 5 130,1 2 333,4 7 1,-4 11 201,-1 4 0,-6 4-233,2 0 1,-3 1-19,-2 4 0,4-4-51,1-5 0,0-6-500,-5 1 16,6-7-103,-4 3 423,10-6 0,-10-13 0,4-2 0</inkml:trace>
  <inkml:trace contextRef="#ctx0" brushRef="#br0">18156 725 8216,'8'8'414,"5"5"0,-7-6-120,4 8 1,-4-6-32,-6 1 1,0-1-108,0 5 0,5 5 48,0 0 0,-1 2-73,-4-2 1,-1-3-120,-4 2 0,3 3 74,-2-2 0,1 0-344,-2-5 0,3-4-32,-2-1-843,2-6 522,2 4 221,0-26 0,2 1 5,2-15 0,4 3-154,6 2 1,-4-1 494,-1 1 0,1 1-184,4 3 646,0 4 1,0 12-284,1 3 0,-6 3 518,1 2 0,-7 12-310,2 2 1,1 8 114,-1-3 1,-1 6-48,-4-1 0,0-2 12,0 2 0,0-7-192,0 2 0,0-3-366,0-2-899,0-6 821,7 4 1,-1-12-152,3 0 0,4-7 117,-3-12 0,-3-4-444,3-5 1,-2 0 219,1-1 0,2 7-76,-6 3 427,6-3 1,-8 8 561,7 0 206,-7 6 1,8 9-343,-6 4 1,1 3 101,-1 6 0,-4 5-111,4 0 1,3 5 240,2-5 0,-3 4 38,3-4-542,-7 0-818,10-5 485,-12 1-1148,12-7 1087,-12-2 1,7-12-247,-3-4 0,-3-3 606,2-1 0,-2-6 0,-2-2 0</inkml:trace>
  <inkml:trace contextRef="#ctx0" brushRef="#br0">18654 739 8212,'8'14'0,"3"5"0,-6 0 0,4 7 517,-4-3 1,5 6-71,-6 4 0,7-1-167,-1 5 0,-4 1-219,-1 5 0,1 4 125,-1 1 0,0 5-14,-5 0 0,0 3 62,0 6 1,0-3-317,0 2 1,0-9 83,0-4 0,0-10-783,0-5 1,0-10-393,0-4 519,0-9 0,0-12 64,0-12 1,0-13 295,0-11 1,0-9 293,0-5 0,-2-3 0,-3-2 0,4 0 0,-4 0 0,3 6 0,2 4 0,0 4 0,0 5 0,0 5 33,0 10 0,7 2 87,2 7 0,4 0 68,1-1 0,0 7 94,1 4 1,-1-3 119,0 3 0,0-6-61,0 5 1,1 1 379,-1 4-137,0 0-345,0 6 0,-6 4-109,-3 8 1,-4-2-116,-1 3 0,-11 3 119,-3 2 1,-5 3 32,0 1 0,2-4-449,-7 0 0,7-5 137,-2 4 0,5-10-1100,4 1 930,-2-3 0,5-4-490,-2-7 1,2-13 17,7-11 787,0-9 0,0-10 0,0-7 0</inkml:trace>
  <inkml:trace contextRef="#ctx0" brushRef="#br0">18953 455 8130,'9'-8'0,"1"3"0,-1 4 387,5 1 0,-6 12-63,-3 7 0,-3 13 52,-2 6 1,-5 4-138,0 6 1,-6 2-121,2 7 1,1 5 134,-2-1 1,7-4-236,-2-5 0,4-6-35,1 2 1,1-10-84,4-5 1,3-10-675,6-4 1,0-4 418,1-6 1,4-3-369,-1-6 0,1-3-23,-4-6 745,-7-7 0,4-12 0,-4-1 0</inkml:trace>
  <inkml:trace contextRef="#ctx0" brushRef="#br0">19081 597 8130,'12'2'431,"-2"2"0,1 4-305,-6 7 0,1-1 28,-1 0 0,-4 6-89,4 4 1,-3 1-260,-2-1 0,-5 3 177,0-3 1,-6 1-112,2-1 0,1 1 101,-2-6 0,7 0-113,-2-5 1,-1 0-140,1 0-159,0-6 50,5-1 265,0-7 0,7-7 142,2-2 1,4 1-94,1-1 1,0 4 184,1-5 0,-1 6-107,0-6 0,0 7 194,0-2 0,1 4-45,-1 1 1,0 6 60,0 3 1,-4-1 53,-1 2 0,-6-1 100,2 5 0,-3 1-89,-2-1 0,0 0-91,0 0 0,-7 5-250,-2 0 0,-4 0 86,-1-5 0,5-1-102,-1-3 0,5 1-23,-4-7-450,6 1 0,-4-11-4,7-4 0,0-9-157,0-4 0,7-9 337,2-1 0,4-7 375,1 2 0,7-3 0,1-1 0</inkml:trace>
  <inkml:trace contextRef="#ctx0" brushRef="#br0">19322 753 8130,'22'-14'0,"-3"0"0,-3 6-120,-2 3 0,-4 4 401,-1 1 110,1 0 1,3 6 14,-4 4 1,-3 4-82,-6 5 1,0 3-211,0 6 1,0 1 82,0-1 1,0-4-63,0 0 1,-4-7-78,-1 2 0,0-3-235,5-2-110,0-6-256,0-2-137,0-18 1,2-4 299,2-13 1,3-1-203,2-3 305,4 9 0,-5-4 24,6 9 0,-5 8 104,1-3 88,-1 9 1,6 2 303,-1 12 0,-6 2 497,-4 13-522,-2 0 1,-2 6 190,0 3 0,0-5-167,0 1 0,0-2-52,0-8 82,6 0-291,2-5 1,6-6-315,1-4 1,4-4 8,0-4 0,1-6-182,-1-9 0,-2-4-483,7-11 764,0 4 0,-2-9 224,-3 6 0,-2 0 0,2 4 0,-3 1 0,3-1 0,-9 1 0,2 4 72,-2 0 1,-4 7 401,-1-2 651,-4 3-731,-1 2 1,-1 6-7,-4 3 0,-3 4 37,-6 1 1,-2 1-112,-3 4 0,3 5-41,-3 9 0,4-2-223,0 7 0,3-7 119,2 2 0,2 2-307,4-2 0,2-1-112,-3-3 1,10-7-71,4-4 0,4-2 89,1-2 1,1 0-66,-1 0 0,5-5 27,0 0 0,4-6 25,-4 2 0,2 3-31,-2 1 1,-3 3 47,3 2 176,-4 7 1,0 8 195,-1 14 1,-2 12 38,-2 11 0,1 11 280,-6 8 1,4 4-1040,-6-33 1,-1 1 753,1 1 0,-1 0-88,-2 6 1,0 0-1,0-1 1,0 0-98,0-1 1,0-2 0,-2-2 0,-1-2 165,-2 34 1,-4-10-123,4-4 0,-6-15 269,1-4 0,3-17 187,-3-2 1,1-8 55,-6-7-214,-5-2 742,4-7 1,-11-8-1029,3-6 6,-9-7 1,5-11 250,-1-5 0,3-3-708,7-12 205,6-6 0,7-7-554,6-6 0,8-5 320,6 0 0,8 5-319,11 5 0,3 7 263,7 2 1,1 4-757,4 10 1242,2-3 0,12 11 0,-1-3 0,-1 5 0,-1 3 0</inkml:trace>
  <inkml:trace contextRef="#ctx0" brushRef="#br0">2147 4236 8089,'-6'37'-239,"3"4"279,-7-3 0,2 3 70,-1 2 1,-4 4 112,4 0 0,3-1-107,1-8 1,-2-3 260,3-7-722,-7 1-609,9-7 779,-4-8 1,1-20-234,0-13 0,1-13 215,4-6 0,4-4 0,1-6 1,6-1 192,-1-3 0,2 3 0,2 6 0,-4 2 0,-1 3 0,-4 5-87,5 10 0,-7-3 239,2 7 0,1 5 561,-1 5 579,-1 6-557,-4-4-239,7 7 1,-4 7-35,6 2 0,1 10 5,4 5 0,0 2-103,0 3 0,1 6-47,-1 3 1,-2 3-69,-2 1 1,3 1 132,-4 0-190,4-7 0,-4-6 30,1-6 0,-2-12 150,1 2-255,4-9 1,-5-6-8,6-14 0,-2-13-229,-2-15 0,3-10-177,-4-9 1,5-3-1268,5-1 1,-3 4-930,3-9 656,-3 16 1836,4-7 0,-5 10 0,2-3 0,-1 4 0,1 2 0</inkml:trace>
  <inkml:trace contextRef="#ctx0" brushRef="#br0">3029 4350 8557,'0'8'-857,"0"-2"1407,0-6 476,0 0-840,0-6 1,1 3-9,4-7 0,-2 7-70,7-1 1,-1 2-7,5 2 1,1 0-135,-1 0 0,0 0 116,0 0 0,5 2-54,0 2 0,7-2 72,-3 3 0,3-4-154,-3-1 1,4 0 90,-3 0 0,7 0-85,3 0 0,-1 0 5,-5 0 1,1 0 0,-1 0 0,0 0-31,1 0 1,-1-5 100,1 1 0,-1-1-46,1 5 0,4 0 23,0 0 1,2 0 53,-2 0 1,2 0-9,3 0 0,3 0 86,-3 0 1,-2 2-115,2 2 0,-2-2 7,2 3 1,3 1-34,-3-1 1,9-1 58,6-4 1,13-1-108,5-4 1,5-1 171,0-4 1,-5-2-196,0 2 1,0 4 113,-5 1 0,10-1 11,-36 3 1,1 1 0,38-4-34,-39 3 0,0 1 0,38 0 6,-3-2 0,-33 3 1,-1 0-36,34 1 0,-32 0 0,1 0 31,1 0 1,0 0 0,2 0 0,0 0-44,-4 0 0,-1 0 0,0 1 1,0 0 56,33 3 1,6-2-31,-36 0 1,0 1 0,1-2-1,0-1 3,1 0 0,0 0 1,2 0-1,-1 0-231,-3 0 1,0 0-1,4 0 1,0-1 260,0-2 0,1 1 0,2 1 1,1 0 0,1-1 1,1 0 0,-1-1 0,1-1-10,-6 2 1,1 0-1,5-4 1,1 1-13,-2 0 1,1 0 0,-2 1-1,1 0-46,3-1 0,0 1 0,-4 1 0,0 1-215,1-3 0,1 1 1,0 0-1,0 0 154,5-1 1,-1 0-1,-4-1 1,-1 1 56,1 2 1,-1 1 0,-5-1-1,0 0-204,-2 0 0,1 1 1,3 1-1,2-1 237,1-3 1,1 1-1,0 2 1,-1 1-6,-4-2 0,-1 1 1,-3-1-1,-2-1 58,1 2 0,0 0 1,0-1-1,0-1-37,5 2 0,0 0 1,-1 0-1,0 1 5,-1-4 0,-1 0 0,-3 3 0,-1-1 0,-3-2 1,0 1 0,34 1 273,2-2 1,2-1-178,-3 1 0,-5 0 5,-8 5 0,-10 0-81,-5 0 0,-7 0 485,-2 0 0,-12 0-715,3 0 1,-9 0 546,4 0 0,-7 5-1326,2 0 0,-3-1 1137,-2-4 1,1 0 0,-1 0-1</inkml:trace>
  <inkml:trace contextRef="#ctx0" brushRef="#br0">6114 3782 7384,'0'-15'-495,"0"6"396,0-1 1078,0 1-253,0-5-297,0-1-82,0 8-294,0 0 0,2 7 61,2 0 1,-2 2-9,3 3 1,1 2 18,-1 8 1,1 4 18,-1 0 1,-4 7-19,4 3 1,-2 6-12,2 7 0,-3 1 109,2 0 1,0-1-88,0 1 0,-2 0-38,3-1 1,-4-1-11,-1-3 0,0 3-6,0-3 1,2-3-147,2-2 0,-2-3 109,3-1 0,-4-7-202,-1-3 146,0-10 89,0-3 0,0-9-46,0-6 1,0-7-159,0-12 0,0-1 48,0 1 1,0-6-47,0 1 1,0-6-175,0 1 1,0-5 75,0-4 1,0 3-98,0-4 0,0-1 107,0 2 0,5 0 222,0 4 1,0 7-174,-5 2 0,0 6 301,0 4 0,0 4-28,0 5 1,-2 8 87,-3 2-21,4-3 1,-7 6 19,3-2-161,3 2 0,-4 8 15,6 4 0,0 2 11,0 3 0,0 7-24,0 6 1,0 7 71,0 8 0,0 6-5,0 3 0,0 3 19,0 2 1,-1-5-154,-4 0 0,3-8 95,-2-1 0,2-3-135,2-12 0,0 2 123,0-11 1,0-5 357,0-4-333,0-7-21,0-10 0,-5-7-65,0-9 0,1-6 7,4 1 0,0-4-312,0-11 1,0 4 123,0-8 1,0-6-236,0-3 1,0-3-29,0-7 1,0 6 292,0-2 1,4 8-22,1 2 0,5 11 175,-6-1 1,3 15-11,-3 3 668,-2 7-424,4 9 0,-6 9-60,0 14 1,-1 2 11,-4 11 0,2 4 51,-7 11 1,3 1-67,-3 3 0,-1-1-87,6 6 0,1-1 22,4 1 1,0 0-198,0-9 1,1-4-253,4-10 1,3-7-520,6-3 1,0-10 86,0-4 778,1-4 0,5-7 0,2-2 0</inkml:trace>
  <inkml:trace contextRef="#ctx0" brushRef="#br0">3100 4293 8456,'0'-9'-432,"0"-1"1,0 6 217,0-6 73,0 1 140,0-6 273,0 1-297,0 0 139,0 0 0,0 0-102,0-1 1,5 1 81,-1 0 0,6-5-73,-5 0 0,6-5 61,-2 5 1,2-4-15,-1 4 0,2-5 35,-2 5 0,2 0-28,3 5 0,-6 4-80,1 1 86,-1 6 0,5-3-179,1 6 0,-6 1 150,0 4 0,-4-2-134,5 6 1,-2-4 109,1 5 0,4-7-13,-4 2 1,4 1 147,1-1 1,2 6-96,3-2 0,-3-1 116,3 2 0,-2-1-121,2 5 0,-3-1 5,3-4 0,-4 4 12,0-4 0,-1 4-61,0 1 0,-4-1 18,-1-4 0,1 3-117,4-8 1,-5 1 11,1-5 0,-1 0 85,5 0 0,1 0-67,-1 0 1,2-6 52,3-4 1,-2-2-141,7-3 1,-1 1 78,6 0 1,-1 0-57,1-1 1,-6 3 35,1 2 0,-7-1-13,2 7 1,2-1 122,-2 5 0,0 0-98,-5 0 1,0 0 145,0 0 1,1 0-129,-1 0 0,0 0 270,0 0 1,1 5-125,-1-1 1,0 1 22,0-5 0,0 5-59,1 0 0,4 4-2,0-4 0,1 4-97,-1-4 0,-2 4 92,7-4 1,-5 1-82,5-1 1,0-3 62,4 3 0,5-5 9,0-5 1,0-3-28,-4-6 0,-1-1-161,1 1 0,-1-6-10,1-4 0,-1-3-122,1-1 1,-1-1 145,0 1 0,-4 6 58,0 3 0,-5 5 185,4 4 1,-5-1-141,1 6 0,-2 2 100,2 8 0,-3 4-75,3 10 1,-3-3 251,-2 3 1,0 3-11,0 2 0,5-4-29,0-1 0,0-3-140,-5-2 1,2-1 15,3-4 1,-1 3-9,5-8 0,-1 1 4,2-5 0,3 0-124,-3 0 1,-2 0 41,1 0 0,-4-5-119,5 1 1,-7-3 74,2 2 1,-8 4-14,-1-4 0,-1 4 12,6 1 0,-6 0 34,1 0 48,-1 0 1,5 0-57,0 0 0,1 0 184,-1 0 0,-5 6-33,1 3 0,-1-2-33,6-3 0,-1 3-86,0-2 1,0-1 5,0-4 1,2 0-37,3 0 1,-3 0 57,3 0 1,-2-4-9,2-1 1,-3-6-13,3 1 1,-2-2 28,2-3 1,-3 1-37,3 0 0,-3 0-34,-2 0 0,0-1 0,1 1 0,-1 0-86,0 0 0,0-1 17,0 1 1,-4 0 80,-1 0 0,-4 0-95,5-1 0,-6 0 62,6-4 0,-5 3 50,4-3 1,-4-2-55,4 2 1,-6-1 87,2 1 1,1 3-40,-1-3 1,2 2 11,-3-2 0,-2 3-15,3-3 0,-2-1-1,2 1 0,-4-2-3,4 2 1,-2-1-2,2-4 0,-2-3-6,6 3 1,-5-3-7,0-1 1,3 4-3,-3 1 0,3 0 18,-3 0 0,-2-2-1,3 6 1,1-5 40,-1 5 0,1-2-44,-1 2 1,-2 2 8,6-7 0,-5 5-3,0-4 0,3-1-5,-3-4 0,6 4 9,-5 0 1,4 1 97,-4-6 0,6 1-40,-2-1 1,-1 6 13,2-1 0,-5 5-76,4-5 1,-4 5 24,4-4 0,-1 5-125,2-1 1,1-1 79,-7 1 1,6 0-82,-5 5 1,6-1 88,-2 1 1,-3 0-14,-1 0 1,2 4-23,-3 1 15,7-1 0,-8-2 84,7 2-78,-7-3 71,10 12-46,-5-12 1,1 12-29,1-4-86,-7 3-12,9 2 104,-10 0-11,4 0 73,1 7 1,-6 1-63,4 6 0,-3 0 59,-2 0 1,0 0-51,0 1 0,0 0 121,0 4 1,0-1-101,0 5 1,0-4 88,0 5 0,0 0-94,0 4 1,0 1 25,0-1 1,0 1-58,0-1 0,0-1 49,0-3 0,4 1 4,1-6 1,1 6-8,-1-1 1,-3-2-20,2 2 1,3-6-18,-3 6 0,6 0-29,-5 4 1,-1-4 0,-4 0 1,5 4 59,0 5 0,0 2 28,-5-2 1,0 2-132,0 3 0,0 1 230,0-5 1,4 0-121,1-1 1,0-7 90,-5 2 1,0-7-135,0 2 1,5-5 142,-1 1 1,3-3-42,-3-2 0,-2 0 154,3 0 0,1 0-23,-1 1 0,1-6-116,-1 1 1,-2-1-81,6 5 1,-5 0 80,0 1 1,3-1-167,-3 0 1,6 0 88,-5 1 0,4-1-65,-4 0 1,4 5 0,-4 0 0,5-5-13,-6-4 0,7-2-9,-1 1 0,-2-1 56,1-3 1,1-4-22,4 4 0,-5-3 20,1-2 0,-1-2-43,6-3 1,-1 2 40,0-6 0,5 5-10,0 0 1,0-3-50,-5 3 0,0-6-117,0 5 1,1-4-69,-1 4 0,0-6 119,0 2 0,5-2-89,0 1 1,0-3 72,-5 4 1,1-4 64,-1-1-77,0 0 0,0 1 271,1 4 1,-6-2 116,0 6 1,-4 0-98,5 5 0,-6 0 207,6 0-250,-7 0 0,5 7 120,-3 2 0,-4-1-89,4 1 0,1 1 31,-1 4 0,5 0-22,-6 1 1,3 4 4,-3-1 0,3 1-102,2-4 1,4-6-4,-4 1 0,6-7-105,3 2 1,0 1 95,6-1 1,-1-7-120,6-7 0,1-4 123,3-1 0,-2-5-211,7 0 1,-6-5 1,1 5 1,-3-5-12,-1 5 1,-6 0 183,1 5 0,-7 0-9,2 0 1,-3 6 174,-2 3-166,1 4 117,-1 1 0,-2 6-107,-2 3 1,-4 4 194,-6 1 0,5 0-79,0 1 1,1-1-41,-1 0 0,-2-4-45,6-1 1,-4-4-12,5 4 1,-1-6-8,5 2 1,5-10 33,0-4 1,6-4-130,-1-1 1,8-6 96,1-4 1,2 3-160,-2 2 0,-3 4 91,3 0 1,-8 3 41,-1 2 0,-5 4 46,5 6 1,-7 0-3,2 0 1,-5 2-13,-4 2 1,2 4-32,-2 6 1,-2 1 39,1-1 0,1 0-6,4 0 1,0-4 132,0-1 1,2-6-198,3 2 0,3-5-154,7-5 1,-1 2 99,1-6 1,5-1-189,4-4 1,-1 0 125,0 0 1,0-1 65,1 1 1,-4 5 175,-5-1 1,-2 7-133,-4-2 0,3 4 222,-7 1 0,0 0 16,-5 0 1,3 1-114,-3 4 1,4-2-115,-9 7 1,4-7 5,1 2 1,2-4 10,3-1 0,-3 0 40,3 0 1,-4 0-181,0 0 1,0-5 124,4 1 0,-3-1-21,3 5 1,-3-5 56,-2 0 1,0 1 7,1 4 0,-6 4-13,1 1 23,-1 6 0,5-3 94,0 6 1,-4-4-100,-1-1 0,1-1 5,4 2 1,-4 1-4,-1-6 1,1-1 51,4-4 1,0 2-3,0 3 0,0-4 3,1 4 0,-1-4-35,0-1 0,0 5 3,1 0 0,0 0-30,4-5 1,-3 0 30,3 0 0,-3 0-88,-2 0 1,0 0 81,1 0 1,-1 1-20,0 4 1,-5-2 49,1 7 0,-7-1 99,2 5 1,-2-1-15,2-4 29,-4 10 0,10-9-143,-6 9 46,6-3 0,-3-4-301,6-2 1,2 1 109,3-6 0,-3 4-180,3-4 0,-3 6 45,-2-2 0,0 2 138,0-1 1,-4 2-11,-1-2 1,-6 3 108,2 1 137,-3 0 1,-2 0-127,0 0 1,0-4-684,0-1 1,3-5 684,6 0 0,1-2 0,10-2 0</inkml:trace>
  <inkml:trace contextRef="#ctx0" brushRef="#br0">9626 3895 8094,'-6'-20'-1270,"2"2"952,-5-5 1,6 4 820,-2-5 0,-1 7 328,1-2 20,0 3-554,12 2 1,0 6-125,8 3 0,-1 11 89,0 9 1,0 0-1,1 9 1,-1 0-52,0 4 1,2-1-14,3-3 1,-2 1-274,7-6 0,-1 0 79,6-5 0,-1-6-126,1-3 0,-1-4 65,1-1 0,4-8-65,0-6 1,2-6-17,-2-9 1,-3 2 95,3 4 1,-3-3 18,-1 8 0,-6 0 12,1 9 1,-7 2 55,2 7 0,-8 2-39,-1 3 0,-7 4 199,2 10 0,-4 3-109,-1 7 0,5-6-46,0 1 0,0-2 119,-5 2 1,4-4 150,1-5 0,6-1-329,-1 0 1,4 0 127,5 0 1,-2-4-375,7-1 1,-1-1 108,6 2 1,-5 1-728,-1-6 1,-5 6 43,1-2 829,-4 10 0,-7-3 0,-1 4 0</inkml:trace>
  <inkml:trace contextRef="#ctx0" brushRef="#br0">6455 2772 8226,'0'-14'-1098,"0"3"999,0-3 1,0 3-1,0-10 209,0 1 1,5-4 237,0-9 1,4 1-123,-4-6 1,4 0-2,-4-4 1,6-3-73,-1-2 0,-4 3-215,-1-4 1,-4 9-11,-1 1 0,0 0-171,0-5 1,0 2 69,0 3 0,-1 4 74,-4 5 0,-1 2-111,-4 4 1,-2-3 71,2 8 1,2-1 204,-1 4 0,6 6-123,-2-1 525,-3 7-14,6-3 18,-4 6-426,6 0 59,0 0 0,0 6-153,0 4 1,-2 4 77,-2 5 0,-4 3-171,-6 6 1,-7 6 88,-3-1 1,-2 6-159,-3-1 1,5-3-35,1-2 0,1-3-44,-2-1 1,3-9 11,7-6 1,5-6 274,-1-8 0,7 0 0,-3 0 0</inkml:trace>
  <inkml:trace contextRef="#ctx0" brushRef="#br0">6512 1905 8226,'29'2'-23,"-1"2"0,-1 4 233,-3 6 1,2-4-230,-2-1 0,5-4 101,4 5 0,-2-7-1244,7 2 1162,-6-4 0,3-14 0,-7-2 0</inkml:trace>
  <inkml:trace contextRef="#ctx0" brushRef="#br0">6725 1535 8226,'15'0'-10,"0"0"226,4 0 1,5-1-195,9-4 0,-1-4 91,6-10 0,-2 3-136,2-3 1,-3 3-183,-7 2 1,-6 1-621,-3 4 825,-3-4 0,-2 5 0,1-6 0</inkml:trace>
  <inkml:trace contextRef="#ctx0" brushRef="#br0">6896 1621 8287,'0'9'0,"0"1"0,0-6-15,0 6 0,0-5 432,0 4-162,0 1 1,5-1-292,0 0 1,1-5 104,-1 0-389,-4 4 7,5-6-62,-6 4 144,0 1-344,0-6 316,0 5 0,2-12 44,3-3 1,0-4-37,9-1 0,-3-2 166,8-3 0,-2-2 121,2-2 0,-3-2-18,3 6 1,1-2 20,-1 2 0,2 3 190,-2-3 1,-5 8 72,0 2 121,0 6-296,-6-4 1,0 9 242,-3 3 0,-3 3-67,-2 6 1,-2 5-115,-3 0 0,-3 4-81,-6-4 0,-5 5-166,0-5 0,-4 5-248,4-5 178,0 0-134,4-5 204,8-6 0,0-8-295,7-10 0,5-4 69,0-5 1,7 3 166,3-3 1,-1 8 49,5 2 1,-3 6 166,-2-2-176,6 3 0,-4 2-8,3 0 0,-9 7 42,-6 2 0,-2 4-12,-2 1 54,0 0 0,-6 7 0,-2 1 0</inkml:trace>
  <inkml:trace contextRef="#ctx0" brushRef="#br0">6924 1905 8287,'-7'8'0,"2"-3"13,10-10 1,4-1 182,10-4 0,3-4-180,7 0 1,4-1 82,0-4 1,6-3-379,-1-1 1,-3 1 141,-2-2 0,-1 5 19,1-5 0,-9 8-652,-1 2 770,-12 0 0,2 12 0,-5-4 0</inkml:trace>
  <inkml:trace contextRef="#ctx0" brushRef="#br0">7038 1848 8287,'13'14'-627,"-4"1"1,2-1 817,-6 0 1,1 5 304,-1 0 1,-3 6-132,3-1 1,-4 3-324,-1 1 1,0-4 91,0 0 0,0-7-287,0 2 139,0-10-196,0 4 0,0-13 10,0 0 0,6-13-18,4-10 0,-1-4-76,6-2 0,-4-4-156,8 0 1,-5 0 142,-5 4 0,4 7 307,-4 3 0,4 5 108,1 5 0,-4 2-87,-1 7 1,-1 2 181,2 3 1,1 4 80,-7 10 1,6 3 225,-5 7 1,-1-1-77,-4 1 0,-1 1-104,-4 3 0,-1-3-151,-4 3 1,-2-5 37,2-4 1,-3 1-284,-1-6 0,0 0 49,0-5-84,0-6 1,1-3 10,3-10 0,4-4-442,6-10 1,0-5-155,0-9 0,6-3 292,4-7 0,7 5 118,2 0 0,2 8 80,-2 2 1,3 2 307,6 12 0,1-3-164,-1 7 1,5 4 159,1 1 1,-6 4 148,-4 1 1,-2 5 257,2-1 0,-4 7-151,-6-1 1,-6 2 137,-3 3 1,-4-6-329,-1 1 0,-1-1 49,-4 5 1,-7 5-269,-7 0 0,-8 0 84,-2-5 0,1 5-771,-5 0 1,4-4 94,6-6 0,-3-6 637,7 2 0,0-4 0,5-1 0</inkml:trace>
  <inkml:trace contextRef="#ctx0" brushRef="#br0">7294 2047 8287,'14'0'0,"2"0"0,3 0 0,3 2 63,7 2 1,-1 4 113,1 7 1,-1-6 52,0 1 1,1-7-318,-1 1 1,-4-2 88,0-2 0,-7 0-593,2 0 0,-3 0 591,-2 0 0,0-13 0,0-2 0</inkml:trace>
  <inkml:trace contextRef="#ctx0" brushRef="#br0">7721 1592 8263,'6'-14'0,"-3"0"-259,7 0 1,4-5 148,5 0 1,4-5 796,-4 5 0,11-6-229,-1 1 0,10 2-158,4-2 1,1 2-394,8-2 1,-3-1 109,-1 6 1,-4-4-569,-16 4 1,-2 4 56,-12 6-788,-6 6 1282,-2-4 0,-18 7 0,-4 0 0</inkml:trace>
  <inkml:trace contextRef="#ctx0" brushRef="#br0">7991 1237 8263,'14'14'-783,"0"0"0,2 0 1357,3 1 0,-3 5-81,3 4 1,-3 4 0,-2 6 0,-2 2-320,-2 7 0,-4-1 78,-6 1 1,-1 4-247,-4 1 0,-5 4 66,-9-5 0,-3 2-444,-6-2 1,-1-2 269,1 2 0,6-7-242,3-3 1,3-11-606,2-3 949,0-5 0,0-17 0,-1-2 0</inkml:trace>
  <inkml:trace contextRef="#ctx0" brushRef="#br0">8176 1678 8263,'28'4'639,"1"1"1,4 6-163,0-1 1,0 4 349,-5 5 1,1-3-326,-1 2 0,2-2-325,4-2 1,-3 2 181,7 3-106,-6-9-395,15 15 0,-9-16 1,11 12-1</inkml:trace>
  <inkml:trace contextRef="#ctx0" brushRef="#br1">6555 1166 8617,'-19'0'-84,"0"0"1,0 0 39,5 0 0,0 0 0,-1 1 422,1 4 0,0-3-410,0 2 0,-1 3-69,1-3 0,0 7 53,0-1 1,0-1 165,-1 6 0,1-4-200,0 8 1,0 1 175,-1-1 1,1 8-180,0 1 1,-5 7 123,0 8 0,-5 6-91,5 3 1,-4 3 20,4 2 1,-6 2-393,1 2 1,-3-1 376,-1 7 0,1 4 33,3 4 0,11-34 1,-1 1 95,2-2 0,0 0 1,-1-1-1,0 0-93,-2-1 1,1-1-1,-8 34 128,3-4 0,5 7-88,4-3 0,2 3 10,4-3 0,2 1-66,-3-1 0,4 6 50,1 4 0,2-38 0,2 2-52,1 0 1,0 0 0,-1-3 0,0 0 46,5 34 0,-1-1-25,1-4 0,2 4 1,-6-9 1,5-1 94,-6 1 1,6-1-15,-5 1 1,4-4 22,-4-10 1,1 3-68,-1-3 0,-2 1 24,7 3 1,-6-2 135,6 8 1,-6-4-113,6-1 0,-1-2 10,6-3 0,-1-3 5,0-6 0,0 1-95,1 4 0,-1-9 31,0 4 1,2-10-98,3 0 1,-2-4 38,7-6 0,-5-2 301,4-7 1,1-6-160,5-3 1,5-5 24,4-5 1,-1-8-146,1-6 0,-5-8 43,5-1 1,-7-2-133,2-8 1,-3-6 125,-1-8 1,-5-5-281,-1-5 1,-5-4 364,1-10 1,-9 37 0,0-1-270,0-2 1,-1-1 0,1 2-1,1 1 248,-2 0 1,1 0-1,0 0 1,2-1-80,2-1 0,0-1 1,-2 0-1,0-1-4,0-1 0,-1 0 0,1 2 1,0-1 29,2-1 1,1 0 0,-3 3 0,-1 0-75,2 0 0,-2-1 0,-2 2 0,-1-2 33,2-4 0,-1 0 0,-1 0 0,-1 0-6,-3 0 0,1 0 0,1 0 1,-1 0-90,-2 2 1,-1 0 0,0 0 0,1-1 53,-3-2 1,0 1 0,0-1-1,0 1 92,0 4 0,0 1 1,0-3-1,0 1-28,0-36 1,0 2 55,0 3 1,0-3-84,0 2 0,-2 4 197,-3 1 1,-4 7-66,-10-7 0,-3 10-29,-7-1 0,-1 2-131,-3-1 1,1-3 102,-5-2 0,5 4-75,-1 10 0,4 3 43,6 7 1,-4 7 85,3 7 0,2 2-85,-2 12 1,5-2-251,-4 11 1,5 1-42,-1 4 1,8 0-632,2 0 1,6 1 1044,-2 4 0,3 3 0,2 6 0</inkml:trace>
  <inkml:trace contextRef="#ctx0" brushRef="#br1">8119 4080 8173,'-7'8'11,"-2"-3"1,-4-4 190,-1-1 1,0 0-93,0 0-71,-1 7 1,3-4-468,2 6 0,-2 1 428,2 4 0,-9 0 0,-3 0 0</inkml:trace>
  <inkml:trace contextRef="#ctx0" brushRef="#br1">4280 4194 8395,'-46'-21'-187,"4"-2"1,8 2-234,1 2 0,9 3 1392,6 2-40,2 0-839,8 6 0,9 2-678,14 6 0,7 11 585,11 3 0,3 3 0,7-2 0</inkml:trace>
  <inkml:trace contextRef="#ctx0" brushRef="#br1">8488 4407 8247,'0'-36'-609,"0"7"322,0 15 0,2 9-130,3 10 417,-4 9 0,-1 2 0,-8 5 0</inkml:trace>
  <inkml:trace contextRef="#ctx0" brushRef="#br1">4749 4478 8362,'29'-28'0,"5"-1"0,3 1 0</inkml:trace>
  <inkml:trace contextRef="#ctx0" brushRef="#br1">7621 3654 16562,'-16'0'-25,"-3"0"1,4 0-388,-4 0 1,3 0 301,2 0 0,-5 6 370,0 3 1,-2 6 117,2 4 1,3 4-243,-3 10 1,5 4-1,5 5 1,1 6-115,3-1 1,4 5 208,-4-4 1,10 5-237,4 0 0,5-6-315,5-4 0,8-4-429,6-10 0,11-6 326,-1-13 0,3-6 326,-3-8 1,-1-11 352,1-8 0,-7-9-31,-3-1 1,-3-6-48,-1 1 1,-5-8-146,-1-2 1,-5 1 240,1 4 1,-5 1-227,-5-1 0,-2 2-241,-7 3 1,-2 3-185,-3 7 1,-3 1-368,-6 3 1,-6 10 276,-4 9 0,-3 4 67,-1 1 1,1 6 327,3 4 1,4 2 110,5 2 1,3 1-12,2-1 0,12-1-114,12-4 1,0 4 0,7-5 0</inkml:trace>
  <inkml:trace contextRef="#ctx0" brushRef="#br1">8673 3611 16348,'-6'8'1711,"0"0"-1212,-4-3 0,-2 2-154,2 8 1,-3 5-564,-1 4 1,-5 4 141,0 5 0,0-1 176,5 6 1,0 0-34,0 5 1,6-1 44,3 1 1,5-5-356,5 0 1,-2-7-210,6 2 1,1-7-290,4-3 1,2-12 386,3-1 1,3-10 140,6-10 0,1-7 155,-1-16 0,-4-5-221,0-9 0,-7-4 186,2-6 1,-10 2-78,-4 3 0,-6 4-265,-9 10 1,-7 5 119,-16 10 1,-12 4 359,-12 9 0,-6 10 0,-8 8 0</inkml:trace>
  <inkml:trace contextRef="#ctx0" brushRef="#br1">4749 4251 12364,'-14'0'-1716,"4"-5"1304,1 0 1,0-6 354,-6 2 1,3 1-1,1 0-47,1 2 1,2-5-10,-1 1 1,-2 2 272,6-1 1,0 4 21,5-5 74,0 7 0,0-1-195,0 8 0,2 9 75,3 6 0,1 6 25,3-1 1,6 7-13,-1 3 1,0 4-116,5-5 0,1 0 24,-1-5 0,0-7-182,-4-7 0,-1-6 124,0-8 1,5-8 169,0-6 0,-2-11-8,-7-9 1,2-10 37,-2 2 1,-4-4-145,-1 3 0,-3 5 103,-2 0 1,0 0-54,0-4 0,-8 5-58,-7 4 0,0 9-346,-9 6 1,0 3-85,-4 6 1,-2 4 19,-3 10 1,-4 4 20,-5 10 1,-1 2 214,0 2 1,7 3 125,3-7 114,3 6 0,-5-9 1,-1 4-1</inkml:trace>
  <inkml:trace contextRef="#ctx0" brushRef="#br1">3953 3810 19637,'-28'5'-637,"-1"-1"1,5 3 988,1-2 1,1 2 190,-2 8 0,-3 0-105,3 4 1,-1 5-174,1 9 1,-1 5-386,6 10 0,5-4-8,4 3 0,7-3 235,-1-1 0,4 0-419,4-1 1,9-1-267,6-3 0,9-9-245,5-10 1,5-10 330,15-4 1,-3-18 614,2-10 0,-1-7 102,-4-13 0,-7-1-240,2-8 1,-13-4 68,-1 4 0,-9-5-9,0-4 1,-5 7 330,-4-3 0,-5 10-38,-10-1 0,-5 12-715,-9 8 0,-12 7-170,-17 12 1,-10 12-39,-18 16 0,37-6 0,-1 4 178,-3 5 0,1 3 0,2 2 0,2 3 407,2 2 0,1 2 0,0 1 0,1 1 0,2 2 0,2 0 0,-1 2 0,1-1 0</inkml:trace>
  <inkml:trace contextRef="#ctx0" brushRef="#br0">6981 4691 8426,'0'-14'54,"0"6"1,0 10 0,0 12 318,0 8 0,0 7-258,0 4 1,-1-2-129,-4 7 1,3-6-110,-2 1 0,-3-3 135,3-1 1,-3-1-447,3 0 1,0-5 221,-5-5 1,4-2-343,-4-2 1,4-6 11,-4-3 541,-1-3 0,-4-2 0,0 0 0</inkml:trace>
  <inkml:trace contextRef="#ctx0" brushRef="#br0">6754 4947 8426,'0'15'-608,"0"5"436,0 4 1,6 9 997,4 5 0,-1 4-274,5 6 0,-3-2-137,8 6 0,-3-8-75,-2-1 0,1-7-71,-1-8 1,6-10-283,4-4 1,3-9 143,1 0 0,7-17-781,3-6 0,3-16 411,2-8 1,-1-7-16,1-8 1,0-6 0,-1-2 0</inkml:trace>
  <inkml:trace contextRef="#ctx0" brushRef="#br0">4024 7122 8451,'-14'-4'0,"0"-1"0,4-5-663,1 6 0,4-6 486,-5 6 0,6-6 810,-6 5-330,7-6 0,-8 8 86,6-6-5,1 5-246,4-2 1,6 6-97,3 0 1,4-1 64,1-4 0,2 3 6,3-3 1,-2 4-132,7 1 1,-2 0 73,2 0 0,3 0-57,-4 0 0,4 0 74,2 0 1,-1 5-99,1-1 1,1 7 83,3-1 0,3-2-104,7 1 0,-1-1 62,1 2 1,4 1-9,1-7 0,-1 1 100,-4-5 1,0 0 1,-1 0 0,4 0-58,6 0 1,3-1-238,16-4 1,4-3 279,-33 1 0,1 0 0,-1 0 1,0 0-222,-2 0 0,0-1 0,5-1 1,0-1 122,0 1 0,0-1 0,3 1 0,1-1 18,1 3 0,-1 0 1,0 1-1,-1 0-78,-3 1 1,0 0 0,0-1 0,0 1 57,-5 2 1,0 1 0,3 0 0,0 0-77,2 1 1,0 2-1,0-1 1,0 0 152,0-1 0,0 2 0,0 1 0,0 0-51,-5 0 1,0 1 0,1 2 0,-1 1 48,2-1 0,1 0 1,0-1-1,1 0-41,3 0 1,1 1-1,0-1 1,-1 0-14,-4 0 1,-1 1 0,2 1-1,0-1 7,-3-2 0,-1-1 0,5 1 0,2-1-37,2-2 0,1 0 1,0 0-1,0 0 32,2 0 1,0 0-1,-4-1 1,0 0-19,-1-1 1,1 0 0,4 0-1,2 0 24,3-2 0,0-1 0,-2 1 0,0 0 0,-2 0 1,-1-1-1,-4-1 1,0 1 27,-1 2 1,1 1-1,1-1 1,1 1-39,2 2 1,1 0-1,-2 0 1,0 0 37,-3 0 0,-1 0 0,-2 0 0,-2 0 0,0 0 1,0 0 0,-2 1-1,1 0 2,6 1 1,-1 0 0,1 0-1,-1 0-29,3 2 0,0 1 0,-6-3 0,-2 1 0,-1 1 0,-1 1 0,0-2 1,1-1-27,-1 3 1,0-1 0,4-2-1,1 0-6,0 0 1,0 0 0,-1-1 0,0 0-191,37-1 1,-4 0 241,-6 0 0,2 0 72,3 0 0,1 0-83,4 0 1,-5-5 78,-10 0 1,-5-4-96,-8 4 1,-9-4 0,-6 4 1,-7-4 7,3 4 1,-11 0 440,-4 5-1168,-3 0 946,-2 0-1722,-6 0 1603,-2 0 1,-18 0 0,-4 0 0</inkml:trace>
  <inkml:trace contextRef="#ctx0" brushRef="#br0">6285 6795 11069,'14'0'-2760,"0"0"2543,0-6 214,1 5 1,-6-6 39,1 7 1,-6 2-38,6 3 1,-6-2 45,6 6 0,-5 1 49,4 4 0,-4-5-181,4 1 0,-4-1 52,5 6 0,-3-6 33,3 0 0,3-4 10,-4 5 1,-1-7 42,1 2 1,1 1 76,4-1 1,0-1-19,1-4 0,4 0-36,0 0 1,-1 0-2,-3 0 0,-1-4-263,0-1 0,0-6-319,1 1 0,0 1 917,4-5 0,-3 3-219,3-8 1,2-2-142,-2 2 0,1-5-126,-1 6 0,-2-6 73,7 5 1,-6-5-9,0 5 0,-2-1 33,-2 1 0,5 1-14,0-5 0,0 4 64,-4-5 0,-3 5-57,-2-5 0,2 1 77,-2-6 0,2 6-88,3-1 0,-1-5-3,0-4 0,-1-1-35,-4 0 1,4 4 58,-4-3 1,-1 3-27,2 2 0,-1-1 11,5 1 0,-4 1-3,-1 3 1,-4-1-7,5 6 0,-6-5-9,6 5 0,-5-1-34,4 1 0,-4 3-4,4-3 0,-1-1 7,2 1 1,2-7-11,-2 3 1,2-4-118,3-2 1,-1-1 124,0-3 0,0 3-19,0-3 0,1 5 1,-1 4 0,-1-1 180,-4 6-222,4 0 227,-12 5 1,6 4-108,-7 1 56,0 5-11,0-2-44,0 6-22,0 0 38,0 6-19,0 2 0,0 7-3,0-1 0,0 0 4,0 0 1,0 0 19,0 1 1,-2 4-25,-3 0 0,4 1 103,-4-1 0,-1 2-91,1 2 1,0 3 54,5-8 1,-5 8-39,1-3 1,-1 0-36,5 0 0,-2-4-25,-2 5 0,2 0 56,-3 4 0,4-4-20,1-1 0,0 1 6,0 5 1,0-3 12,0-2 0,-5 3-19,0-3 1,0-2 25,5 1 1,0-5-3,0 1 1,0 1 2,0-1 0,0 0 50,0-5 0,0 2 12,0 3 1,2-3-17,3 3 1,-4-3-36,4-2 0,-3 2-87,-2 3 1,1-3 85,4 2 1,-3-2-127,2-2 1,-2 1 86,-2-1 1,0 0-18,0 0 1,5 1 12,-1-1 1,3-5 5,-3 1 1,-2-1 0,3 5 1,1 1-9,-1-1 1,1-5 15,-1 1 1,-2-1-9,6 6 1,-5-1 11,0 0 0,3 0-24,-3 0 1,3 1-9,-2-1 1,-2-5-57,6 1 68,-6-1 1,5 4 56,-3-4-51,-3 4 134,10-5-136,-4 6 0,2-4-8,-1-1 1,-4-6-24,4 2-9,-6 3-12,10-7 1,-10 6 45,7-7-77,-7 6 61,9-4 0,-8 4-12,5-6 0,-4 5 5,4-1-7,-6 1 0,9-3 9,-8 2-5,7-2 0,-8 6 15,7-3 1,-5-4-6,4 4 0,-6-2 8,2 2 0,-2-3-11,2 2 9,-3-2 0,5-1-5,-2 4 15,-3-3-58,10 4 20,-4-6 0,2 0-135,-1 0 0,-4 0 142,4 0 1,-4 0-158,5 0 0,-6 0 133,6 0 1,-5 0-162,4 0 137,-6 0 0,8-2-134,-6-2 54,6 2 10,-3-4-59,6 6 6,1 0 32,-1 0 83,0 0 0,-1-2 95,-4-2-164,4 2 277,-5-11-133,6 5 0,-5-1 18,1-1 0,-7 6-67,2-6 0,1 5 7,-1-4 1,1 4 7,-1-4 0,-4 4 11,4-4 1,1 4-29,-1-5 0,1 6 13,-1-6 1,-2 2-6,7-1 0,-5-4 9,4 4 1,-4 1 2,4-2 0,-4 6 64,5-6 0,-6 5-88,6-4 89,-7 6-80,10-10 140,-12 11 1,7-4-100,-3 6 51,-4 0 0,7 0-21,-3 0-8,-3 0 0,5 2 118,-2 2-107,-3-2 46,10 4-55,-4-6 1,2 0 36,-1 0 0,-4 0-1,4 0 90,-5 0-58,2 0 6,0 0-80,-4 7 1,4-4 55,-6 6-79,6-6 1,-4 5 72,3-3 46,-4-3-82,6 4 0,-4-1 7,6-1-7,-6 1 0,5-5 1,-3 0 0,-3 2-20,2 3 1,0-4 46,0 4-74,-2-4 60,4 6-52,1-6 1,-6 7 39,4-3 86,-4-3 0,1 5-57,3-2 7,-4-3-33,6 10 1,-6-10 27,4 3 14,-3 3 0,4-5-26,-6 6 0,1-6 90,4 2-58,-3 3-64,4 0 1,-4 1 25,2 1 2,-2-7-137,4 10 147,-6-12-168,0 6 0,2-7 27,3 0-921,-4 0 530,6 0 481,-7 0 0,6-13 0,2-3 0</inkml:trace>
  <inkml:trace contextRef="#ctx0" brushRef="#br0">6327 6923 8552,'-9'-9'-671,"-1"-1"1,7 6 315,-2-6 673,-2 1 0,3-5-417,-5-1 136,6 1 0,-4 0-115,7 0 141,0-1 0,0 1 0,0 0 1,0 5 72,0-1-11,0 1 0,0-1-52,0 1 1,0 4 4,0-5 0,-4 6-77,-1-6 0,-4 5 66,4-4 1,-6 4-43,1-4 0,2 6 102,-1-2-99,-1-3 1,-2 5 66,2-7 1,-2 7-90,4-3 1,-6 6 0,-1 0 2,1 0 1,5-2 26,-1-2 0,5 2 23,-4-3 0,4 4-30,-4 1 1,4 0 107,-5 0-103,7 0 0,-5-2-88,4-3 48,2 4-3,-4-6-18,6 7 1,-2 0 53,-3 0-120,4 0 0,-5 2 70,6 3 12,0-4 0,-2 10-3,-3-6 0,4 1 25,-4-1 0,-1-2 3,1 7 0,-1-7 21,1 2-20,3 3 0,-9-5-8,6 6 0,1-4 35,4 4 0,0-4-33,0 5 0,0-6-10,0 6 0,-2-7 26,-3 2-38,4 3 0,-6-5 80,7 6 5,0-6 32,0 10-90,0-5 1,-1 1 24,-4 1-17,4-1 1,-6 1-65,7-1 86,0-5-106,-6 2 53,4-6-2,-4 0 1,4 0 3,-2 0 1,1-2 3,-7-2 0,5 2-1,-4-3 3,-1 4 1,-4-1 50,0-3-47,0 4 1,-1-7 3,1 3 0,0 2-6,0-7 0,4 6 4,1-6 0,1 1-103,-1-5 0,-3-1 86,8 1 44,-7 0 0,9 4-54,-3 1 158,4 6 1,-4-2-135,0 10 1,-1 3 4,1 6 0,-1 2 32,-4 3 1,-2 1-21,2 4 0,-2-4-5,-3-5 0,6 4 15,-1 0 0,3 0-366,-3-5 271,-3 0 0,12 0-445,-4 0 0,4-4 21,1-1 490,12 1 0,4 10 0,12 2 0</inkml:trace>
  <inkml:trace contextRef="#ctx0" brushRef="#br1">5545 7094 8536,'-8'-14'-473,"-3"4"55,7 1 1,-1 4 1654,5-4-1053,-6 5 65,4-2-235,-4 6 1,7 2 89,4 2 0,-3 4 70,2 7 0,3 4-36,-3-1 1,3 6-90,-3-5 0,-2 5 16,3-5 0,1 4-107,-1-4 1,4 0-20,-4-4 0,5-6 144,-6 1 1,7-7-102,-1 1 0,-2 3 128,1-3-126,1 1 1,5-5 52,4 0 0,-3 0-77,3 0 1,-1 0 85,1 0 1,1-5-3,4 1 0,3-1-12,-4 5 1,-1-2-3,2-2 0,-5 2-36,5-3 0,-5 4 38,4 1 0,-4-5-85,5 0 0,-5-1 75,5 1 1,-5 2-89,4-6 0,-4 4 75,5-5 1,0 7-6,4-1 0,1 0 75,-1 0 0,0 2-74,1-3 1,-2 4 0,-4 1 1,3 0 11,-7 0 0,1 0-26,-1 0 0,-8 1 29,3 4 1,-2-3-118,2 2 1,-5-2 60,1-2-21,-1 0 55,5 0-36,1 0 144,-1 0-123,0 0 283,0 0-250,0 0 0,-4 2 108,-1 2 1,-4-1-104,5 7 1,-6-5 2,6 4 0,-5 1-9,4 4 1,-4-5 21,4 1 1,1 1-30,4 8 0,-5-3 20,1 3 1,-1 1 57,6-1 1,-1 0-62,0-5 1,0 0 61,1 1 0,-1-1-110,0 0 1,0-1-2,0-4 1,1-1-192,-1-3 234,0-4 0,-1 4 53,-4-10 1,2 2-74,-6-6 1,0-1-2,-5-4 0,1 5-4,4-1 55,-3 1 0,4-6-48,-6 1 0,0 5 19,0-1-17,0 1 0,0-5 10,0-1 1,5 6-45,-1-1 1,6 1 33,-5-5 0,6 4-308,-2 1 235,4-1 1,1-4 71,0 0 17,0 6 1,1 2-6,-1 6 1,-5 0 134,1 0 1,-5 0-154,4 0 0,-4 0 145,4 0 0,-4 0-63,4 0 0,-4 4 82,5 1 1,-6 1-93,6-1 1,-1-3 107,6 2 0,-1 3-97,0-3 1,0 6 4,0-5 1,2 4 21,3-4 1,3 11-21,7-2 0,-1 8 45,1-3 1,5 0-55,4-5 1,-1-6 42,1-3 1,-5 1-34,5-1 1,0 0 148,4-5 1,-5-2-52,-4-3 1,-3 2 25,-2-6 0,-1-1 134,-3-4 0,1 0-101,-6 0 1,0-5-60,-5 0 0,0-2 0,1 2 0,-1-3-261,0-6 1,0-1 98,0 1 0,1-7-151,-1-3 0,0-5-332,0-4 0,7 1-384,3-6 0,-2 2-733,1-3 1,7 0 1250,8 5 1,3-12 0,2 2 0</inkml:trace>
  <inkml:trace contextRef="#ctx0" brushRef="#br0">21355 4094 8382,'0'-14'-138,"0"0"0,-1 4-107,-4 1 0,4 4 749,-4-4 1,-1 4-56,1-4 1,-2 5 328,3 0-497,-4-4 1,-6 1 6,-1-2 1,6-2-71,-1 6 0,1-4 0,-5 4 0,0 0-299,-1 5 0,1 0 131,0 0 0,-7 0-199,-2 0 0,1 6 100,-2 4 0,-5 3-130,-4 1 1,-5 6 126,5 4 1,-5 3 140,5 1 1,0 1-44,4-1 1,3 1 159,2-1 0,3 0-94,7 1 1,5 1 20,-1 3 0,7 5 103,-2 9 1,4-1-125,1 6 0,1-4 124,4 4 0,3-5-153,6 5 0,2-6-17,3 2 0,8-9-10,6-1 0,5-8-151,-5-2 1,5-1 191,-5-8 0,7 0-20,-3-5 0,0-6 249,1-3 0,-5-7-100,5-7 1,1-4 54,9-15 1,-2 1-76,6-11 0,-2-1-378,2-9 0,-3-1 247,-6-3 0,-7-8-199,-3 3 0,-4-9-65,-5 0 0,-10 6 180,-9-2 1,-4 11-342,-1-5 1,-12 8 174,-7 1 0,-8 4-234,-6 5 1,-10 5 142,-9 9 0,-7 5-581,2 10 0,-1 4 847,11 10 0,-4 4 0,5 7 0,0-2 0,-1-3 0</inkml:trace>
  <inkml:trace contextRef="#ctx0" brushRef="#br0">20474 3639 8215,'-14'-20'0,"0"6"314,-1-1 0,1 1-23,0 5 0,-5-2-55,0 1 0,-8 2-7,-1 4 1,-2 2-63,-8-3 1,6 4 115,-1 1 0,3 4-1,2 1 1,4 8-166,0 1 0,7 3 146,-2 12 1,3 4-172,2 14 0,0 12 53,-1 12 1,0 8-336,5-35 0,1 2 0,1 0 0,0 0 194,-2 1 1,1 0 0,1 5 0,2 1-307,1-1 1,0 0-1,-1 0 1,1 0 197,2 1 0,1-2 1,0-3-1,1-2 40,3-3 0,1-1 0,6 37-218,10-8 0,-1-8 282,5-6 0,-4-8-36,5-11 0,5-8 8,4-6 0,6-13 708,-1-2 0,11-7-368,8-7 0,-5-9-22,5-10 1,-5-11 62,0-7 1,-3-4-230,-6-11 1,-7 2-177,-3-12 0,1 1 121,-6-5 1,-12 34 0,0 0-133,-4-4 0,-1 1 0,10-34 10,-11 34 0,-1-1 0,2-33-105,-2 3 1,-6 6-54,2 4 0,-5 4-171,-5 5 1,-4 10-314,-10 14 1,-5 8 694,-9 10 0,-2 4 0,-3 6 0,4 0 0</inkml:trace>
  <inkml:trace contextRef="#ctx0" brushRef="#br0">21711 3597 8156,'-14'-2'0,"-1"-3"0,1 4 182,0-4 0,5-1 1,-1-1 363,-1 0 0,-3 2-255,-5-5 0,1 1-5,-5-5 1,4-1-45,-5 1 0,0-5 29,-4 0 0,4-4 1,1 4 1,-1-5-57,-5 5 0,1-5 26,0 5 0,-1-4-241,1 4 1,-7 1-118,-3 9 0,-6-2-118,-8 6 1,-2-4 7,-12 4 0,-1-5 75,-4 6 1,11-6 148,3 5 0,4-4-20,-4 4 1,0-6 269,0 2 0,-6 1-71,-4-2 0,4 7 75,2-2 0,-3-1-141,3 1 1,-2 1-118,1 4 1,0 1-74,-9 4 1,32 0-1,-2 3-129,-6 0 1,-1 3-1,4 0 1,1 1 29,0-3 0,1 1 1,-1 5-1,0 0 74,1-1 0,-1 1 0,-4 0 0,-1 1-2,3-1 0,0-1 0,1-1 0,0 0 38,1-1 0,1 0 0,2 1 0,1 1 245,-32 10 1,1-2 4,4 2 0,-5-5-9,-1 4 0,1-1-95,-4 2 0,5 3-23,8-3 0,1 2-115,9 3 0,-2 4 126,2 0 1,-8 2-131,3-2 0,-3 3 84,3 7 1,7 0-153,2-1 0,10-1 158,5-3 0,5 3-12,4-3 1,5 2 201,9-2 0,-1 8-65,7-4 1,-1 12-96,5 3 0,0-5-8,0 5 1,1-5 44,4 0 0,3 2 73,6-7 1,5-4 216,0-5 0,7-2-33,-3 2 0,10 3 39,5-3 0,8-3-336,2-2 0,5 2-743,-1-2 0,-1-5 420,1-4 1,-1-7 30,1 2 1,5 0 376,-1-5 0,8 4 0,7-9 1,5-1 35,-1 2 1,4-7-302,-8 1 1,5 0 220,-5 0 0,7 0-79,-36 0 1,1 1 0,1-3 0,1-1-12,-3 2 0,1-1 0,1-1 0,-1 1-67,33 3 0,1-4 67,-1 4 0,-35-4 0,2 0-25,2-1 0,0 0 1,-2 0-1,-1 0 39,38 0 0,-5 0 39,1 0 0,-2-5-51,2 0 1,-35 0 0,1-1 6,3 1 0,0 1 0,-2 0 0,-2 0 49,35-6 0,-3 1 9,-2-5 1,6-1-26,-37 8 0,1 0 1,38-7-18,-39 7 0,0 0 0,39-7-47,-38 6 0,-1 1 0,36-7 59,-10 0 0,4-5-55,-4 0 0,8-2 24,2 3 0,-5-3-6,-5-3 1,-10-3-87,1 4 1,-12 1 80,-2-2 0,-2 0 7,-8-4 0,2 4 3,-2 0 0,-3 1 74,3-6 1,-4-4 81,-6 0 0,0-2-90,-4 2 0,-5-3 271,0-7 1,0 0-314,-4 1 0,-4-2 66,-1-4 0,-4 9-98,-1-4 1,-1 3-40,-4-2 1,-3-1 56,-6 1 1,0-3-36,-1-2 0,0 1 18,-4-6 1,1 1-5,-5-1 1,4 3 72,-5 7 0,5-1 12,-5 0 0,5 5 3,-4 1 1,4 5 155,-5-1 0,2 4-230,-2 6 0,-4-4 56,-1 3 1,-5 2-141,-9-2 0,-6 2 106,-3-1 0,-7-4-443,-7 3 1,6 2 264,-6-2 0,10 2 71,4-2 1,0-2 134,-5 2 1,0 3 148,0 2 0,-6-1-2,-3 1 0,3 1-110,1 9 1,5-4-49,5 4 0,-5 3-69,0 1 1,-3 3-139,-11 2 1,-1 0 36,-9 0 1,40 1-1,0 0-92,-35 4 0,3-2 131,2 6 1,-5 1-166,32-4 0,-2 2 1,3 1-1,0-1 229,-3-1 1,2 0-1,3 3 1,1-1-66,-36 6 0,-1-1-15,1 5 0,36-11 0,-1 0 75,-35 6 0,36-7 0,0 0 159,-36 7 1,2 5-111,7 0 1,4 5 5,6-5 0,-1 11-40,-4-2 1,-2 5-3,-7 1 1,6-3-74,3 7 1,7-2 81,7 2 1,1 3-83,9-3 1,2 8-81,-2 2 1,6 4-24,-1-5 1,0 7 126,5-2 1,-4-2 32,8 3 0,4-3 84,1 2 0,9 4-136,6-4 0,2 3 331,2 2 0,0 11-60,0 3 1,6-2-107,4-2 0,2-3-19,3 3 1,4-4-399,-1-6 1,8-5 47,-3 0 1,4-5 48,2 6 0,-1-9 147,1-2 1,4-5-54,0-9 0,8-1 191,2-3 0,10-1-99,9-8 0,11 2 192,-2-7 1,6-3-32,-6 3 0,-30-8 0,0-1 35,-1 2 1,1-1-1,6-1 1,1-1-53,3 0 1,2 0 0,2 2 0,-1 1-69,-2-1 1,0 1 0,4 0 0,0-1-19,1-2 1,0 0 0,5 0 0,1 0-119,3 0 0,1 0 0,-6-2 0,-1-1-66,-3 1 1,0-1-1,6-3 1,0-1-169,4 0 0,-1 0 1,0 1-1,-1-2 131,-7-1 1,-2-1 0,3-1 0,-1 0 72,-6-1 1,0 0 0,3-1 0,-1-1-8,1 0 0,-1 0 0,-4 0 0,-2 0 135,-5 0 0,-1-1 0,1 1 0,-2-2 135,-3 0 0,0-1 0,2-1 0,1 0-103,-3-4 0,-1 1 0,3 2 0,-1 0 87,32-19 1,-34 20-1,-1-2 339,26-22 1,-1-3-320,-4-2 0,-5 1-178,1-6 0,-6-2 69,-21 24 1,0-1 0,20-29-199,-22 27 1,-1-1 0,20-26-61,-5-1 0,-8 2 11,-6 2 1,-13 2 562,-2 3 0,-6-3-538,-3 3 0,-3-2 222,-6 2 0,-9-2-84,-15 7 0,-3 4 115,-7 5 0,-6 5-73,-3-5 0,3 6 167,2-1 1,1 2-60,-2-3 0,-2 3-45,-7-7 0,-2 2 94,-2-2 0,-4-3-122,-6 3 1,5 1-162,-1 0 0,10 0 97,-4-1 1,4 2-27,-9 3 1,-7 3 94,33 13 0,-1 1 1,3 3-1,-1 2 24,-37-8 1,3 3-34,2 2 1,-8 6 2,37 5 0,-1 1 0,-2 4 0,-2 1-6,-2 1 0,-1 2 1,0 2-1,0 2-51,1 2 1,-1 0 0,-3 4 0,-2 1-71,-1 2 1,-1 0-1,-3 2 1,0 1-181,-4 1 1,0 1 0,2 1 0,0 2 124,1 4 0,-1 0 0,0 1 0,-1 1 40,-3 2 0,0 1 0,1-1 1,0 1 16,-1-1 1,0 1-1,-1 0 1,1 1-2,-3 0 1,0 2 0,7-3 0,0 0 34,-3 2 1,2 0 0,5 1-1,2 1 96,1 0 1,1 1 0,2-3-1,1 1-70,-2-1 1,2 0-1,6-2 1,1 0-135,3-1 1,2 1-1,7 2 1,4 2 119,3 0 1,2 0-82,6 2 1,3 0 0,5 1-1,4-1-351,1 1 1,3 0 495,3 2 0,1 1 0,-1-1 0,0 0 0,5 5 0,1 0 0,0 1 0,1 1 0</inkml:trace>
  <inkml:trace contextRef="#ctx0" brushRef="#br0">20701 3156 7281,'0'-14'766,"0"0"0,0-7-424,0-3 0,2-9-196,3-5 0,3-3-121,6-1 1,0-9 112,0-6 0,1-1-462,-1-9 1,-2 12 232,-2-2 1,1 5-159,-6 0 0,-1 3 185,-4 6 0,0 7-209,0 3-1,0 8 66,0 1 0,-1 11 113,-4-1 1,2 9-449,-7 1 297,7 2 315,-3 2 1,4 0-186,-2 0 341,2 0-146,-4 0 397,6 0-229,0 0 1,0 6-37,0 4 1,-7 4-72,-2 5 1,-10 5-209,-5 9 1,-3 2-16,-1 2 1,0 8-280,-1-7 0,7 0 79,3-10 1,5-6-24,4-3 306,4-3 0,0-8 0,-2-2 0</inkml:trace>
  <inkml:trace contextRef="#ctx0" brushRef="#br0">20829 2317 8450,'16'5'8,"3"0"0,2 1 198,2-1 1,3-2-70,-7 6 0,4-4-192,-4 5 0,0-7-406,-5 2 1,-4 1-11,-1-1 471,-5-1 0,8-16 0,-4-4 0</inkml:trace>
  <inkml:trace contextRef="#ctx0" brushRef="#br0">20829 1635 8448,'2'-10'74,"3"1"0,4 4 171,10-4 0,-1 1-105,5-2 0,1-2 36,4 2 1,6-7-172,-1-2 0,5-5-509,-5 5 1,-2 0 325,-7 5 0,-3 5 178,-7-1 0,0 7 0,0-3 0</inkml:trace>
  <inkml:trace contextRef="#ctx0" brushRef="#br0">21185 1734 8412,'9'0'-3,"1"0"0,-1-1-243,6-4 0,-1-1-363,0-4 1,0-2 408,0 2 0,1-2 359,-1-3 1,0 1-592,0 0 175,0 0 257,-6-1 0,-1 1 0,-7 0 0</inkml:trace>
  <inkml:trace contextRef="#ctx0" brushRef="#br0">21284 1606 8406,'0'16'-396,"0"3"1,0-3 255,0 3 0,0 3 375,0 2 1,0-2-134,0 2 1,0-2-60,0 1 1,0 3-26,0-7 0,0 0-385,0-5 331,0 0 1,-4-5-411,-1 1 125,-6-7 0,3 2 98,-6-10 0,4 0 92,1-9 1,1 2 130,-2-12 0,-2 0 0,4-4 0</inkml:trace>
  <inkml:trace contextRef="#ctx0" brushRef="#br0">21156 1678 7349,'0'-15'240,"0"7"545,0 2-401,0 25 1,0 0-157,0 19 1,-1 0-186,-4 4 1,2-4 23,-7 0 0,3 0-88,-3 5 1,-1-8 52,6-7 0,1-1 167,4-8-216,0 0 1,1-11 119,4-4 0,0-4-225,9-4 1,-3-4 109,8-6 1,1-7-196,-1-3 1,5 2-112,-5-1 0,6 0-130,-1 0 1,-2-4-256,2 3 703,-7-3 0,10-7 0,-5-3 0</inkml:trace>
  <inkml:trace contextRef="#ctx0" brushRef="#br0">21498 1336 8396,'14'-8'0,"-3"-4"0,3 2 0,-3-2-199,8-3 1,2 1 130,-2 0 0,1 1 132,-1 4 0,-1-4 3,5 4 1,-5 2 67,1 3-149,-4 2 85,0 2 0,-8 2 33,-2 2 0,-5 11-30,-5 8 1,-7 6-42,-7 4 1,-13 3 26,-1 7 1,-2 4-144,-3 1 0,1 2 83,-6-7 0,7 1-109,2-11 0,6 1 83,4-6 0,4-6-293,5-3-131,8-9 1,0-6 143,7-8 0,0-6 306,0-9 0,13-3 0,3-6 0</inkml:trace>
  <inkml:trace contextRef="#ctx0" brushRef="#br0">21555 1535 8396,'12'16'-502,"-2"3"1,-4 6 250,-6 4 1,0 2 953,0-7 0,0 3-145,0 1 0,0-1-498,0-3 1,0 1-210,0-6 1,0-5 193,0-4 137,0-7-260,0 3 1,2-7-251,2-4 1,-2-4 184,3-10 0,1 1-308,-1-5 1,4-1 129,-4-5 1,4 6 40,-4-1 0,6 7 187,-1-2 1,-2 3-129,1 2 410,0 6 0,6 1-121,-1 7 1,-1 2 252,-4 3 1,2-2-112,-6 6 1,4 1 89,-4 4 0,1-4-49,-1-1 0,-3-4-115,2 4 0,-2-4 55,-2 4-91,0-5 0,-6 7-227,-4-7 0,-2 8 59,-3-3 0,-5-1-192,-4 1 0,2-4 63,-2 5 0,7-7-90,-2 1 1,5-4 37,4-4 0,2-4 249,4-6 0,2-13 0,-4-3 0</inkml:trace>
  <inkml:trace contextRef="#ctx0" brushRef="#br0">21896 1038 8340,'0'-8'-120,"0"2"1,-7 13 59,-2 8 0,-8 5 96,-2 9 1,-7 4-220,3 0 0,1 0 119,-2-4 1,8-7 35,2-3 1,6-8-79,8-2-46,0-6 0,6 2-102,4-10 1,7-3 36,2-6 1,2 0 49,-2 0 1,-4-2 166,4-3 0,2 3 0,-2-3 0,0 8 0,-5 2 0,-1 4-37,-4-4 113,4 5 0,-12 0 129,4 8 1,-5 4-29,-5 7 1,-3 3-80,-6 1 0,0 2-247,0-2 1,0-2 133,-1 7 0,3-7 15,2 2 0,-9-3 0,3-2 0</inkml:trace>
  <inkml:trace contextRef="#ctx0" brushRef="#br0">21825 1322 8340,'8'21'-1022,"-2"-4"767,-6 7 0,1-1 850,4 6 0,-3 1-155,3 3 0,-4-1-193,-1 6 0,0-5-215,0 5 0,-5-12 252,1 3-244,-1-4 0,5-3 195,0-3-588,0-9 269,0-4 0,0-9-190,0-7 0,1-1-75,4-12 1,-2-1-27,7-4 1,-2-7 26,1-3 0,4-2 69,-4 2 0,-1-1 204,2 6 0,-1 0-44,5 4 0,2 1 228,3-1 1,-3 7-167,3 3 1,-3-1 429,-2 1 1,0 5 263,0 4-242,1 1 1,-1 1-123,0 3 1,-4 3-69,-1 2 0,-4 2-88,4 3 1,-6 7 36,2 7 1,1 8-11,-1 2 1,0 5-13,-5 9 0,0 6-185,0 3 0,1 2-61,4-2 1,-3 0-181,3-9 1,1-1-13,-1-13 0,1 1-113,-1-11-201,-4 0 327,6-11 0,-14-2-52,-2-6 0,-4-6 167,-1-4 0,-2-4 178,-3-5 0,-9-3 0,-9-7 0</inkml:trace>
  <inkml:trace contextRef="#ctx0" brushRef="#br0">21853 1507 8307,'0'-14'0,"0"6"0,6-3-115,4 6 0,3 0 79,1 5 1,5-4 7,0-1 1,6-5-21,-1 6 1,3-6 130,1 5 0,-6-4-407,-3 4 147,-3 0-36,-8 5 1,-4 8 52,-8 7 0,-9 0 76,-6 9 0,-6 0 39,1 4 0,-3 1 7,-1-1 0,6-1 345,3-3 1,5-4-100,4-6 1,4-4 157,6-1-266,0-6 0,0 2-165,0-10 0,8-2 105,6-8 1,0-5-342,5-4 0,2-3 30,-2-1 0,0-1 21,-5 1 1,-6 4 14,-4 1 1,-2 5 234,-2-1 0,0 3 0,0 2 123,-6 6 0,-2 13-51,-6 9 1,6 10 459,3 0 1,-1 7-141,1 2 0,0 7-2,5-2 1,0 1 19,0-1 0,0 2-80,0-7 1,0-2-339,0-7 0,2-3 109,2-7 1,0 0-568,5 0 373,1-6 0,4-1-149,0-7 1,0-2-117,0-3 0,1 1 358,-1-11 0,0-2 0,0-12 0</inkml:trace>
  <inkml:trace contextRef="#ctx0" brushRef="#br0">22692 1180 7565,'14'0'1352,"2"-2"-855,3-2 0,9-4-307,10-6 1,-1-2 81,1-3 1,-1 0-464,6-10 0,-8 9-60,-7-9 0,-1 4-223,-8-3 1,0 6 151,-5 3 0,-6 3-541,-3 2 248,-4-1 1,-7 8 614,-3 2 0,-10 3 0,-3 2 0</inkml:trace>
  <inkml:trace contextRef="#ctx0" brushRef="#br0">22934 839 8158,'6'-14'-160,"2"6"227,6 3 0,0 3 222,1 2 1,-3 13-17,-2 6 0,2 6-55,-2 4 0,-4 5-109,-1 4 0,-4 3-188,-1 2 1,-6 0 1,-3-1 1,-4 1-251,-1 0 1,-2-1 45,-3 1 1,3 0 133,-3-1 0,8 4 147,2-3 0,-1 2 0,-4-8 0</inkml:trace>
  <inkml:trace contextRef="#ctx0" brushRef="#br0">23133 1237 8158,'14'0'0,"2"5"-57,3-1 0,3 1-106,6-5 0,-4 0 37,0 0 0,-7 0-624,2 0 404,-3 0 0,-4-2 346,-2-2 0,-4-4 0,-6-6 0</inkml:trace>
  <inkml:trace contextRef="#ctx0" brushRef="#br0">22877 498 8170,'-29'0'0,"1"0"-50,-1 0 0,1 6-73,0 3 1,-6 6 470,1 4 0,-1 3-173,0 6 1,4 7 54,-3 3 0,9 3-66,5 1 0,4 9 137,0 6 1,8 1-310,2 9 0,3 4 95,2 5 1,1-36-1,0 2-203,1-2 0,1 0 1,0 4-1,3 1 128,3 0 1,1 0 0,0-3 0,2-2-170,17 31 0,10-5-102,4-14 1,9-7 467,0-22 1,8-8-162,2-11 0,-1-2 338,-4-2 1,0-3-52,0-7 0,4 1-167,1-10 1,6-8 100,-2-1 0,-2-12 32,-3-3 0,-9-7-237,-4-12 1,-6-2-197,-4-8 1,-3 1 70,-7 0 0,-4-1 48,0-4 1,-16 34 0,0 0-34,-1-3 1,0 0 0,-2-2 0,-2 1-21,-2 3 1,-2 1-1,-2-2 1,-2 1-82,-9-33 1,-7 0-60,-7 5 0,-6 9-96,1 10 0,-13 10-371,-1 13 0,-13 13 249,-6 7 0,-4 18 424,-1 10 0,-2 11 0,36-13 0,-1-1 0,-2 1 0,1 0 0</inkml:trace>
  <inkml:trace contextRef="#ctx0" brushRef="#br0">30810 3895 8286,'0'-20'-325,"0"-4"0,-4 2 130,-1-2 0,-2 7 827,3-2 1,-4 5-300,-6 4 1,-5-2-373,0 2 1,-7 2 95,3-1 0,-4 4-182,-2-4 0,1 4 128,0-5 0,-1 1-53,1-5 0,-1-1-142,1 1 1,-5 0 46,-1 0 1,0-5-71,1 0 0,-4-6 222,-5 1 0,-12 2 10,-3-2 0,-9 0-216,-1-4 0,-1 0 304,2-1 1,3 1-14,6-1 1,-6 6 213,-4-1 1,-4 2-150,-4-2 0,2-1-367,-3 6 1,3 1 157,2 9 0,-1-4 18,-4 4 0,-3-2-32,36 6 0,0 0 1,-1-1-1,0 1 54,1 3 0,1-1 0,0-2 0,2-1-26,-32-3 1,32 5 0,-2 0 13,0-1 1,-1 1 0,-6 1 0,-2 1 7,1-3 1,1 0 0,3 1 0,0 0 23,4 0 1,-1-1 0,0 1 0,-1 0-17,-1 1 1,0 1-1,-4 1 1,0-1 31,-1-3 1,1 1 0,3 2 0,0 1-10,1-2 1,0 1-1,2 1 1,1 0 10,-34 1 0,33 0 0,-1 0-38,1 0 0,1 0 0,-3 0 0,1 0-5,1 0 1,1 0 0,-37 2-63,3 3 1,2-2-148,-2 6 1,-3-4 129,37-1 1,-1 1-1,-2-1 1,1 0 69,1 1 0,1 0 0,-2 1 0,1 0 52,-33 4 1,0 3-44,5 1 1,0-5 106,0 1 0,-3-1 0,3 5 1,3 1 93,11-1 0,5 0 68,0 0 0,1 0-71,-1 1 1,-5 5-225,0 4 0,0-2 142,-4 2 0,2-1-262,2 6 1,5-5 88,0-1 0,5 1-45,-5 4 0,-2-4 44,-8 0 0,2-7-7,-6 2 0,6 2 212,-2-2 1,9 0-113,0-5 0,11 0 157,-6 0 0,7 0-90,-6 1 0,1 4-25,-1 0 1,-4 4-22,-6-4 0,2 6 2,3-1 0,3 3-9,6 1 0,2 1-122,3-1 0,-3 1-37,3-1 1,2 1 122,-2-1 0,5 0-72,-5 1 0,5 1 53,-5 3 1,2-3 11,-2 3 1,-2-1 28,7 1 0,0-1 7,4 6 1,3 1 7,2 8 0,3-1 105,7 6 1,5-4-117,-1 4 1,7-5 7,-2 5 0,4-6-76,1 2 0,0 1 70,0-2 1,6 7-87,3-2 1,4 1 35,1 0 1,7-3-15,3-2 0,4-6 49,5 1 0,5-1 11,9-4 1,-1 2 56,6-2 0,-4 3-76,4-3 1,-5 0 57,5 4 0,1-2-46,3 7 0,-22-24 0,2-2 5,1 1 0,2-1 0,0-2 1,1 0-17,3 0 0,-1 0 1,-4 0-1,0 0-28,2 2 0,0 0 0,1-2 1,-1-1 13,0-1 1,1-1-1,5 1 1,2-1-8,2-1 1,0-1 0,1 1-1,1 0 29,-3-6 0,1 1 0,0 1 0,1 1-9,1-2 0,0-1 0,7 1 0,1-1-197,4-1 0,0-2 1,-4 1-1,0 1 195,-3-1 0,0 0 1,1-1-1,1 0 77,2-1 0,1 0 1,2 1-1,1 1-43,-1-2 0,0-1 0,1 0 0,0 0-24,-1 1 1,0-1 0,0-1 0,0-1-15,4 3 1,1 0 0,-1-3 0,-1 0-8,-6 3 1,1 0 0,3-1-1,1 0-45,0 0 1,1 1-1,-5-1 1,-1 0 58,-7-1 0,1-1 0,4-1 0,2-1-18,-2 3 0,0-1 0,3-1 0,0 0 2,2-1 0,-1 0 0,-3-3 0,-1-1 78,-2 0 0,0-1 0,3-2 0,1 0-17,5-2 1,1-1 0,-2-1 0,0 0-14,-6-3 0,0-1 0,6-2 1,1-1-27,-2 0 1,0-1-1,1 0 1,0 1-7,-1-1 0,0 0 1,-2 1-1,-1-2 84,-2 0 0,0-2 0,1-2 0,0 0-62,2 1 0,0-1 0,-3-2 0,0-2 36,-4 3 1,-1-2-1,2-3 0,0-1-36,-1-2 0,-1-1 0,2-2 0,-1 0 108,0 0 1,-1 0 0,-4-1 0,-1-1 14,-3 2 0,-2 1 0,1-2 0,-1-1 29,1-4 0,0-1 1,-2 2-1,-1 0-63,1-4 1,0 0 0,-4 1-1,-1 1-14,-4 0 1,-2 1 0,0 1 0,-2 1-173,-3 0 0,-2 0 0,0 0 1,-3 1 168,-2-1 1,-2-1-1,0 0 1,-1 0-106,-2 3 1,-1 0-1,8-38 97,-3 5 1,-10 6-283,-4 4 0,-4-2-143,-1 1 1,-11 0-126,-3 6 1,-14 0 136,-1 4 1,-10-2-36,-4 7 1,-17 0-9,26 24 1,-3 3 0,-5 1 0,-1 2 111,0 0 0,0 0 0,-5 0 0,0 0-329,3 0 1,0 1 584,-5-4 0,0 0 0,8 3 0,-1-1 0,-4-2 0,-1-1 0,3 0 0,0 0 0,2-2 0,-1 0 0</inkml:trace>
  <inkml:trace contextRef="#ctx0" brushRef="#br0">26943 1621 8377,'0'-15'-283,"0"1"-442,0 6 809,0 2 1,0 8 397,0 2 1,0 11-125,0 8 1,-8 10-217,-6 5 1,-7 3-208,-7 2 0,0 0 125,-1-1 1,2-1-57,4-3 0,4-4 110,9-11-237,-3 4 106,12-11-96,-5-2 1,12-19-92,3-9 0,10-14 61,5-1 0,4-2-69,6 2 1,2 1 89,7-1 0,-2 7-76,-3 3 1,0 3 171,-10 2 0,2 6 167,-11 4 1,0 2-45,-5 2 1,-6 2 217,-3 2 1,-4 4-74,-1 6 1,-3 5-162,-6 0 1,-2 5-111,-13-5 1,-4 6 144,-6-1 1,1-2-698,5 2 0,-2-5 49,-3 4 532,3-5 0,-5 2 0,6-5 0</inkml:trace>
  <inkml:trace contextRef="#ctx0" brushRef="#br0">26815 2104 8377,'14'19'-282,"1"0"0,-6 1 155,0-1 1,-5 2 453,0 3 1,-2 3-120,-2-4 1,-2 4-213,-2 1 1,0-5 85,-5-4 1,4 0-438,-4-5-15,6 3 154,-4-15 1,7 1 73,0-13 1,7-1-183,2-12 1,5-1 49,5-5 1,-3 1 139,3 0 0,-2-1 168,2 1 1,-3 4-111,3 0 0,-3 2 247,-2-1 1,5 2-31,0 7 1,0 0 133,-5-1 1,0 3-106,1 2 0,-1-1 140,0 6 1,0-4-70,1 4 0,-3 2-108,-2 8 0,-2 3-112,-4 6 1,-2 8-12,3 6 0,-9 7-110,0 8 0,-7-5 65,1 0 1,-1-2-236,2 2 1,-4 1 150,4-5 0,2-6-121,2-4 0,4-12-398,1 3 638,0-11 0,0 9 0,0-5 0</inkml:trace>
  <inkml:trace contextRef="#ctx0" brushRef="#br0">27099 2232 8322,'-6'21'0,"-2"1"-596,-6 6 0,3 5 396,-3 0 1,1 1 538,-11-6 0,5 0-249,-4 1 0,5-1-72,-1 1 1,4-7-441,0-3 154,1-3 268,6-8 0,-4-2 0,4-6 0</inkml:trace>
  <inkml:trace contextRef="#ctx0" brushRef="#br0">27043 2403 8322,'20'0'-827,"-4"6"620,3 3 1,-3 9 429,-2 1 1,0 1-89,0-1 0,1-3-56,-1 3 0,0-3-76,0-2 0,0-6-166,1-3 0,4-5 163,0-5 0,0-9 0,-5-8 0</inkml:trace>
  <inkml:trace contextRef="#ctx0" brushRef="#br0">27313 2061 8299,'8'-6'-421,"4"-2"351,-2-6 0,7 0-431,2 0 0,6-2 338,-1-3 0,9 1 609,5-5 1,-3 4-522,-2-5 0,-4 7 48,-6-2 1,-7 8-707,-7 1 465,-5 1 1,-4 1 267,-10 3 0,-9-3 0,-3 0 0</inkml:trace>
  <inkml:trace contextRef="#ctx0" brushRef="#br0">27512 1720 8299,'14'0'0,"0"7"0,0 2 0,-1 5 0,-3 5 0,1 3 0,-7 7 0,1 7 0,-5 7 0,0 1 278,0 8 0,-6 5 494,-4 5 0,2 4-318,-1-5 0,1-1-343,-1-7 1,-4-1-125,3-10 1,3-2-231,-3-12 0,7-6-107,-2-3 10,-3-9 1,2-5-210,-4-10 0,3-5 218,2-9 0,2 2-266,-7-7 1,5-4 169,-4-5 0,4-2 427,-4 2 0,6-2 0,-2-3 0,3 3 0,2 7 0,0 6-125,0 3-165,0 9 638,0 4 0,0 9 32,0 7 1,0 1 3,0 12 0,-1-4-89,-4 5 0,2-5-141,-7 5 1,1-7-26,-5 2 0,4-3-206,1-2 1,1 0-16,-2 1 1,-1-6-444,6 1-148,1-7 1,4-3 682,0-10 0,6-9 0,2-3 0</inkml:trace>
  <inkml:trace contextRef="#ctx0" brushRef="#br0">27569 1976 8299,'14'6'0,"0"7"254,0 6 1,1 5 33,-1-5 1,-5 6-173,1-1 1,-7-2-202,2 1 1,1-5-335,-1 1 0,1-10 106,-1-4 0,-2-3-189,6-2 1,-5-2 501,0-3 0,4-9 0,0-8 0</inkml:trace>
  <inkml:trace contextRef="#ctx0" brushRef="#br0">27668 1777 8282,'10'2'0,"-1"2"0,1 3 206,4 2 0,-5 4-151,1-4 1,-5 4-306,4 1 1,-1-4 209,1-1 40,4-6 0,1 10 0,8-5 0</inkml:trace>
  <inkml:trace contextRef="#ctx0" brushRef="#br0">27967 1692 8282,'-7'14'0,"0"5"-305,-8 0 1,1 0 97,0-5 0,-2 7 637,-3 2 1,2-1-171,-7 2 0,5-7-452,-5 2 211,7 4 1,1-9 6,7 0-195,6 0 1,3-14 69,9 0 0,4-1 42,1-9 0,2 1 24,3-6 1,-2 6 21,7-1 0,-7 6-31,2-6 1,-3 6 7,-2-6 0,-4 7 21,-1-2 24,-6 4 3,4 1 1,-11 6-28,-5 3 1,-2 4 5,-13 1 0,5 5-5,-5 0 0,-4 5 27,-5-5 1,1 4 57,9-4 1,2 0 7,7-4 0,4-3-26,1-2-34,6-4 1,4-6-28,14 0 0,0 0 30,9 0 0,-2-6-44,2-4 0,1 2 43,-6-1 0,5 6-127,-5-2 0,0-1 30,-5 1-34,0 0 47,-6 5 1,-2 6-3,-6 4 0,-1 3 39,-4 1 0,-4 5-13,-10 0 0,1 1 37,-6-1 0,1-1-34,-6 5 0,6-5 78,-1 1 0,2-4 6,-2 0 0,8-3 78,7-2-22,6 2 1,-2-5 171,10 2 0,4-3-130,10-6 1,3-4-71,7-1 1,-1-6-177,1 1 1,4-4 116,0-5 0,0 4-307,-4-4 1,-1 1-1,0-1 0,-1 7-156,-3-7 444,-4 6 0,-5-8 0,-1 7 0</inkml:trace>
  <inkml:trace contextRef="#ctx0" brushRef="#br0">27867 2047 8266,'7'14'0,"-6"7"-134,4 3 0,-4 7 443,-1 2 0,0 7 422,0-2 1,-6 3-273,-3 1 1,-4 1-33,-1 0 0,0-1-385,-1 1 0,6 0 131,-1-1 1,7-1-854,-2-3 0,4-3 454,1-6 0,6-9-261,4-6 0,2-6-29,3-8 516,-1-12 0,6-11 0,2-13 0</inkml:trace>
  <inkml:trace contextRef="#ctx0" brushRef="#br0">28109 2161 8123,'16'-14'-322,"3"-1"0,-2 0 157,7-4 0,-1-2 64,6-3 0,-1-1 787,1 6 1,-1-6-445,1 1 0,-6 2-493,1-2 0,-8 7 61,-2-2 0,-1 3-217,-9 2 0,1 5-371,-5-1 778,0 7 0,-6-10 0,-2 5 0</inkml:trace>
  <inkml:trace contextRef="#ctx0" brushRef="#br0">28322 1720 8123,'14'0'-339,"-1"7"432,-3 2 1,1 4 360,-7 1 1,1 6-199,-5 4 0,0 0-48,0 4 0,0-1 151,0 11 0,0 6-106,0 8 1,-2 8 36,-2 2 1,1 11-352,-7-2 1,1 3 38,-6-3 1,6 0-283,-1 0 1,6-1-395,-6-4 1,5-6 420,-4-13 1,4-7-491,-4-16 530,6-4 0,-4-15-61,7-10 1,0-11-217,0-17 1,0-3 166,0-7 1,0-6 346,0-3 0,-3-3 0,-6-2 0,-7 0 0</inkml:trace>
  <inkml:trace contextRef="#ctx0" brushRef="#br0">28280 2033 8123,'7'0'28,"0"2"195,-7 2 0,0 4 232,0 6 0,-7 7-191,-2 3 0,-5 4-173,-5 5 1,-8 2-125,-6 3 1,-5 3 97,5-3 0,-1-2-353,6 2 1,1-6 193,3 1 1,4-5-677,6-4 1,1-3 769,4-7 0,-4-6 0,5-2 0</inkml:trace>
  <inkml:trace contextRef="#ctx0" brushRef="#br0">28308 2132 8123,'28'0'0,"1"0"-51,-1 0 0,-6 2-90,-3 3 1,-3-2 442,-2 6 1,-1 1-96,-4 4 0,-2 0-798,-7 1 0,-2-1 262,-3 0 0,-7 2 329,-7 3 0,-13 3 0,2 6 0</inkml:trace>
  <inkml:trace contextRef="#ctx0" brushRef="#br0">28066 2488 8123,'-12'9'265,"2"1"-26,4-7 0,14 2 236,6-10 0,10-3-155,14-6 0,1 0-211,13-1 1,-4 1-202,4 0 0,-2-5 92,2 0 0,4-6 0,-6 3 0</inkml:trace>
  <inkml:trace contextRef="#ctx0" brushRef="#br0">27924 4763 8260,'-13'14'503,"4"0"1,-4 0-236,4 0 1,-2 2-415,1 3 123,-2-3 1,9 6-60,-7-3 0,7-3 182,-2 3 0,4 1-14,1-1 1,0 0 11,0-5 1,4 1-108,1-1 1,6-6 143,-1-4 0,2 3 8,2-2 0,2-1 70,3-4 1,-3-4-93,3-1 0,1-6 111,-1 1 1,5-6-91,-5 2 0,-2-8 200,-7 8 1,1-5-40,-6 0 0,-1 3 89,-4-3 0,-11-1-231,-3 1 0,-9-2-83,-1 2 0,-3 2-718,-1-7 0,4 7 163,0-2 477,7 3 0,-10-4 0,5-3 0</inkml:trace>
  <inkml:trace contextRef="#ctx0" brushRef="#br0">29090 5089 8174,'0'-14'0,"0"0"-139,0 0 172,0 6 267,0-5 143,0 5-356,0 0-1,5 4 84,-1 8 1,6 9 25,-5 6 0,4 11 69,-4-1 1,6 8-10,-2 1 1,-2 8 36,-3 2 1,-2 5-39,-2-1 1,0 8-276,0 2 1,-2 6-11,-2-2 0,-3-3-394,-2-1 1,-2-3 251,6-3 0,-6-5-482,2-4 1,1-4 207,-2-5 0,1-10-3,-5-9 1,-1-8 20,1-1 1,0-9 22,0-1 1,4-8 404,1-10 0,-1 0 0,-4-6 0,6-6 0,-11 0 0,3-4 0</inkml:trace>
  <inkml:trace contextRef="#ctx0" brushRef="#br0">28905 5857 8174,'-8'6'40,"3"4"1,4 6 182,1 7 0,0 1 218,0 9 0,1 4-49,4 1 1,-3 3 57,3 1 0,1 3-83,-1 2 1,4-4 54,-4-1 0,6-1-69,-2-8 1,4-6 70,1-8 1,2-9-16,3-6 1,-2-2 159,7-2 0,0-14-175,4-10 0,7-11-121,3-12 0,4-5-987,6-10 1,-23 31 0,2-1 628,4-1 0,0 0 0,-2-2 0,0 0-634,2 2 0,0 0 719,-5 1 0,0 1 0,2-3 0,-1 0 0,22-28 0,-3 2 0,-5 2 0</inkml:trace>
  <inkml:trace contextRef="#ctx0" brushRef="#br0">2929 4677 7810,'0'-9'-844,"0"-1"1,0 6 843,0-6 0,2 5 92,3-4-85,-4 6 1,7-10 46,-3 4 1,-2 1 9,6-2 0,-5 5 482,0-4-171,-2 6 492,-2-10-543,0 12 1,0-7 433,0 3-119,0 3-181,0-4-293,-6 12 1,-2 1-222,-6 2 1,4 4-70,1-4 191,-1 4 0,-4 1-50,0 0 0,-1 1 75,1-1 1,0 0-56,0 0 1,0 5-29,-1 0 1,-4 6 19,0-1 1,-1 3-26,1 1 0,3 1-19,-3-1 1,3 1-75,2-1 0,0 5 117,0 0 1,0 5-92,-1-4 1,3 3 69,2-3 1,-2 4-23,2-5 1,-3 5 22,-1-5 0,2 5 4,2-5 0,-3 5 17,4-5 0,1 5 6,-1-5 0,4 7-34,-5-3 1,6 4 12,-6 2 0,2 0-26,-1-1 0,-2 1 27,6 0 1,-6-1-19,1 1 0,-2 4 53,-2 1 1,4 1-2,1-2 1,-6 4 45,-4 6 1,0-5 12,5 0 1,2-2 36,2 3 1,-6 0-95,7-5 0,-7-1 47,7-4 0,1 1-19,-2 3 0,2 5-151,-1 10 1,-4-4-48,4 4 1,-4 1-46,-1-1 0,-7 6-208,-2-2 1,-4 5 338,13-33 1,-1 0 0,1 1 0,0 1 22,0 3 1,-1-1 0,2-2 0,0-1-14,-11 37 1,-1-3 41,6-2 0,0 5-35,5-1 1,6-34 0,1-1 161,-7 36 0,1 0-131,4-5 0,-2-2 76,6-2 1,-4 4-85,4 0 1,0 1 0,5 9 1,-5-7-10,1 2 1,-1 1 16,5-1 1,0-34 0,0 0-64,0 1 1,0-1 0,-2 0-1,-1 0 48,1 1 1,0-1-1,-1 0 1,1 0-92,2 34 0,0 4 56,0-4 0,0 5-7,0-5 0,0 4 61,0-4 1,1 0 1,4-5 1,-3-6 83,2-4 1,3 9-111,-3 1 0,8-2 210,-3-2 0,-1-3-302,1 3 0,1 1 252,4-7 1,-4 7-73,-1-1 1,1 0-138,4 0 1,0 2 46,0-2 1,5 1-15,0-2 1,0 2 30,-5-7 1,7 12 4,2-2 0,0-1 19,0-4 0,1-1-27,4 1 1,-4 2 175,0-6 1,-2 1-81,2-2 0,1-2 153,-6 3 0,6-4-135,-1-1 1,-2-7-21,2-2 1,-5-4-91,4-1 1,1-7 91,4-3 1,-4-3-120,0-1 0,0-6-52,4 1 1,-6-7-174,-3 2 1,-3-3-874,-2-2 593,-6 1 0,-2-6-6,-6 1 1,-6-6-16,-4 6 1,-8-7-1099,-6 2 1640,-3-4 0,-1-13 0,-1-4 0</inkml:trace>
  <inkml:trace contextRef="#ctx0" brushRef="#br0">2361 12653 8436,'-10'0'0,"1"0"49,5 0 373,-8 0 154,10 0-35,-4 0-207,6 6 1,2 0 30,2 4 1,3 2 88,2-2 1,8 2-129,-2 3 0,4-6 33,0 1 1,-2-6-47,7 6 1,1-7-44,8 2 0,-1-4 32,6-1 1,-2 0-33,2 0 0,-3-1 50,-7-4 1,-6 3-2,-3-2 0,-3-4-34,-2-2 1,-6 2-16,-3-1 1,-2-2 33,2-8 1,-4-3-654,4-7 1,-3-5 269,-2-4 0,0-10-990,0-4 1,1-17 586,1 29 1,1-1 0,-2-3-1,1-2-439,3-3 1,0-1 0,-3 0 0,0 0 920,3 0 0,0 1 0,-1-3 0,0 1 0,1 0 0,-1-1 0,-1 1 0,-1 0 0,-1-2 0,-1 1 0</inkml:trace>
  <inkml:trace contextRef="#ctx0" brushRef="#br0">2318 13904 9302,'-8'-21'-25,"-3"5"-674,6-3 1,-4-1 407,4 1 1,0-2 468,5 2 1,-4 8 290,-1-3 934,0 3-390,5 3-720,0 2 0,5 12 121,0 4 0,-1 4-77,-4 5 0,0 5-56,0 9 1,-1 9-55,-4 10 0,-5 5-192,-8 5 1,2-7-197,-3 7 1,-2-12-66,2 7 0,0-9-326,5-1 0,6-9 294,3-5 1,4-9-1457,1-5 1202,0-3 0,1-12-49,4-8 1,3-12 566,6-17 0,7-10 1,1-8-1</inkml:trace>
  <inkml:trace contextRef="#ctx0" brushRef="#br0">2289 13790 9302,'0'-8'172,"0"3"16,0 10 0,0 3 464,0 6 1,7 8-185,2 7 1,2 2 159,-1 12 1,2-4-28,-2 9 1,1-4-237,-2-1 0,4-1 34,-3 1 0,1-7-111,-2-3 1,4-4-70,-4-5 1,4-5-77,1-10 0,0-3-135,1-6 1,0-12 34,4-7 0,3-10-263,7-9 0,1-6-835,3-13 1,2-11 219,3-3 1,-4-1 123,-5 5 1,-1 4 161,1 6 1,-2 8 548,-4 7 0,1 5 0,-10 9 0,-3-1 0</inkml:trace>
  <inkml:trace contextRef="#ctx0" brushRef="#br0">3484 14344 8187,'-8'-6'-5,"2"4"202,6-4 1,6 11-356,3 0 104,4 6 1,3-8 83,3 6 1,3-4-96,6 5 1,2-7-36,3 1 0,10-2 112,9-2 0,10 0 239,4 0 1,1-5-439,4 1 1,-5-6 474,5 5 1,3 1-25,2 4 0,5 0-214,-34 0 0,1 0 0,-2 0 1,-1 0-194,0 0 1,0 0 0,1 0-1,0 0 190,-4 0 1,1 0 0,3 0 0,1 0-75,5 0 0,1 0 0,-3 0 0,1 0 38,1 0 1,0 0-1,-3 0 1,0 0-16,0 0 1,1 0-1,2 0 1,1 0 11,6-1 0,0 2 0,-4-1 0,-1 1-204,1 2 1,-1-1 0,1-1 0,-1-1 253,0 3 1,1-1-1,4-1 1,1 0 2,1-1 0,1 0 0,-4-1 0,-1 0-16,0-1 1,0-1 0,1 3 0,1-1 9,2-1 0,1-1 0,0 0 1,1 0 55,-1 1 1,-1-1-1,1-2 1,1 1-64,1 1 0,0 1 0,-1-3 0,0 0-3,8 3 0,0 0 0,-8-1 1,-1 1 5,2 2 1,0 0-1,-2 0 1,-1 0-283,8 0 1,0 0 0,-5 0 0,0 0 267,-3 0 1,1 0 0,3 0 0,0 0-10,-1 0 1,0 0-1,-2 0 1,0 2-1,2 0 1,0 0-1,-2-1 1,0 1-47,-5 3 0,-1 0 0,2-3 0,1 1-122,5 1 1,0 1 0,-7-3-1,-2-1 159,2 2 0,0-1 0,-4-1 0,0 0 58,-1-1 1,0 0 0,1-1-1,0 0-24,2-1 1,-1-1 0,-2 0-1,-1 0 116,-6-1 1,0-2-1,-3 0 1,-1 0-74,31-4 1,3-2 14,1-2 1,-6 1-139,-9 3 1,-9 2-248,-4 4 0,-10 2-1303,-5-3 1577,-9 10 0,-2-8 0,-3 3 0,3-3 0</inkml:trace>
  <inkml:trace contextRef="#ctx0" brushRef="#br0">6356 14316 8013,'6'8'-409,"-4"4"0,10-8 767,-2 5-268,2-6 0,3 4 165,-1-7 0,0 0-33,0 0 1,1 0-29,-1 0 1,-3-5-96,3 0 1,-3-1 43,8 1 1,-3 2-179,-2-7 0,0 6 103,0-6 1,-1 1-161,-3-5 0,2 4 46,-2 1 1,1-3-70,-2-6 1,4 0-21,-4-6 1,-1 6 77,2-6 0,-2 0 38,1-4 0,4-5-3,-4-1 1,-1-4 2,2 5 0,-7 0 4,2 5 1,1-6 24,-1 1 1,4 2-38,-4 7 1,1-3-2,-1 3 1,-4-2 17,4-3 0,1 1-4,-1-1 0,5 1-72,-6-1 1,3-5 65,-3-4 1,0 1-8,5 0 0,-6 3-1,2-4 1,3 2 57,1-2 1,-1 3-55,2 7 1,-5 0 56,4-1 0,-4 1-39,4-1 1,-6 1 15,2-1 1,1 1-2,-1 0 0,5-2-3,-6-4 0,3 4-8,-3-3 0,0-2 2,5 2 0,-4-1-5,4 0 1,-1 4-2,2-3 1,1 3-37,-7 2 0,6-1 10,-5 1 0,1-2-4,-1-3 0,-4 3-47,4-3 1,-3 1 57,-2-1 1,1-4-16,4-5 0,-3 4 5,2 0 0,3 6 69,-3-1 1,1 3-65,-5 2 1,5 4 123,0 0 1,1 7-54,-1-2 0,-4-2 100,4 3 1,1-1-38,-1 4 0,1 1-64,-1 0 0,-3 4-11,2 1 0,3-1 16,-3-4 0,6 5-30,-5-1 26,6 7 1,-8-8-73,6 6 26,-5 1 3,2 4 0,-1 6 22,-1 3 1,1 4-5,-5 1 1,0 2 58,0 3 1,0-2-55,0 7 0,0-5 27,0 5 0,-5-1-16,1 6 0,-1-1 40,5 1 1,0 5 3,0 4 1,0 5 6,0 4 1,0-1-49,0 6 1,0-4 12,0 4 0,0-5-82,0 5 1,-5-4 73,0 4 1,1 5 21,4 4 1,0 4 39,0-8 0,-5 8 120,0-8 1,0 1-98,5-6 0,-4 5 37,-1 0 1,-5 1 58,6 9 1,-1-4-90,5-1 0,0-1-73,0-9 1,0 2 85,0-2 1,2-1 140,2-4 0,3-3-241,2 4 0,4-10-192,-4-5 0,4-5-134,1-4 0,5-4-385,0-5 0,6-6-1494,-1 1 2160,3-7 0,8 3 0,1-6 0</inkml:trace>
  <inkml:trace contextRef="#ctx0" brushRef="#br0">7266 14060 7598,'6'8'686,"-3"0"-267,7-3-8,-7-4-213,9 12 1,-4-7-11,7 4 1,-6 2-167,1-2 0,-1 1 164,5-2 0,0 4-162,1-4 1,-1 2 72,0-1 0,-1-2-110,-4-3 0,4-4 21,-4 4 1,6-4-166,4-1 0,-4 0 115,4 0 0,-1-6 73,1-3 0,-4-2-26,4 1 1,-3-3 16,-2 4 1,1 1 302,-1-1-261,0 5 0,0-2 105,0 6-85,1 0 1,-1 2-5,0 2 1,-1 0-19,-4 5 0,4-4 16,-4 4 1,2-4 16,-1 5 1,3-7-28,-4 1 0,4-2-115,1-2 0,6 0 30,4 0 0,3-6-14,1-4 1,7-2 148,3-3 0,3 6 157,2-1 0,-1 6-259,1-6 0,-2 7 56,-3-2 1,-2 4-150,-2 1 1,-6 0 132,0 0 1,-1 1-90,-8 4 0,7-2 14,-3 7 0,4-7-26,2 2 0,-1 1 40,0-1 0,7-1 33,3-4 0,3 0-29,2 0 0,-2-1 3,-3-4 0,1 3-26,-6-2 0,5 2 25,-4 2 0,-1 0-60,-5 0 1,1 2 36,-1 2 1,0 0-11,1 5 1,1-4 25,3 4 1,2-1 2,3 2 1,1-2 15,-6-4 0,5-2 1,-5 3 0,7-4-22,-2-1 1,-3 5 1,-2 0 1,2-1 15,-2-4 0,6 0-76,-1 0 0,8 0-163,1 0 0,6 0 136,-6 0 1,5 0-130,-5 0 0,-1 0 171,-8 0 0,0 0-20,-9 0 1,2 0-21,-7 0 0,-2 0-25,2 0 0,-7 7 282,2 2 1,-3 4 26,-2 1 0,-1 0 28,-4 1 0,4-1-163,-4 0 0,9-5-29,1 1 0,6-7-179,-2 2 1,6-4-272,4-1 0,-1 0-159,6 0 0,-7-6 580,2-3 0,-3-10 0,-1-3 0</inkml:trace>
  <inkml:trace contextRef="#ctx0" brushRef="#br0">6811 14259 8279,'-7'-8'-636,"4"-3"-79,-6 6 0,4-4 476,-4 4 1,4-4 238,-5 4 0,6-5 0,-6 6 0,7-7 0,-5 4 0,3-2 0,4 3 0,-6 4 219,7-3 357,0 4 130,0-6-280,-6 7 31,5 0-225,-6 7 1,7-4-71,0 6 1,-1-4 11,-4 5 1,3-6-207,-2 6 70,-4-7 56,0 10 0,-2-10-10,1 6 0,4-6 14,-4 2 0,5-2-138,0 2 88,-4-3 1,0 9-124,-6-7 1,4 1 46,1-5 0,4 2 35,-4 2-29,-1-2 1,-4 4-7,0-6 1,1-1 141,3-4 0,-1 2-102,7-7 0,-6 6 116,5-6 0,-4 5-88,4-4 1,-1 4 75,1-4-119,4 6 1,-12-4-13,3 7 1,3 0-44,-3 0 0,1 0-187,-6 0 1,-5 7-22,-4 2 1,-3-1 141,-1 1 1,-5-1 227,0 2 1,-1-2-130,6-4 1,0-2 101,-1 3 1,1-4 30,-1-1 0,2 2 158,4 3 0,-4-4-45,3 4 1,-3-3-135,-1-2 0,1 0-137,3 0 1,-3 0 137,4 0 0,-3 0-242,3 0 1,-3-2 65,7-3 1,-4 4 48,4-4 1,-5-1-8,5 1 1,0-6 6,5 1 0,0 4 41,0 1 0,-1-1 16,1 1 0,0-1 23,0 1 1,-1 4-46,1-4 1,0 3 20,0 2 0,0 0-2,-1 0 0,1-5-22,0 1 1,0-1-14,0 5 1,-5 0-7,0 0 0,-7-5 19,3 1 1,1-3-3,-2 2 1,0 4 94,-4-4 1,-1-1-87,1 1 0,-1 0 32,1 5 1,-5 0-23,0 0 1,-1 0-6,6 0 0,1 0-36,3 0 1,-1 0-12,6 0 0,-4 0 2,4 0 0,-5 0-14,5 0 1,-2 0 49,2 0 0,-1 0-14,-4 0 1,-3 0 47,4 0 1,1-1-50,-2-4 1,0 3 208,-4-2 1,-1 2 8,1 2 0,-1 0-13,1 0 1,0 0-168,-1 0 1,5 0 32,1 0 1,4 0-97,-5 0 0,7 2 112,-2 2 0,3-2-188,2 3 1,-5-4 73,0-1 0,-2 0-36,2 0 1,2 0 133,-7 0 0,5 0 4,-4 0 1,4-1-13,-5-4 1,0 3 115,-4-2 1,4 2-96,0 2 1,1 0-10,-6 0 0,1 0-49,-1 0 0,6 0 51,-1 0 1,2 0-69,-2 0 0,-1 2 86,6 2 0,-2-2-11,2 3 1,4 1-14,-4-1 0,-2 1 6,2-1 0,-5-4 38,6 4 0,-3 2-37,2-3 0,-2 6 54,-2-6 1,1 8-44,3-3 1,3-1-16,-3 1 0,3 1-39,2 4 0,4-4-16,1-1 1,6-4-57,-2 4 20,-3 1 0,7 4-201,-4 0 0,5-4 62,5-1 1,-2-4-290,6 4 1,1-1 148,4 2 0,2 1 315,3-7 0,-3 8 0,4-5 0</inkml:trace>
  <inkml:trace contextRef="#ctx0" brushRef="#br0">6996 10876 10564,'14'0'903,"-5"1"-600,1 4 1,-2 0 14,1 9 0,2-2 215,-6 12-360,6 0 1,-9 11 67,2 3 0,3-2 19,-3 2 1,1-5-83,-5 5 0,5-7 53,0 3 1,4-6-141,-4-4 1,1-4 229,-1-6-319,-4 1 248,12-7 52,-11-2 1,6-12-209,-4-4 0,-2-4 76,3-5 1,1-3-341,-1-7 0,4-5 115,-4-4 1,4 0-473,-4-5 0,5 4 274,-6-9 0,7 9-580,-1 1 0,-4 8-750,-1 1-281,3 7 1313,-7 14 1,6 5-509,-7 13 1059,0-1 0,-7 18 0,-1-5 0</inkml:trace>
  <inkml:trace contextRef="#ctx0" brushRef="#br0">7337 11245 10377,'0'14'907,"0"1"1,0-6-450,0 1 0,0-1-46,0 5 0,0 0-162,0 1 0,5-1-107,-1 0 1,1 0 123,-5 1 0,0-1-373,0 0 1,0 0 151,0 0 1,0 1-1911,0-1 1042,0 0 822,0 0 0,-6 1 0,-2-1 0</inkml:trace>
  <inkml:trace contextRef="#ctx0" brushRef="#br0">7365 11330 6234,'0'-7'327,"0"0"1,-1 7-256,-4 0 1,3-1 78,-2-4 99,2 3-103,2-4-1,0 6 1674,0 0-1878,0 6 127,0-4 137,0 4-171,0 1 0,0-4 156,0 6 0,0 1-129,0 4 1,0 2 224,0 3 0,0 3-94,0 6 1,0 1-41,0-1 0,0 1-147,0-1 0,5 0 52,-1 1 0,1-7-438,-5-3 0,5-8 12,0-2-481,6-5 1,-3-6 45,6-12 803,0-7 0,0-7 0,1-1 0</inkml:trace>
  <inkml:trace contextRef="#ctx0" brushRef="#br0">7664 11359 8047,'0'-8'493,"-2"2"-30,-3 6-108,4 6 0,-5 2-73,6 6 0,0 0 4,0 1 0,0 0-26,0 4 0,1 2 0,4 3 0,3-4-112,6-6 0,0 1-110,0-1 1,1-2-249,-1-2 1,0-4 174,0-6 0,-1-8-180,-4-6 0,2-2 131,-6-7 0,0-1-45,-5-5 0,0 3 60,0 2 1,-6-1-20,-4 6 0,-4 1 99,-5 9 0,-3 2-35,-7 7 0,1 2-466,0 3 1,4 4 53,0 10 436,7 3 0,3 13 0,7 1 0</inkml:trace>
  <inkml:trace contextRef="#ctx0" brushRef="#br0">3398 13662 7480,'-7'0'-171,"-6"0"335,11 0 179,-10 0-175,10 0 118,-4 6 24,6-4-58,0 4-5,0-6 86,0 0 1,0 7-192,0 2 0,0 5-46,0 5 0,0 3 20,0 7 1,0-1-7,0 1 1,1-1-8,4 0 1,-2 1-6,7-1 0,-5-6 21,4-3 1,-4-4 88,4-6 86,1-3 1,4-9-96,0-6 1,-4-7-109,-1-12 1,-1-2 47,1-4 1,4 3-288,-3-7 0,-3 5-122,3-5 1,-5 5-128,4-5 0,-6 11-901,2-2 606,-3 10-289,-2-1 576,0 12 1,-2 8 404,-3 9 0,-3 10 0,-6 4 0</inkml:trace>
  <inkml:trace contextRef="#ctx0" brushRef="#br0">3612 13889 7613,'0'8'-1293,"0"-1"2114,0-7 1018,0 0-1755,0 6 0,0 2 1,0 6 0,0 0-24,0 1 1,0-6 71,0 0 0,0 1-196,0 4 161,0 0 0,1 1-130,4-1 0,-2-6 178,7-4-116,-7-2 0,9-4-22,-2-2 0,-4-4-3,-1-6 1,1-5-95,-1 0 1,1-7 131,-1 3 1,-3 2-196,2 2 0,-4 5 39,-4 5 1,-4-3-448,-6 8 325,-1-1 0,1 7-100,0 2 1,1 4 41,4 6 0,1 1 71,3-1 0,4-5-56,-4 1 278,10-7 0,3 10 0,6-5 0</inkml:trace>
  <inkml:trace contextRef="#ctx0" brushRef="#br0">3925 13833 8062,'0'14'1065,"0"0"-1128,6-6 0,2 3-102,6-6 1,0-1-115,0-4 0,7 0 279,3 0 0,2-6 0,3-2 0</inkml:trace>
  <inkml:trace contextRef="#ctx0" brushRef="#br0">4536 13904 8062,'22'12'0,"-3"-2"0,-3 1-22,-2-6 0,5 1 119,0-1 0,1-4-653,-1 4 1,2-3 269,3-2 1,2-2-6,-2-3 1,-2 4 201,2-4 0,0 3 89,4 2 0,1 0 160,-1 0 0,2 0-79,3 0 1,-3 0 40,3 0 1,-3 0-63,-1 0 0,-1 0-60,1 0 0,5 0 0,3 0 0</inkml:trace>
  <inkml:trace contextRef="#ctx0" brushRef="#br0">5787 14003 8062,'28'-8'0,"-4"-3"0,0 6 0,-7-4 1042,2 4 0,-3 1 318,-2 4-756,0 0 1,5 0-3380,0 0 2775,0 6 0,2 2 0,1 6 0</inkml:trace>
  <inkml:trace contextRef="#ctx0" brushRef="#br0">7948 13634 8062,'-20'-15'11,"10"1"1,-1 6-35,16 3 1,3 4 177,6 1 1,6 6-345,4 4 0,6 2-214,8 3 1,2-3 105,12-2 0,0 1-107,5-7 1,-5 1 403,0-5 0,-6 5 0,1 0 0,4-1 0,-1-4 0</inkml:trace>
  <inkml:trace contextRef="#ctx0" brushRef="#br0">8887 13676 8062,'42'0'0,"-5"7"0,-4 2 0,-3 4-202,-2 1 0,1 0 233,-1 0 1,0-1 296,1-4 1,6 2-252,3-6 0,7 0 86,3-5 0,5 0-115,0 0 1,0-6 95,-1-4 1,4 2-303,-4-1 0,-2 4 81,3-4 0,2 5-278,2 0 1,-4 2 170,-10 2 1,0 5 183,-1 0 0,-5 12 0,-3-1 0</inkml:trace>
  <inkml:trace contextRef="#ctx0" brushRef="#br0">10408 13363 8062,'1'-7'-407,"4"2"468,-3 3 0,9 10 10,-6 6 1,1 2 548,-1 8-347,-4 6 1,12 0-6,-4 3 0,-1 2 120,2-2 1,4 6-121,5-1 1,0-3-80,-5-2 1,5-3-197,0-1 0,0-7 99,-5-3 1,5-10 50,0-4 1,0-3 77,-5-2 1,0-13-2,1-6 0,-1-8-296,0-6 1,0-3 78,0-7 1,-1-1-721,-3-4 1,2-1 382,-2-3 0,1 0-311,-2 9 1,2 1-21,-6 13 665,0 4 0,1 5 0,2-3 0</inkml:trace>
  <inkml:trace contextRef="#ctx0" brushRef="#br0">10948 13676 8622,'-5'11'681,"1"3"0,-7-2-468,1 6 1,-1 5-170,2 0 1,-4 3 31,3-3 0,-1 4-180,2-3 0,-2-4-289,6-1 1,0-3 284,5-2 0,0-4-599,0-1 236,0-6 471,0-9 0,7-10 0,1-12 0</inkml:trace>
  <inkml:trace contextRef="#ctx0" brushRef="#br0">10905 13761 8062,'15'-6'-316,"-1"5"0,-5-6 619,1 7 0,-7 7 436,2 2 1,1 4-154,-1 1 1,1 2-9,-1 3 0,1-2-127,4 7 1,2-7 16,-2 2 1,4-3-376,5-2 1,-2-1 86,7-4 1,0-4-133,4-10 1,1-4 137,-1-10 0,0-5-820,1-9 1,4-3-263,0-7 0,0-4 896,-4-1 0,-1-6 0,1 4 0</inkml:trace>
  <inkml:trace contextRef="#ctx0" brushRef="#br0">7479 10421 8246,'-6'-29'-666,"2"6"470,-5-1 0,1 6 509,-1-1-146,-4 4 0,5 0 272,-6 1 0,0 6-70,-1 4 0,-4 2-468,1 2 0,-8 0 71,3 0 1,-9 0 148,-1 0 1,-5 2 36,5 2 0,-7 6-7,2 9 1,-3 4-112,-1 11 1,-6 2 60,1 7 0,-5 6-535,4 3 1,2 8 459,9 1 0,-1 1-174,9-5 0,4 4 38,11 1 0,6 4 275,3-4 0,10 0-103,4-6 0,10 6 101,5 0 1,9-2-104,5-8 1,9-3 6,6-7 0,2 0-7,2-5 0,0-8 42,-1-10 1,-5-5-8,-4-5 1,2-2 39,-1-7 0,5-2 114,0-3 0,2-7-106,2-7 0,-2-11-121,-3 1 0,-3-4 216,-6 0 0,-5-8-75,0-6 0,-12-9-195,3 0 0,-10-9 121,0-11 1,-5 3-281,-4-3 1,1-1-197,-7 1 1,1 2-124,-5 8 0,-8 4 124,-6 10 1,-2 6 231,-8 13 0,-1 8-563,-8 15 1,3 5-34,-3 10 750,3 16 0,-3 6 0,-1 15 0,1 4 0</inkml:trace>
  <inkml:trace contextRef="#ctx0" brushRef="#br0">8716 12894 8263,'-2'-14'-125,"-2"0"0,2 4-437,-3 1 891,4 6 218,1-4 1,0 9-147,0 3-238,0 3 1,6 12 115,3 4 1,3 7 97,-3 3 0,4 10-350,-4-1 1,2 2 89,-1-2 0,1 4-88,-7 1 1,6 5 101,-5 0 1,-1-3-383,-4 2 0,0-8-31,0-1 0,-1-2-111,-4-8 1,2-6-279,-7-8 215,1-3 1,-5-3-106,0-4 0,-2-4 163,-3-10 0,3-8 398,-3-5 0,3-8 0,-4 4 0,-2-6 0</inkml:trace>
  <inkml:trace contextRef="#ctx0" brushRef="#br0">8602 13506 8240,'2'15'-260,"2"4"0,4 3 658,7 7 1,-1-1 14,0 1 1,0-1 138,0 1 0,1-6-119,-1 1 1,-1-7 65,-4 2 0,4-4 249,-4-6-343,4 4 1,1-12-256,0 4 1,0-11-229,1-9 0,-1-7-179,0-11 0,2-3 307,3-7 0,-2-1-2368,7-3 2318,-7-4 0,4-6 0,-7 0 0</inkml:trace>
  <inkml:trace contextRef="#ctx0" brushRef="#br0">4820 12909 8108,'0'20'260,"0"4"0,0 4-145,0 5 1,0 8 137,0 7 0,0 6-233,0-2 0,0 4 96,0 6 1,0-8-281,0 3 0,-1-12-2,-4-2 1,3-3 40,-2-12 1,0 0-186,0-13-214,2 2 0,-11-17 27,4 0 1,1-11 258,-1-8 1,-1-6 237,-4 1 0,0-3 0,0-1 0,-1 6 21,1 1 1,6 16-55,3 10 1,4 9 613,1 15 1,6 6-247,4 2 1,2 5 350,3 0 0,-1 1-190,0-1 0,0 0-3,0-5 0,-4-3-135,-1-11 0,-1-2 225,2-7-299,2-6 0,-4-5 14,6-12 1,5-13-171,0-16 1,11-11-178,-1-8 0,-8 23 1,2-2-646,0-3 0,1-2 0,3-2 0,0 0 302,1-2 1,1 0 391,-1 2 0,1 0 0,1-1 0,2 1 0,-2 2 0,1 1 0,0 0 0,0 0 0</inkml:trace>
  <inkml:trace contextRef="#ctx0" brushRef="#br0">1991 16392 8389,'-6'14'-191,"4"-6"0,-6 4 163,3-2 1,4-2 272,-4 1-263,3 1 1,1 2 214,-4-2 15,4 2 1,-6-4-10,7 6 0,0 7 7,0 3 1,0 4-141,0 5 1,-1 0-140,-4 10 1,-3-3-39,-6 7 0,0 2 62,-1-2 0,3 4-411,2-8 1,-1-4 210,6-11 0,1-1-795,4-3 1040,0-10 0,-7-1 0,0-5 0</inkml:trace>
  <inkml:trace contextRef="#ctx0" brushRef="#br0">2005 16605 8389,'14'0'-1349,"-1"6"846,-4 4 0,4 2 1260,-3 2 0,-3 5-353,3 0 0,-5 11 202,4-1 0,-1 2-150,2-2 0,2 4 19,-2 0 1,-2 0-235,1-4 0,-4-2-16,4-4 0,1-4-145,4-9 1,0-4 125,0-6 0,5-8-366,0-6 1,7-10-179,-3-14 1,4-6-187,2-13 0,-1-4-132,0-1 0,1-4-42,-1 4 0,7-6 427,3 2 1,-18 31 0,1 0-1,0 0 1,1-1 0</inkml:trace>
  <inkml:trace contextRef="#ctx0" brushRef="#br0">6370 16903 8275,'0'-9'-503,"0"-1"0,5 6 344,-1-6 136,1 1 1,0-6 139,0 1 0,4-2-2,-4-3 1,1 4-17,-1-4 1,-2 5 2,7 4 1,-7-3-161,1 4 1,3-8 159,-2-2 1,1-2-189,-1 2 0,-2 2 98,6-7 1,-6 0-70,2-4 0,-2 3 89,2-4 1,-3 4-15,2-8 0,0 7 32,0 3 0,-2-1-31,3-4 0,-2-1 95,1 1 1,-2-4-73,3 4 1,1-9-24,-1 9 0,4-4 28,-4 4 1,0-2-49,-5-3 0,5 1-11,-1-6 1,1 0-119,-5-4 0,2-1 137,2 0 0,-2 7-20,3 3 0,1-2 258,-1 2 0,1 5-153,-1 4 0,-4 2 94,4-2 1,1-3-58,-1 4 0,5-3-29,-6 3 0,6-4-103,-5 3 1,6-3 107,-2-1 1,-1-1-161,2 1 1,-3-2 72,3-3 0,3 3-89,-4-4 0,2 6 49,-1 4 0,1 4-12,-7 6 1,1-1 89,-5 1 18,0 6 19,0 2 35,0 6 34,0 0-246,0-6 150,0 4-159,0-4 36,6 6 0,-2 0-86,5 0 108,-6 0 1,5 6 0,-3 4 0,-4 4 14,4 5 1,-3-2-8,-2 7 1,0-2 51,0 2 1,0 2-45,0-2 1,0 8 29,0 1 0,0 2 25,0-2 1,0 2 112,0 2 1,4 11-61,1-1 0,5 7 157,-6 3 0,6 8-306,-5 6 1,4 1 161,-7-31 1,1-1 0,8 34-10,-2 2 0,-1-2-2,2 2 0,-5-2-138,-1-33 1,1-1 0,0 34 71,4 2 1,1-14-192,4-6 1,0-4-120,0 1 1,5-4-351,0-7 0,5-1 635,-5-3 0,6-3 0,-4-7 0,-1 4 0,-1 6 0,0 6 0</inkml:trace>
  <inkml:trace contextRef="#ctx0" brushRef="#br0">3029 17358 8243,'-22'0'-351,"3"0"1,3 0-337,2 0 1,4 0 715,1 0 1,4 0 432,-4 0-28,5 0-395,-2 0 52,6 0-57,0 0 1,6 2 157,4 3 1,3-4-144,1 4 1,6 1-7,4-1 0,9 4-40,5-4 0,9 5-19,6-6 0,7 1 6,1-5 1,12-1-313,-2-4 1,3-3 306,-3-6 0,-29 4 1,0 1 24,3-1 0,0 1 1,3-2-1,0 1-262,2 0 0,0 1 1,-5 1-1,-2 0 214,0-1 0,0 0 1,4 0-1,1 0 96,3-1 0,2 1 0,3 1 1,0 0 5,-1-1 0,-1-1 0,1 1 0,-1-1 58,-7 3 0,1 0 1,3-1-1,2 0-59,1 5 0,1 2 1,1-2-1,0 1-250,1 1 0,0 2 1,-3 2-1,-1 0 224,-1 2 1,1 0-1,3 0 1,1 1 3,2-1 0,1-1 1,-1 3-1,0-1-68,1-1 0,-1-1 0,0 0 0,0 0 71,3 1 1,-1 0-1,2-3 1,1-1-78,2 1 1,1 1 0,0-2 0,0-1-277,-3 0 1,0 0 0,5 0 0,1 0 413,3 1 0,1-2 0,-4-1 0,-1 0-34,-6 0 0,2-1 0,11-2 0,1-1 21,-1 1 1,0 0-1,3 0 1,0-1-25,-8 2 0,0-1 0,6-2 1,2 1 65,-1 1 0,1 1 1,0 0-1,0 0-160,-6-1 0,0 0 1,4 3-1,1 0 79,-24-2 0,0 1 0,-1 0 0,24 1 1,-2 1-101,-6-2 0,-1 1 1,11 1-1,0 1 57,-5-1 0,-1 2 1,5-1-1,-1 1-61,-10 1 0,-1 1 0,3-2 0,-1 1 14,-1 2 1,-1 2 0,1-2 0,0 1-93,-5 2 1,0 0-1,-3-2 1,0 0 82,-6-1 0,-2 1 0,1 0 0,1 0-54,-1 1 0,0 2 0,-4-1 1,-1 0-333,28 7 1,-2 1 520,-16-1 1,-5 0-90,-14 0 0,1-1 0,-5-4 0,-1-2 0</inkml:trace>
  <inkml:trace contextRef="#ctx0" brushRef="#br0">6711 14572 8301,'0'-14'-194,"0"6"9,0 1 703,0 26-284,7-1 0,0 24 125,8 1 0,0 0-145,4 4 0,-3-3-50,3-1 0,2-7 31,-2-3 1,1-9 123,-1-5 0,-3-3-85,3-2 0,-3-6 156,-2-3 1,-5-4-151,1-1 1,-5-6-57,4-3 1,-4-12-176,4-7 0,1-4-363,4-11 0,-5 4-66,1-9 1,-1-2 261,6-2 0,-6 3-863,1 1 1,-6 12 399,6 8 1,-7 6 620,2 7 0,3 7 0,0 2 0</inkml:trace>
  <inkml:trace contextRef="#ctx0" brushRef="#br0">7180 14757 8301,'0'9'-892,"0"1"0,0 4 1480,0 5 1,0 4-201,0-4 0,0 5-44,0-5 0,0 2-255,0-2 1,0-4-9,0 4 1,0-3-379,0-2 0,0 1 142,0-1 1,5-5-497,0 1 0,1-7 651,-1 2 0,-3-10 0,4-3 0</inkml:trace>
  <inkml:trace contextRef="#ctx0" brushRef="#br0">7223 14941 8301,'5'10'-379,"0"-1"349,6 1 0,-8 4 260,6 0 1,-1 1 15,2-1 0,2-2-88,-2-2 1,-2 1-39,1-6 0,1-1 9,4-4 1,0-1-165,0-4 1,5-4 49,0-10 0,-1-2-95,-9-3 0,2-1 89,-6 6 0,0-5-3,-5 6 1,-2 5-98,-3 8 1,-4 4-179,-10 1 1,-8 12-794,-6 7 1062,0 13 0,4 4 0,1 7 0</inkml:trace>
  <inkml:trace contextRef="#ctx0" brushRef="#br0">7536 17117 8528,'14'0'-1005,"0"0"1006,0 0 44,1 0 0,-6 0 9,1 0 19,-1 0 51,5 0 0,1-5 26,-1 0 1,-2-1-24,-2 1 1,3 3 9,-4-2 1,4 2-32,1 2 1,0-1-1,0-4 0,1 3-62,-1-3 0,0-2 37,0-3 0,2 2 2,3-1 0,-3 6-50,3-2 0,1 3-20,-1 2 1,0 0 30,-5 0 1,1 0-8,-1 0 0,0 5 185,0 0-161,0 6 26,1-10 120,-1 6-144,0-7-4,0 6 1,5-4 22,0 2 0,2-4-62,-2-4 0,-2 2-13,7-3 0,-5 4-18,4 1 1,-4 0-27,5 0 0,-7 0 12,2 0 1,-3 6-117,-2 3 1,-4 4-121,-1 1 262,-5 1-133,8-1 0,-9-6-472,7-4 342,-1-2 0,7-5-152,3-7 1,-2-2 16,7-17 397,0 4 0,4-16 0,1 5 0</inkml:trace>
  <inkml:trace contextRef="#ctx0" brushRef="#br0">6413 16974 8528,'-21'0'0,"-3"0"0,2 0-76,-1 0 0,-1 0-82,-5 0 0,6 0 660,-1 0-203,7 0 1,-4 0-50,7 0 1,0 0 28,0 0 0,-1-1-123,1-4 0,0 2-10,0-7 0,-1 1-320,1-5 0,-2 0 133,-3-1 1,2 1-196,-7 0 0,5 0 68,-4-1 1,-1 1-77,-4 0 0,-1 0 244,1 0 1,-1 4-78,1 1 1,-5 5-9,-1 0 1,-3 2 16,3 2 1,1 0 704,5 0-254,-7 6-188,5 2 1,-5 7-191,7-1 42,-1 0 6,7 0 1,-5-1-1,4-4 0,2-2 0,2-7 1,3 0-9,2 0 1,0 0-45,0 0 1,4-2 9,1-3-7,6-3 21,-4-6-19,1 6 1,3 2 4,-7 6 1,1 0-9,-5 0 1,-7 6-24,-3 4 0,-2 4-1,-3 5 1,1-3 12,-1 3 1,-2-3 0,2-2 1,-2-2 212,7-2 1,3-4-199,1-6 1,6 0 352,-1 0-7,1 0-295,6 0 53,-4 0-137,4 0-175,0 0 1,0 0-320,3 0-736,4 0-482,-6 7 1737,14-6 0,1 5 0,6-6 0</inkml:trace>
  <inkml:trace contextRef="#ctx0" brushRef="#br1">4635 17401 8508,'-6'-8'-1257,"5"2"1780,-6 6-293,7 0 1,0 1 192,0 4-259,0-3 0,2 9 163,3-7-188,-4 7 0,12-9-149,-4 3 1,-1 1 35,2-1 0,-1 0 92,5-5 1,-1 1-37,-4 4 0,4-2-25,-3 7 1,2-1-110,2 5 0,-1 2 75,-4 3 0,4-3-3,-3 3 0,-2-4-124,1 0-79,-6-1 207,10 0 0,-5-6-122,6-3 1,0-4 169,0-1 0,1-1 6,-1-4 1,2-3-7,3-6 0,3 1 24,6 4 0,2-4-1,3 4 1,-1 2 131,6 3 0,-5-3-195,5 3 0,-7-1 12,3 5 0,-4 0-210,-2 0 1,-1 0 77,-3 0 1,1 0-99,-6 0 0,6-2 188,-1-2 0,1 2-21,-1-3 1,3-1 9,-4 1 1,3-4 151,-3 4 0,4-6-44,-3 1 1,4-2-86,6-2 1,-4 1 42,3 3-39,-3-2-18,-2 4 0,-4-5-10,0 4 1,-7-2 71,2 6 1,-3 0-7,-2 5 1,0 0-74,0 0 0,1 5 5,-1 0 0,0 11-54,0-2 76,0 3-3,1-3 1,-3 2-47,-2 3 46,2-3-7,-4 4 0,7-4-4,-1 3 1,-5-3 49,1 3 1,-1-5-12,5-4 0,1 2 35,-1-2 1,0 2 141,0 3 0,5-1-150,0 0 1,0-3 12,-5 3 1,5-3-301,0 8 224,0-3 0,-5-6-237,1-1-23,-7-6 297,-2 4 0,-1-14-18,-1-2 0,6-9-76,-5-1 1,4-6 1,-4 1 1,1-1 149,-1 1 1,-4-1-105,4 6 0,-2 2 312,2 7 13,-3-2-256,4 10-6,0-10 1,2 10-51,6-3 1,-4-1-10,-1 1 0,1 0-7,4 5 1,0-4-24,0-1 0,-4-1 42,-1 1 17,1 3-24,4-4 0,0 1 99,1 1 0,-1-1-7,0 5 0,0 0 27,0 0 1,2 0-19,3 0 0,-3 0 12,3 0 1,3 1-55,2 4 0,1 6-7,-1 3 0,3 4 58,-4-9 1,3-1-102,-3 2 0,4-7 164,-3 1-91,3-2-23,1 4 0,1-2 18,-1 5 0,-4-4 46,-1 4 0,1-4 17,4 4 0,6-4-41,-1 5 0,6-6 8,-1 6 1,8-7-188,1 2 0,6-4 163,-6-1 1,2 0-106,-2 0 1,-7-4 65,2-1 1,-7 0-22,3 5 0,-5 0 55,5 0 0,0 0 6,5 0 0,1 2-44,3 2 1,-4-2 8,0 3 1,-2-4-17,-8-1 0,0-1 2,-4-4 1,-7-3 240,-3-6-197,3-7-4,-13-1 0,10-8 16,-9-3 1,-4-3-182,-1-7 1,-4 0-252,-1 1 1,-1-12-266,-4-3 0,-3-8-833,-6 4 1,0-1 634,-1 5 1,-3 7 804,-1 2 0,-7 11 0,6 7 0,2 9 0,6 8 0</inkml:trace>
  <inkml:trace contextRef="#ctx0" brushRef="#br1">4664 17173 8333,'14'0'-237,"-6"0"0,11 7 1,-3 1-1</inkml:trace>
  <inkml:trace contextRef="#ctx0" brushRef="#br0">7251 16960 7627,'-9'0'-971,"0"0"905,5 0 0,-4 0 159,4 0-10,2 0 335,-4 0-181,6 0 379,0 0 0,1-5-459,4 1 1,-2-3-1,7 3 0,-1 0-115,5-5 0,5 4 61,0-4 1,7 4-156,-3-4 1,11 4-86,3-5 82,5 1-27,0-5 1,1 1 1,-1 4 1,-4-4 39,0 3 0,-6-1-81,1 2 0,-8-2 78,-1 6 1,-7 0 0,2 5 0,-4 7 70,-6 2 1,2 9 14,-6 1 0,1-1 161,-1-3-204,-3-1 50,10 0 0,-9 0 16,7 1 1,-1-8 2,6-2 0,0-3 1,4-2 1,0-2 16,10-3 1,-1-2-10,15-8 0,-5 7-53,4 4 0,-1 2 2,-7 2 0,-1 0-171,-5 0 0,-1 6 59,-3 4 0,-5 4-68,-10 5 1,2-8-191,-6 3-434,6-3 421,-9-3 0,-2-3-274,-10-10 630,-9-3 0,-3-18 0,-6-4 0</inkml:trace>
  <inkml:trace contextRef="#ctx0" brushRef="#br0">7650 16235 8011,'0'24'85,"0"0"1,6 6 49,-5 0 0,11 11-42,-8-3 0,6 3-14,-6 1 0,3-5-239,-2-4 0,-4-5 77,4-4 1,-4-4-509,-1-5 201,0-1-240,0-6 209,0-2 421,-6-12 0,-2-2 0,-6-6 0</inkml:trace>
  <inkml:trace contextRef="#ctx0" brushRef="#br0">7578 16548 8011,'8'14'-398,"5"0"0,-7 1 933,4-1-253,2 0 1,-4 2-126,7 3 0,-8-3-145,-2 2 0,2 0 109,-3 1 0,1-3 102,-5 3-72,0-4-10,0 0-307,0-8 91,0 0-62,0-7 1,5-7-113,-1-2 0,8-5 21,-3-5 1,5 1-216,5-5 1,-1-1 442,5-4 0,1-1 0,4 1 0</inkml:trace>
  <inkml:trace contextRef="#ctx0" brushRef="#br0">5574 16193 7968,'0'22'251,"1"11"-67,4 0 0,3 14 126,6 10-446,-6-6 0,0 10 269,-3-9 1,-4 4-54,4 1 0,-3-13-96,-2-6 1,0-8-256,0-7-84,0-2 1,-2-13-434,-3-3 417,4-16 175,-12-5 0,5-14 48,-6-3 0,0-2-30,0-3 1,-1-6 177,1 6 0,0 0 0,0 9 0,-1 1 0,1 6 0,6 8 0,2 15 0,6 14 0,6 7 0,4 11 0,4 3-33,5 7 0,-3-5 228,3 0 0,1-7-155,-1 2 1,7-3 662,-3-1 0,3-9 960,-3-5 1,4-3-1159,-3-7 0,-2-3-403,2-12 0,-5-1-257,4-13 1,-1-6-369,2-8 0,3-3 22,-3-1 0,-2-3 194,1-2 307,1-4 0,5-12 0,-1-1 0</inkml:trace>
  <inkml:trace contextRef="#ctx0" brushRef="#br1">3171 14430 9828,'-14'0'0,"4"0"0,1 0 357,6 0-103,-4 0 1,7 1-96,0 4 0,0-2-179,0 7 1,7-4-11,2 8 0,4-3 117,1 8 1,2-1 29,3 0 1,-3 0-4,3 6 1,-5-7-23,-5 2 0,4-2-160,-4 2 1,2-8 110,-1 4 0,2-6-6,-2 0 1,3-2-106,1-7 0,2 0 154,3 0-146,-4 0 99,12-7 1,-9 0-19,5-8 0,-1 6-2,2-1 0,1 7 24,-6-2 1,0 4-74,-4 1 0,3 0-34,1 0 0,0 1-26,-4 4 1,4-3-153,0 3 0,6 1 68,-2-1 1,0-1 88,0-4 0,3 0 29,7 0 22,-3 0 28,5 0 0,-2-4 151,0-1 1,6-5-109,-1 6 1,-3-6 190,-2 5 1,2 1-252,-2 4 1,2 4-4,-2 1 0,-1 6-92,6-1 1,0 2 89,4 3 1,-4-6-104,0 1 0,-2-3 124,2 3 1,8-4 95,-3-6 0,3-1-46,-4-4 0,2-3 237,4-6 1,9-5-128,9 0 1,4-2-225,1 2 0,-2 4 98,-3-4 0,4 3 87,-4 2 0,-1-4-184,1 4 0,6-2-6,3 11 0,0-1 4,-9 1 1,-3 4 55,-6-4 1,-6 4-12,-4 1 1,-3 0 52,-1 0 0,6 0 54,3 0 0,3-2-12,2-3 1,-2 2-47,-2-6 0,-4 1 167,-7-2 1,-1-2-95,-3 2 0,2 4-40,-7 1 1,2-1-75,-2 1 0,-3 0-186,3 5 1,-3-5 276,-2 1 0,1-1-120,-1 5 0,-6 0 48,-3 0 1,-1 0-51,1 0 0,-4 0 149,4 0 0,-3 0-84,-2 0 1,1 0 124,-1 0 0,2 0-143,3 0 1,-4 0 22,4 0 1,-1 0-32,1 0 0,-3 0-4,2 0 0,0 0-32,1 0 0,-3 0 48,3 0 1,-2 0-33,2 0 1,3 0 22,6 0 0,1 0 0,-1 0 1,1 0-7,-1 0 1,2 0 4,3 0 1,-3 2-2,4 2 0,-4-2-3,-2 3 1,-1 1 42,-3-1 0,1 4-37,-6-4 0,1 6 164,-1-2 1,-3-1-145,3 2 1,-2-5 7,2 4 1,-1-4 13,5 4 0,1-4 5,5 4 1,-1-4-6,0 5 1,1-7 0,-1 2 1,6 1-38,-1-1 0,0 6 22,-5-2 0,-4-1-94,0 2 1,-5-3 24,4 3 0,-5 3-149,1-4 0,-4 4 156,0 1 0,-6 5-12,1 0 1,-7 1 65,2-1 0,1-3 130,-1 3 0,4 2 63,-4-2 0,4 1-63,-4-1 0,6-3-99,-1 3 1,-3-8-34,3-2 1,-5-1-96,4 2 0,1 1 105,4-6 1,-5 4-34,1-4 1,-5 1 74,4-1 1,-4-4 38,4 4 326,-6-3-328,10 4 0,-10-4-203,7 2 178,-7-2-88,3-2 0,-1-2-91,0-2 0,6 0 37,-2-5 0,-1-2-257,2-8 1,-6 3 135,6-3 0,-1-1 59,5 1 0,-4-2 320,-1 2 0,-4 3-94,5-3 0,-6 4 118,6 0 1,-5 6-130,4-1 0,-1 1-48,1-5 0,3 4-99,-8 1-545,7-1 135,-3-4 358,6 0 208,-6 6 1,0 2-108,-3 6 378,-3 0-360,10 6 33,-4 2 0,6 6-16,1 0 1,-1-4-27,0-1 1,0-1-2,0 2 1,5 1-33,0-7 0,5 6 168,-5-5 0,6 1-85,-1-1 0,8-4 9,1 4 0,8-3-3,1-2 1,7 0 21,8 0 1,0 0 7,0 0 1,-2 0-4,-3 0 1,2 0-104,-6 0 0,5 0 82,-1 0 1,10 0-172,4 0 0,-2 0 164,-3 0 1,1 0 3,-5 0 0,1 0 39,-11 0 1,2 0 135,-1 0 0,-2 0-66,6 0 0,0 0 8,5 0 0,-4 4-90,-5 1 0,-2 0-11,-13-5 1,-2 0-27,-7 0 1,-3-6 36,-7-4 0,-1-3-23,-4-1 1,-1-11 63,-3-3 1,-4-12-392,4-3 1,-3 1-369,-2-6 1,0-1 634,0 2 0,6-7 0,2 4 0</inkml:trace>
  <inkml:trace contextRef="#ctx0" brushRef="#br1">4692 17301 8485,'-6'-8'0,"4"-4"-493,-10 4 414,10 0 612,-10 2-361,10 6 1,-4 1 26,6 4 0,0-2-12,0 7 0,1-2 7,4 1 0,-2 4 153,7-4 1,-1 4-164,5 1 1,1-1-75,-1-4 1,0 4 22,0-4 0,0 4-172,1 1 0,-6 0 123,1 1 1,-3 4-32,3-1 0,3 1 0,-4-4 1,-1 4-191,1 0 0,-4-2 40,5-8 0,-6 2 83,6-6-92,-1 6 1,6-9 53,-1 3 1,0-5 34,0-5 0,2 2 19,3-7 0,-3 7-5,3-2 1,3-1 12,2 1 1,2-4 9,3 4 0,-5-4 14,-1 4 0,-1 0-27,2 5 1,1 0-15,-6 0 0,5 0-20,-5 0 1,5-5-8,-5 1 0,1-3 32,-1 3 0,-2 0-6,7-5 1,-5 4 67,5-4 0,-1 1 153,6-2 0,-1-1-34,1 7 0,-1-3-136,1 2 1,-2 4-40,-4-4 1,2 2 23,-6-2 0,5 4-3,-5-4 0,0 3-45,-5 2 1,0 0-351,1 0 277,-1 0 1,0 0 34,0 0 1,-4-4 376,-1-1-365,1 0 241,4 5-183,0 0 0,-4 0 39,-1 0-27,-6 6 1,5 1-18,-3 2 1,-3-1-4,2-3-15,4-4 1,-5 11 137,7-8 1,-5 3-116,4-3 1,-4 4 44,4 6 1,-4 1-35,4-1 0,-1 2 4,2 3 0,1-2-13,-6 7 1,4-2-10,-4 1 1,4 0 64,-4-4 1,6-4-1,-1 4 0,1 2-112,-2-2 1,4 0 62,-4-5 1,4 0-24,1 0 0,-4-1 32,-1-3 1,1 1-5,4-7 1,0 6-30,0-5 1,0 1-25,1-1-126,-1-4-259,0 5 289,0-6 90,1 0 0,-8-6 0,5-2-135,-8-6 0,7-5 56,-1 0 1,-2-6-8,1 1 1,-1 4 83,2 1 0,2-2 24,-2 2 0,-2 0-1,1 5 0,-1 0 104,1 0 0,4 1 179,-3 3-282,2-2 0,2 6 52,1-4 0,-1-1-25,0 6 1,-4-4 12,-1 4 0,0-4 0,6 4 1,-6-5-14,1 6 0,-6-6 46,6 5 1,-5-1 255,4 1-208,-6 4 1,5-6-21,-3 7 236,-4 0-200,12 0 0,-5 0 13,6 0 1,-4 0-71,-1 0 1,1 2-12,4 3 1,0-2 17,0 6 0,2-4 2,3 5 1,3-6 57,7 6 1,1-2-58,3 1 1,3-3 37,7-6 0,-1 5 1,1 0 1,0 0 10,-1-5 0,3 0-104,2 0 1,5 0-13,10 0 0,3 0-217,6 0 0,-2-2 106,-3-3 0,-4 2-7,-10-6 0,2 4 63,-7-4 1,1 4-99,-6-5 1,3 7 111,2-2 1,-8 4-13,4 1 1,-10 0-12,0 0 1,-4 0 3,-5 0 1,1 0 248,-6 0 1,0 0-293,-5 0 136,0 0 0,0-2-68,1-2 0,-6-4 46,1-7 0,-6 0-187,6-4 0,-5 0-236,4-10 1,-1-2-297,1-12 1,9-12 694,-4-7 0,-5 20 0,-1-3 0,0-2 0,-1-1 0</inkml:trace>
  <inkml:trace contextRef="#ctx0" brushRef="#br0">6498 14600 8250,'-10'0'0,"1"0"0,4 2-278,-4 3 1,4 1-8,-4 3 381,5 4 0,-7-5 32,7 6 1,-6 0-21,5 1 1,-4-1-11,4 0 0,-1-5 42,1 1-42,4-1-13,-6 6 1,2-1-155,1 0 137,-1 7 0,3 1-126,-2 6 29,2 1 0,-4 2 46,6 7 1,-5-3-15,0 12 1,-4-4-4,4 9 0,-4 0-19,4 5 1,-5 0-851,6 0 882,-1-7-3,5-1 1,-2-6-217,-2 0 464,2-1-165,-4 1 0,6-1 140,0 1 0,4 5-144,1-1 0,5 5 40,-6-5 1,7 1-46,-1-6 0,-2 3-10,1 2 0,-1-7-245,2 2 280,2-2-43,-10 2 1,9-4-18,-6 0 26,6-6 18,-3 9 1,1-11 26,1 3 0,-3-3 380,3-2 1,3 1-399,-4-1 1,4 1 296,1-1 0,0-1-240,0-3 1,-1 3-57,-4-4 23,4 4-39,-5-5 1,6 4 26,0-7 0,-4-1-55,-1-3 0,1-1-136,4 0 1,-1 0 83,-4 1 1,4-1-5,-4 0 0,4 0 18,1 0 1,0-4-3,1-1 0,-1-1-170,0 2 198,0-4-8,1 0-137,-1-4 124,0 4-16,0-6 1,0 0 5,1 0 0,-1-1-1,0-4 0,0 2-3,0-7 0,1 7-18,-1-2 0,0-1 2,0 1 0,1 1-26,-1 4 41,-6-7-4,4 6 1,-5-12-153,2 4 148,4-4-24,-5-1 1,1-5-7,1 0 0,-2-2-16,1 2 1,4-3-1,-4-6 0,-1 4-5,1 0 0,-1 2-2,2-1 0,1-4-108,-6 3 118,6-3 9,-10 5 1,10-5 37,-6 4-42,6-4 43,-9-2 0,6 6 2,-4-1 0,0-5 0,5-4 0,-6 0 8,2 5 1,1-1-6,-1 1 0,4-1 7,-4 1 0,2 0 9,-3-1-30,-2 1 20,10-1 0,-10 6 0,3-1 1,1 2-6,-1-2 0,1 3 2,-1 7 1,-2-5-16,7 0 1,-7 0 0,1 5 1,3-5-17,-3 0 1,3-6-5,-2 1 0,-4-3-299,4-1 308,3-7 1,-7 5-12,4-3 18,-3 3-34,4 2 30,-4-1 0,4 1 3,-6-1 1,5 6 20,-1-1 1,1 5 86,-5-5 1,5 5-94,0-4 1,-1 5 5,-4-1 1,5-1-10,0 1 2,0 0-65,-5-2 1,1 4-127,4-7 0,-4 7 121,4-2 1,-3-2-119,-2 2 1,0-1 148,0 1 0,0 3-17,0-3 1,0 2 37,0-2 1,0 3 9,0-3 1,-5-1 36,0 1-69,1-7 12,-3 11 0,4-11 158,-6 7-131,5-6-1,-8 3 1,4-2 9,-6 1 0,4 4-8,1-5 1,-1 7-1,-4-2 1,1-2 18,4 2 0,-4-1 3,4 1 1,-2 3 63,1-3-84,-2-3-3,4 6 0,-2-11-13,1 3 25,-1 4-25,-4-7 0,0 10 2,0-7 0,-1 7 88,1-2 0,0 3 2,0 2 0,-5 1-18,0 3 1,-2-1 11,2 7 0,-1-1 300,-4 5-314,-3 0-17,-1 0 0,-2 0-85,-3 0 142,-4 0-129,7 0 1,-9 2 13,6 2 0,-1 3 20,6 2 0,-5 5-124,0 0 0,-2 7 54,2 7 0,-2 7-22,-3 3 0,-1 8-669,5 1 480,1 1 1,13-12-174,5-3-1094,1-9 1534,13-10 0,7-8 0,10-6 0</inkml:trace>
  <inkml:trace contextRef="#ctx0" brushRef="#br0">7052 10577 7421,'-12'2'-244,"2"2"0,-1 4 251,7 6 55,-8 1 0,9-1 3,-6 0-8,6 0 0,-5 1-70,3-1 64,3 0 1,-9 0 25,7 0 0,-6 2-51,5 3 1,-6 2 71,2 2 1,1 4 14,-1-3 1,-1 8-120,-4 1 70,0 6-35,-1-2 0,3 10 19,2 0 0,-2 2 5,2-1 0,-2-3-7,-3 8 0,6-1 6,-1 5 0,1 1-5,-5 4 0,1-2-201,4 6 0,-3-6 207,8 2 1,-6-4-49,6-1 30,-8 6 1,9-4 8,-6 2-6,6 4 1,-4-7 19,7 4 0,0-4 2,0-1 0,0 0 36,0 0 0,0 5 6,0-1 0,0 2-47,0-1 0,5 1 18,0 4 0,1-3 16,-1-2-44,-4-4 1,6 10-103,-7-6 1,5-1 145,-1-4-84,1 7 1,0-11 9,-1 4 1,3-3 80,-2 3 1,1-7 2,3-2 0,4-4 67,-4-2 1,4 1-68,1 0 1,5-1 72,0 1-110,6 0 1,-7-2 121,6-3-365,-1-4 250,-1-5 0,5 2-139,-3-2 0,1 3 178,-1-9-113,3-2 1,-7 4 77,4-6 0,3 0-333,-3-5 278,-4-6 1,2 3-34,-3-6 1,-3 0-24,3-5 58,3 0 1,-6 0 204,3 0-230,3 0 0,-2-7 307,4-2-141,3-4 0,-10-1-102,7 0 1,-5-5 20,5 0 1,-1-3-22,6-2 1,-2-1 10,-4-13 1,4 1-195,-3 0 189,3-4-91,-5 10 0,3-8-6,-6 6 1,0 1 14,-5 9 1,1-3-106,-1 7 1,0-1 57,0 1 0,-4 3-8,-1-3 0,-4-1 49,4 1 0,-4-7-12,5 3 0,-6-4-50,6-2 47,-1-5-26,-1-9 1,5-3-15,-4-6 1,-1-3 77,2-2 1,-2-8 1,1 8 1,4-3 1,-4 3 0,-1-6-276,2-3 0,-7-5 243,1-5 1,-2 3 4,-2-3 0,0-3-116,0-1-780,-3 38 1,0 0 921,-1-3 0,0-1 1,-3 0-1,0 0 3,-1-1 1,1-1-14,0-4 0,0 0 29,0 7 1,0 1-1,0-5 1,0 0-39,0 6 1,0 1 0,0 0 0,1 0 53,1 2 0,0 0 0,-7-37 37,2 5 1,-2 8 7,-3 2 0,6 4 29,-1 1 1,1-2-240,-5-2 57,6 9 0,-5-8-55,4 12 1,-4 7 82,-1 8 0,0 3 218,-1 1 1,-5 7 83,-4 3 1,-15 10-93,-9 4 0,-7 7-159,-7 7 1,-2 13 465,-7 16 1,35-14-1,0 1-474,1 3 1,-1 1 0,-2 2 0,1 1-150,-1 3 1,0 1-1,-2 1 1,1 1-927,3-3 0,1 1 1075,-3 4 0,1 0 0,6-6 0,1 0 0,-4 6 0,0 1 0,0 0 0,0 0 0,1 1 0</inkml:trace>
  <inkml:trace contextRef="#ctx0" brushRef="#br0">8460 15951 8566,'-14'-8'-334,"0"3"0,4 4 607,1 1 0,4 0-118,-5 0 0,6 3 262,-6 6-322,7 1 0,-10 17-219,4-4 1,-4 4 39,-1 2 0,-2 4-116,-3 0 0,2 5 205,-7-5 0,7 5-15,-2-5 0,5 5 107,4-5 1,4 0 138,6-4 1,1-1-125,4 1 1,9-7-68,10-3 1,3-4 8,1 0 0,7-7-108,3-4 1,-2-4-194,2-4 0,0-9 16,5-6 1,-4-6-269,-5 1 0,-3 3 499,-12 3 0,0 2 0,-5 2 0</inkml:trace>
  <inkml:trace contextRef="#ctx0" brushRef="#br0">8332 16491 8566,'14'-35'0,"2"4"-97,3-7 1,5 0-147,9-5 0,5 2 140,9 3-2610,4-3 2635,18 5 1,-7-2-168,9 0 1,-16 6 496,-3-1 1,-9 11-392,-10 8 1,-1 6 338,-13 8-200,0 0 0,-5 6 0,0 2 0</inkml:trace>
  <inkml:trace contextRef="#ctx0" brushRef="#br0">9100 15766 8566,'1'-8'-103,"4"3"1,-2 4 467,7 1-365,-1 0 0,5 6 0,1 2 0</inkml:trace>
  <inkml:trace contextRef="#ctx0" brushRef="#br0">25763 6170 8479,'-8'-14'1280,"-5"6"-1228,12-5 264,-5 12-318,6-6-484,-7 7 1,-1-4 299,-6-1 1,-5-5-120,0 6 0,-6-7 119,1 1 1,-4-1 105,-5 2 1,1-4-38,-6 3 1,-1 3 3,-9-3 1,1 7 586,-10-2 1,-3 4-384,-11 1 1,0 0 93,0 0 0,4 1-74,1 4 1,0-2-265,-5 7 0,-8-7 104,36-1 0,0 0 0,1 2 1,-1-1-226,-2-1 0,0 0 0,3 1 0,0-1 258,0-2 0,-1 0 1,1 0-1,0 0-21,-5 0 0,-1 0 1,-1 0-1,-1 0 32,-3 0 1,2 0 0,3 0 0,2-1-25,3-1 0,1-1 0,0 0 1,0 0 126,-2-2 1,-2 0 0,0-1 0,-1-1-61,-3 3 0,1-1 0,4-1 0,1-1 183,1 0 0,1 0 1,-31-2 46,-3-1 1,-1 2-212,32 3 1,0 1 0,2 0-1,1 0-15,-1 1 1,0 1 0,-37 1 14,4-4 0,0 2-142,34 0 0,-1 1 0,1 1 0,0 0 40,-5-1 0,-1 0 1,6-2-1,0 1-13,0 1 0,-1 0 0,3-4 0,0 0 23,0 2 1,-1-1 0,-3-1 0,0 1 107,1 0 1,0 0 0,-2-1-1,-1 0-26,-2 1 0,1 0 1,5-1-1,2 0 26,-3-2 0,0 2 0,3 1 0,0 0-24,-36-4 1,33 4 0,-1 0 57,1-2 1,1 0-1,-2 2 1,1 0-94,2 1 0,1-1 0,0 1 0,0 0 87,-31-5 0,-7-4-177,2 3 1,-3 3 106,35 2 0,-2 0 0,3 3 0,1-1-75,2-2 1,0 1 0,-2 2 0,1 1 48,-34-4 0,34 4 0,-1 0-20,-38 1 1,36 0 0,-1 0 2,0 1 1,0-2 0,1-1 0,0 0-5,3-1 1,1 1-1,-39-3-28,3 5 42,-3 0 1,37 0 1,-1 0 0,-1-2 0,0-1-3,1 1 1,0 0-1,2-3 1,2 0-2,-28 0 0,0-6-213,5 2 1,-6 1 215,2-1 1,-13 1 0,38 3 0,1 0 1,-39-6 15,13 6 1,1-4 0,3 4 0,-2 0 87,-7 5 1,-1 0-91,1 0 0,-3 0-31,3 0 1,3 0 35,11 0 1,0 0-113,0 0 1,-4 0 25,-1 0 0,-6 0-21,2 0 1,3 0 69,1 0 1,4 0-8,1 0 1,0 0 71,0 0 0,-1 0-23,-4 0 1,-1 0 121,-3 0 1,-2 0-74,6 0 0,2 0 15,8 0 1,-3 0-59,2 0 0,-3 5-10,-6 0 1,-1 6-20,-4-2 0,-1-1-22,7 2 0,1-2-46,8 1 0,-2 2 72,7-6 1,-12 6-37,2-2 0,-4-1 28,-1 2 1,0-7 6,1 2 1,-1 1-7,10-1 0,2 4 2,-3-4 0,8 1 1,-3-1 1,-2 1 2,-3 4 0,-3 1 9,-6-6 0,10 6-2,0-2 1,1 4 11,4 1 0,4-4 185,5-1 0,5 1-315,-5 4 0,5 0 441,-5 0 0,6 0-390,-1 1 0,-1-3 42,0-2 1,0 2-61,0-2 0,4 1 221,-3-2 0,5 4-211,4-4 0,-1 4 164,6 1 0,0-1-67,5-4 1,1 4 158,4-3 0,-2 2-150,6 2 1,0 1 2,5-1 1,0 0-56,0 0 0,2 0-140,2 1 0,0-1 94,5 0 1,-1 0-169,1 1 0,9-1 166,-4 0 1,3 2 24,-2 3 1,4-7 38,-1 7 1,8-6-6,-3 6 1,6-8 146,4-2 1,-1 1-115,6 4 1,-5-4 14,5-1 1,-2-1-25,2 2 1,-2 2 7,-3-2 0,-1-2-66,6 1 0,-2 0 80,2 6 0,8-1-2,-3 0 0,4-3-38,0 3 1,-2-7 2,2 7 1,-1-3-6,1 3 0,-3 0 2,4 1 1,-4-1-8,-1 0 0,6-4 17,3-1 0,8-1-112,2 1 1,-1 4 91,-4-3 0,-2 1-89,-3-2 0,-3 4 85,-6-4 0,4-1-4,1 2 0,6-6 62,-2 6 1,8-2-155,1 1 0,4 2 264,-8-6 1,3 1-146,-8-1 1,-1-2 164,1 7 0,2-6-100,7 6 1,-1-5-41,7 4 0,-4-4-38,-2 4 0,1-4-10,-10 4 1,-3-1 22,-2 2 0,2 2-62,-1-2 1,10 1-37,-1-1 0,5 2 76,-1-2 1,-4-2-67,0 1 0,-2-4 64,-7 4 0,7-6-54,2 2 0,1-3 57,9-2 1,-3 0-3,3 0 0,5 0-209,-5 0 1,-1-2 194,-9-3 1,0 4 319,0-4 0,8 2-82,6-2 0,0 4-109,5-4 0,-5 3-99,-5 2 0,-1 0-124,-4 0 1,6 0 76,9 0 1,-4 2-174,4 3 1,1-4 122,-1 4 0,-5-4-94,-4-1 0,-1 0 123,5 0 0,2-4-30,3-1 1,-4 0 242,4 5 1,-9 0-66,-6 0 0,2 0 116,-1 0 0,6 0-34,-2 0 1,2 0-98,-2 0 0,7 5-61,-6 0 1,-1 4-125,-9-4 0,4 4-103,1-4 0,11 5 45,-2-6 0,3 3-20,-3-3 1,-1-2 186,-4 3 1,3-4 10,-2-1 1,9 0-37,4 0 1,-1 0 128,2 0 1,-9 0-47,-1 0 1,1 0 209,-6 0 0,8 0-160,2 0 0,-34 1 0,1 0-77,-2 1 0,-1 1 1,3-3-1,-1 1-141,34 4 1,0 1 111,-5-1 1,-30 0-1,2 0-51,1-3 0,2 0 0,-2 1 0,0-1-8,-1-2 1,-1 0 0,1 0 0,-2 0-9,35 0 1,-34 0-1,0 0-119,0 0 1,1 0 0,0 0 0,1 0 236,3 0 1,1 0 0,-7 0 0,0 0 94,39 0 1,-37 0 0,0 0-70,-1 0 0,1 0 0,2 0 0,0 2-36,0 0 0,0 0 0,-1-1 0,1 0-20,2 1 1,0 1-1,-4-2 1,-2-1 1,2 0 0,-1 0 0,-1 0 0,1 0-16,0 0 0,1 0 1,2 1-1,1 0-107,2 1 1,-1 1 0,-1-3 0,-2 1 79,-1 1 0,0 1 0,-1-2 1,1-1-97,38 0 0,-39 0 0,1-1 88,2-1 1,0-1-1,-2 2 1,1-1 1,1-3 1,0 0 0,-4 3-1,0 0 58,-1-3 0,1 0 1,34-3-37,-35 4 0,1-1 0,-1-1 0,0-1 5,3 2 0,0 1 0,36-7-10,-3 1 0,-8-2-35,-2 2 0,-6-3-7,2-1 1,1 0-14,-2 0 0,1-5-5,-5 0 1,-2-2 41,-3 2 0,-4 4 47,-10-4 0,-5-2-26,-10 2 0,-2-1 195,-7 1 1,-1 3-185,-4-3 0,2 3 385,-6 2 1,0 0-406,-5 0 1,-2-1 202,-3 1 0,2-5-299,-6 0 1,-1-1 94,-4 1 1,-5 3 2,0-3 1,-6-2-19,1 2 0,-9-4 194,-5 4 1,-3-5 5,-2 5 1,-4 0 154,0 5 1,-7 0-188,2 0 1,3-1-33,1 1 1,-2-2-215,-2-3 0,-10 4-159,-4-4 1,-8 3 191,-2 2 1,35 6-1,1 0 41,-36-11 0,5 1-209,5-5 1,-7 5 130,33 9 0,0-1 0,-3 0 0,-1 0-22,-3 0 1,-1 1-1,3-1 1,0 1-282,-4 1 1,-2 2-1,-1 1 1,-1 2 415,-6 0 0,-1 1 0,1-1 0,0 0 0,-8 1 0,-2 2 0,-3 2 0</inkml:trace>
  <inkml:trace contextRef="#ctx0" brushRef="#br0">20630 7904 8217,'0'-14'1274,"0"6"-1044,7 2 0,-1 7-290,4 4 1,1-2 79,-7 7-8,1-1 1,-5 6-194,0-1 0,0 6-42,0 4 203,0 3 1,-6 1-147,-4 1 0,-7 4 137,-2 0 1,0 0-38,5-4 0,1-6 3,4 1 1,-2-7-15,6 2 0,-5-1-250,6 1 292,-1-10 1,6 10-321,4-9 155,-3-4 148,10 7 1,-4-7 183,7 3-186,5 4 1,-4-5 61,3 6 1,-3 2 165,-2 3 1,-5 3-169,1 6 0,-7 1 153,2-1 1,-4 1 300,-1-1-168,0 1-104,0-1 1,-4-6-126,-1-3 74,0-9-396,-1 2-115,4-10 0,-9-2 374,6-10 0,-6-9 0,3-3 0</inkml:trace>
  <inkml:trace contextRef="#ctx0" brushRef="#br0">20858 8160 8113,'6'-14'29,"4"0"0,7-5 114,2 0 0,5-2 284,-5 2 0,1 4-278,-1-4 1,-3 4-203,3 6-123,-10 3-488,4 6 515,-5 0 1,0 11-7,-3 3 1,-4 10 96,-1-1 0,-1 4-162,-4 2 0,2-3 30,-7-2 73,1 3 0,-1-11 5,1 3-16,6-3 78,-10-2-8,11-6 10,-4-2 23,6 0 1,0-3 16,0 7 0,0-5 112,0 4 1,0 5 265,0 5-215,0 7 0,0-9 306,0 7-312,-6-1 0,4 4-17,-3-3 1,-1 1 50,1-6-61,1 6-113,10-9 1,2-2-44,6-9 0,0-10-247,0-4 1,1-10-445,-1-5 358,0-3 123,-6-7 1,3 4-84,-6-4 1,0 4 326,-5 2 0,0 0 0,0-1 0</inkml:trace>
  <inkml:trace contextRef="#ctx0" brushRef="#br0">20915 7720 8113,'9'-8'-404,"1"3"252,-1 3 1,5 5 378,1 7 1,2 7 501,-3 16 1,4 10-56,-9 9-496,4 10 0,1 4-394,0 10 0,2-3 571,3 3-251,3-4 1,2-5-137,-1-1 1,0-3-208,0-1 1,2-9-487,-6-15 1,0-9 389,-4-10 1,-1-5-125,0-5 0,-1-5 228,-4-14 115,-3-6-94,-6-12 1,-1-5 199,-4-1 0,-4-7 10,-10-1 0,-3-1 0,-7-6 0</inkml:trace>
  <inkml:trace contextRef="#ctx0" brushRef="#br0">20986 7606 8113,'14'-8'0,"0"2"-426,0 6 1,5 4 80,0 1 0,0 8 1161,-4 1 0,-1 2-314,0 7 0,-1 1-645,-4 5 1,4-1-93,-4 0 235,-2 7 0,12-5 0,-4 5 0</inkml:trace>
  <inkml:trace contextRef="#ctx0" brushRef="#br0">20716 8402 8065,'-45'-21'258,"6"4"-258,15-7 0,4 1 0,6-6 0,6 1 221,3-1 1,5-1-95,5-3 1,9 3-278,10-3 0,15 3 114,8 1 1,21 7-609,-28 12 0,1 1 649,0 1 1,2 1 0,2 2 0,0 2 2,-4 0 1,-2 1-1,32 0-13,-9 2 1,-11 7 258,-9 2-244,-6 4 57,-20 7 0,-3 7 123,-13 6 1,-13 5-144,-6-5 0,-12 7 18,-7-2 1,-10-2-175,-4 2 1,-3-8-36,-2-1 1,-6-4 113,-3-11 1,9 2 20,5-11 1,7-9-143,7-10 131,10-6 0,7-15-416,7-3 239,6 3 0,15-4 16,12 6 1,15-5-93,14 5 0,4 6 117,14 8 0,-4 9 156,4 6 0,4 2 0,1 5 0,-6 7 0,-5 5 0</inkml:trace>
  <inkml:trace contextRef="#ctx0" brushRef="#br0">22180 7677 8082,'5'16'-465,"0"3"0,-1-2 481,-4 7 1,-1-1 313,-4 6 1,-3 1-260,-6 3 0,-7-1-106,-2 6 1,-4-2-292,-2 2 149,7-4 1,-3-10 106,6 0-113,0-7 125,5-3-49,6-1-52,-5-11 43,12 4 31,-6-6 1,14-5 51,2 1 1,4-1 179,1 5 0,2 0-23,3 0 0,-2 6 204,7 4 1,-7 2 495,2 2-417,-3 7-170,-8 1 0,3 7 108,-6-1 0,-1-4-186,-4-1 0,0 1-68,0 4 1,0-4 12,0 0 0,0-7-485,0 2-435,0-3 394,0-2 1,0-7-955,0-7 1376,0-7 0,7-13 0,1-2 0</inkml:trace>
  <inkml:trace contextRef="#ctx0" brushRef="#br0">22237 8004 8082,'14'0'0,"0"0"0,1 0 0,4 0-54,0 0 0,4-6 64,-4-4 41,0-3 0,0 4 258,0-1-705,0 1 178,-5-5-2,-6 6-117,-2 2 158,-6 12 0,-1 3 24,-4 10 1,-3 10 67,-6 9 0,-5 3-74,0 1 1,-5-1 56,5-3 1,-4-3 139,4-6 1,1-3 46,9-2 1,1-5 427,3-9-380,4-4 1,-4-6-16,10 0 0,3-2 52,6-2 0,0-3-39,0-2 0,1-4-31,-1 4 1,0 2 61,0 3-143,0 2-11,-6 2 1,-1 2-71,-7 2 19,0 4 0,0 11 103,0 0 135,-7 6-162,6-3 84,-12 1 1,10 2 137,-7-6 1,7 5-69,-1-6-34,2 1-180,2-4 1,0-9-188,0-6 0,6-8-626,4-11 444,2-3 228,-4-6 1,5-6-303,-4 1 266,-2-6 1,-1 7-291,-6-6 496,0 0 0,-6-11 0,-2-1 0</inkml:trace>
  <inkml:trace contextRef="#ctx0" brushRef="#br0">22308 7691 8082,'8'6'0,"5"2"0,-4 7 109,4 5 0,1 7 306,0 6 1,-1 11-230,-4-1 0,4 11 0,-4 3 0,-1 1-53,2 8 1,-2-9 75,1 5 0,4-12-318,-4 7-769,4-3 675,1-4 0,0-2-271,1-10 0,-1-3 165,0-7 0,0-11-206,0-2 1,-4-11 179,-1 1 1,-5-16 92,0-8 1,-2-8 241,-2-6 0,-6-3 0,4-1 0,-4 3 0</inkml:trace>
  <inkml:trace contextRef="#ctx0" brushRef="#br0">22422 7691 8082,'8'6'0,"-4"4"-889,4 3 342,-6 1 431,11 0 0,-10 0 336,6 0 1,-4 1-201,4-1-20,-5-6 0,8 4 0,-4-4 0</inkml:trace>
  <inkml:trace contextRef="#ctx0" brushRef="#br0">22706 7734 8082,'0'16'111,"0"2"-111,0-2 0,0 11 0,-1-9 991,-4 5-550,3 1 1,-4 4-233,6 1-163,0-7 1,0 3 125,0-6 1,8-2-13,6-7 0,0 1-52,5-6 1,3-1-138,2-4 0,1-1-341,-1-4 235,3-3 1,-7-12 54,4-4-842,3-3 387,-11-1 149,4-7 0,-5 5-226,-1-3 1,-2 3 234,-2 1 1,-2 6 376,-3-1 0,-4 2 0,4-2 0,-4 4-356,-1 12 324,0 1 292,0 7 1,0 7 363,0 2 1,0 10-239,0 5 1,0 3 196,0 1 1,0-1-217,0-3 1,0 3-18,0-4 1,0-1-244,0 2 0,0-7-218,0 2 0,0-3-1009,0-2 782,0 1 0,0-6 94,0 1-1005,0-7 792,-6 3 0,3-8 457,-7-2 0,1-4 0,-5-6 0</inkml:trace>
  <inkml:trace contextRef="#ctx0" brushRef="#br0">22919 7563 8082,'0'21'-86,"0"2"-43,0 11 0,0 7 290,0 6 0,0 2 306,0-2 0,0 2-380,0 3 0,0 4-122,0-4 0,0-3-314,0-2 296,0-3 0,0-6-291,0 0 212,0-6 0,0 3-165,0-7 1,0-6 296,0-3 0,0-3 0,0-2 0</inkml:trace>
  <inkml:trace contextRef="#ctx0" brushRef="#br0">22749 8246 8053,'0'22'0,"0"4"91,0-2 1,1-2 217,4 2 1,1 0 73,4 4-252,3-6-34,-6-1 1,8-12-68,-1 1-94,0-7 78,0 3 1,5-12-116,0-4 1,2-7-29,-2-2 0,-3-6-307,3 1 0,-4 2 53,0-2 0,-6 2-155,0-2 1,-5 4 137,0 6 246,4 0 186,-6 6-32,4 1 0,-6 15 861,0 6-593,0 1 1,0 11 85,0-2 1,2 3 250,3 1 0,-4-4-314,4 0 1,-2-7-150,2 2 1,-4-3-299,4-2 120,3-6 96,-6-2-1218,10-6 550,-10-6 608,10-2 0,-4-19 0,6-3 0</inkml:trace>
  <inkml:trace contextRef="#ctx0" brushRef="#br0">23232 7776 8053,'14'0'0,"1"0"0,5-1 486,4-4 0,-2 2-47,2-7 1,-2 6-97,2-6 1,1 5 62,-6-4-429,6 6 69,-9-3 0,0 6-299,-7 0 247,-6 0 1,2 0-138,-10 0 1,-3 11-281,-6 3 0,-11 9-81,-4 1 118,-2 3 236,2 1 0,3 1-206,2-1 1,3 1 95,7-1 1,6-10 217,3-4-15,4-3 0,7-3 164,4-4 1,7-7-95,2-1 1,6-7 124,-1 1 1,3-3-120,1-1 1,-6 2 21,-3 2 0,2-1 37,-2 6-53,-7 1-8,1 4 86,-11 0-97,4 0 66,-12 6 1,-7 2 146,-6 6 1,-6 7-118,1 2 1,-7 4 155,-3 1 0,1-4-148,5 0 1,1-2 25,3 2 0,5-4-77,10-6 71,-4 1-34,12-1 0,-4-1-193,10-4-93,9-3 147,2-6 1,10 0-168,-2 0 1,3-6 111,1-3 1,6-6-133,-1-4 1,0 2 49,-5-7 0,-6 2-192,-3-2 1,0-2-427,-4 2 353,2 3 147,-15 1 298,4 6 0,-6-7 0,0-1 0</inkml:trace>
  <inkml:trace contextRef="#ctx0" brushRef="#br0">23275 7592 8053,'22'30'0,"-3"3"0,-3 5 142,-2 9 0,5 7 299,0 12 1,0 7-1524,-11-31 1,-2 1 1567,2 36-324,-4-37 0,-2 0 1,-2 32-36,0 7 1,-1-7-11,-4 2 1,2-5-81,-7-5 1,6-9 226,-6-10 0,7-10-1059,-2-9 469,4-12 1,1-11-238,0-10 0,-5-11-664,0-12 621,0-7 1055,5-14 1,-4 3-450,-1-6 0,0 0 0,5-5 0,-5 0 0,1 3 0,1 7 0,1 6 0</inkml:trace>
  <inkml:trace contextRef="#ctx0" brushRef="#br0">23346 8146 7989,'-14'14'341,"0"7"1,-7 1 303,-3 6-268,4 7-269,-7-5 1,6 5-39,-2-7 1,-3-4-56,7 0 1,0-7-505,5 2-546,6-3 723,2-8 1,6-5-55,0-13-414,6 1 474,9-18 1,7 5 305,6-7 0,1 1-254,-1 6 306,0 1 0,6 9 71,-1 2 1,0 4 221,-5 6 0,1 2 439,-1 2 1,1 4-336,-1 6 1,1 1 43,-1-1 1,-1 0-1249,-3 0 379,2 0 439,-3-6 1,5 5-1,0-5 1</inkml:trace>
  <inkml:trace contextRef="#ctx0" brushRef="#br0">24199 8501 7950,'6'-22'-134,"2"0"-74,6 3 1,1-3 350,-1-6 1,6-7 375,4-3 1,8-8-313,1-1 0,8-13-601,2-2 0,-1-1 532,-18 30 0,0 0 1,18-27-23,-4-2 0,0-1-58,-9 1 51,-4 1-72,-11 4 1,-6 0-74,-3 0 1,-4 2 153,-1 3 0,-11-2-62,-3 7 1,-10 1 34,1 8 1,-6 5-13,-4 9 0,3 3 493,-3 7-216,3 6-155,1 2 1,1 8 39,0 2-64,-1 11 77,1 13 1,-1 4-560,1 5 1,-1 6-17,1 4 0,1 6-293,3-6 0,4-4 321,6-5 1,6-7-246,3 2 1,3-9 537,2-5 0,7-10 0,1-2 0</inkml:trace>
  <inkml:trace contextRef="#ctx0" brushRef="#br0">24768 7279 8068,'8'14'0,"3"2"0,-7 3 0,8 3 1477,-3 6-622,4 1-424,1-1 1,-5 1 83,1-1 0,-2 0-1497,1 1 452,4-1 530,-5 1 0,6-1 0,0 1 0</inkml:trace>
  <inkml:trace contextRef="#ctx0" brushRef="#br0">19450 6938 8494,'-14'-15'0,"5"3"0,-1 2-78,7 4 0,-5 6-373,3 0 644,4 0 1,-10 6 287,6 4 0,-6 2-285,1 3 0,-2 0-64,-2 4 0,-1-3-591,1 3 296,0-3 0,1-2-108,4 0 0,-4-1 39,4-4-158,2 4-695,-5-11 745,10 4 0,-3-6 340,10 0 0,5 0 0,9 0 0,3 2 0,6 2 0,1-2 0,-1 3 0,0-4 0,2-1 0,4 0 0,-4-5 0,3 1 0,2-3-131,-2 3 0,-6 1 176,-8-7 15,-4 7 0,-7-5-32,-3 3-28,-3 4 0,-15-6 0,-3 7 0</inkml:trace>
  <inkml:trace contextRef="#ctx0" brushRef="#br0">19393 7165 8494,'0'10'-118,"0"-1"1,0 1 533,0 4 0,0 2-342,0 2 1,2 5 108,3 5 1,-4 7-121,4 3 1,-3 9 222,-2 5-357,0 10 0,4 6 192,-1-29 1,-1 2 0,1 1 0,-1 0-919,-2 7 1,0 2 906,0 3 0,0 1-43,-3 2 0,0 1 0,2 1 0,0 0 62,-1-4 1,-1-1-45,3 2 1,-1 0-81,-3 1 1,1 0 0,2-3 0,1 0-100,-3-2 1,1 0-39,1-4 0,0-1 1,1-5-1,0-1-41,0 40 83,0-4 0,0-10 114,0-1 0,0-11-46,0 2 1,0-14 74,0-1 1,0-4 188,0 0 0,-4 2-127,-1-7-47,0-6 963,5 0 0,-5-10-916,1 7 60,-1-7 0,5 4 0,0-7 0</inkml:trace>
  <inkml:trace contextRef="#ctx0" brushRef="#br0">11673 15325 8284,'-20'-20'-130,"4"4"-262,-3-3 883,3 3-262,2 2 0,4 6 40,1 3 1,6 5 164,-2 5 0,-3 5-206,-1 9 0,1 4-46,-2 10 1,1 4 26,-5 5 1,-7 9-12,-3 6 1,-2 8-386,12-28 0,-1 1 1,-2 2-1,-1-1 223,0 4 0,-2 0 0,-2-1 0,-3 1-73,-1 0 1,0-1 0,-2 1 0,1 0 13,-2-1 1,1 1 0,0-1 0,0 1-86,2 0 0,0-1 0,4-2 0,0-1-71,2-1 1,2 0 0,-12 33-577,2-4 1,1-12-310,8-12 491,0-13 232,5-10 341,6-12 0,1-2 0</inkml:trace>
  <inkml:trace contextRef="#ctx0" brushRef="#br0">10792 16349 8284,'-7'30'-486,"-2"3"243,3 10 359,-7 1 0,5 6 529,-6-2 0,4-4-200,1 3 0,1-2 24,-2-3 0,4-1-152,6-3 0,0 2 0,0-7 0,2-1 90,2-9-152,4-2-64,13-13 1,1 3 5,6-6-127,7-7-16,2-12 1,7-12-355,3-11 317,16-1-427,-27 11 1,1-2 0,7 2 0,2-1-17,-1-2 0,0-2 0,1-2 0,-2-3 426,-1 0 0,0-1 0,1-4 0,0 0 0,3-5 0,1-1 0,2 2 0,1 0 0</inkml:trace>
  <inkml:trace contextRef="#ctx0" brushRef="#br0">18512 7137 8217,'-8'0'414,"-5"0"1,4 1-185,-10 4 1,2 3-89,-7 6 0,0 0 272,-4 1-168,-1-1-98,7 0 0,-5 0-185,4 0-99,2 1 70,1-1 0,5 0-236,1 0 1,2-4-121,2-1 68,4 1 0,6-1 10,0 1 344,0-7 0,6 3 0,2-6 0</inkml:trace>
  <inkml:trace contextRef="#ctx0" brushRef="#br0">25948 6682 8240,'-8'-14'-1548,"2"6"1143,6 1 106,0 7 213,6 0 1,-3-1 85,7-4 0,-7 3 0,9-10 0,-4 4 0</inkml:trace>
  <inkml:trace contextRef="#ctx0" brushRef="#br0">25976 6625 8240,'0'-10'-340,"0"1"-301,-6 6 629,4-10 0,-9 10 149,7-7 1,-6 6-53,5-6 1,-1 6-104,1-6 1,2 2-126,-6-1 0,4-4 139,-5 4 0,6-4-137,-6-1 0,1 4 66,-5 1 1,-2-1-71,-3-4 0,1 0 122,-5 0 0,4-1-10,-5 1 1,2 5-6,-2-1 0,-3 5 0,4-4 0,-3 4-70,3-4 1,-4 4 77,3-4 1,2 5-69,-2 0 1,5-4 92,-4-2 0,-1 2-2,-4-1 1,-2 4-20,-4-4 1,3-1 7,-7-4 0,0 0 81,-5 0 0,5 4-9,0 1 0,5-1 8,-5-4 0,7 4-57,-2 1 0,3-1 10,1-4 0,1 5-24,-1-1 1,1 2-5,-1-1 0,1-4 16,0 4 1,-7 1-6,-3-2 1,-3 3 48,-2-3 0,0-3 125,1 4 0,-1 1-26,1-1 0,4-1-61,0-4 0,5 4-2,-5 1 1,4-1-48,-3-4 1,-1 0-6,-5 0 1,-6 0 9,-3-1 1,-3 1-18,-2 0 0,0 4-64,0 1 1,5 6-4,0-2 1,0-1-181,-5 1 1,-7 0-123,-2 5 0,-3 0 196,-2 0 1,-1 0 72,1 0 0,5-4 32,0-1 0,-1-1 51,-4 1 1,-6 3 81,37 0 1,-1-1 0,0 2-1,0-1 94,1 0 1,0 0 0,-36 0-9,9-3 0,-8 4-116,-1 1 0,33 0 1,-1 0-18,-1 0 1,0 0 0,0 0 0,1 0 40,-36 0 1,37 0-1,0 0-17,1 0 1,-1 0 0,0 0 0,-1 0-186,-3 0 1,-1 0 0,2 0 0,1 0 167,0 0 1,0 0-1,1 0 1,1 0-68,-38 0 0,41 0 0,-2 0-22,-5 0 0,-1 0 0,3 0 1,0 0-72,-2 0 0,0 0 0,2 0 0,1 0-3,-1 0 0,0 0 1,3 0-1,0 0 72,0 0 1,-1 0-1,1 0 1,0 0 41,-5 0 0,0 0 0,2 0 0,1 0 8,-1 0 0,0 0 0,4 0 0,0 0 52,-40 0 1,2 1-47,39 2 0,0-1 1,-5-1-1,0 1-7,-1 3 1,2 0-1,1-3 1,2 0-13,0 3 1,1 0-1,-39 0-105,4 4 1,31-5 0,1 0 36,0 0 0,0 1 1,-2 1-1,-1-1 41,3-2 1,0-1 0,0 3 0,1 0-160,-29-1 0,31 0 1,-1-1 168,-34 1 0,-3-2 20,38 0 1,0 1 0,-38 3 11,2-1 0,2 4 108,13-4 1,-3 5-58,3-6 1,-2 7-46,-4-1 0,-2 1 18,2-2 1,4 4-13,2-4 0,8 4-69,6 1 1,-2 1 44,2-1 1,-1 0-7,6 0 1,-1 0-15,0 1 0,1 4-2,-1 0 0,0 1 19,1-1 0,5-2 214,4 7 1,3-5-112,2 5 1,4-2 264,0 2 0,7 1-281,-2-6 1,5 1 247,4-1 0,-1-3-254,7 3 1,-6-3-4,5-2 1,1 0-66,4 0 1,0 1-9,0-1 1,4 0-14,1 0 1,6 1-6,-1-1 1,-3-2 25,3-2 0,1 3-48,8-4 1,-2 4 29,7 1 0,-5-5 5,5 1 0,1-1-3,8 6 1,-1-6 1,6 0 1,-2 1 5,2 4 1,3-4-2,-3-1 0,1-1 64,-1 1 0,-1 3-60,-4-8 1,-2 6 161,7-6 0,0 6-72,5-5 1,6 4-35,3-4 1,3 4-63,2-4 1,0 6-116,0-1 1,-2 2 100,-3 3 1,2-6-137,-7 0 0,7 3 40,-2 6 1,4-6 83,0 2 1,1-3-157,0 3 1,0 0 74,0 0 0,-7 1 29,-2-1 1,-2-5 73,1 1 1,5-5 7,10 4 1,-2-4 6,6 4 0,-6-6-45,2 2 0,-4-3 207,-1-2 0,-5 0-107,0 0 1,-3 0 76,8 0 1,-1 1-97,10 4 0,-6-3 11,2 2 1,-4-2-65,-1-2 0,-5 5-6,0-1 0,0 3-7,5-2 0,6-2-21,4 6 0,2-6-103,2 2 1,-6 1 120,-3-1 1,-4 1 60,-1-1 0,6-3 9,3 2 1,4 3 142,1-2 1,0-1-124,0-4 0,-4 2-100,-1 3 0,0-4 127,5 4 1,2-3-7,3-2 1,-2 4-103,-34-1 1,1-1 0,33 3 105,2-5 1,-7 0-168,2 0 1,4 0 55,-33 0 1,1 0-1,0 0 1,-1 0-44,1 0 0,0 0 0,32-2 51,1-3 1,-9 2-13,8-6 0,0 6 15,-35 0 0,0 1 0,39-4-4,-3 1 1,-5 0 20,0 5 0,0-5-21,-4 1 0,2-3 2,2 3 0,7 0-19,-38 0 0,0-1 1,38 2-24,-3-2 0,-7-1 35,-1 1 1,-1-5-7,5 6 1,7-6 18,-38 8 1,0 0 0,34-8-2,2 5 1,-11-1 114,6 1 0,-3 2-118,3-6 0,5 5 70,0 0 1,-36 2-1,0 1-45,36-4 0,-5 3 15,-4-3 0,-4 2-9,8-1 1,2 2 1,-33 0 1,0-1 0,41 2-52,-10 1 1,1-5 25,-10 0 0,1-1 125,-1 1 1,-4 4-106,4-4 1,1-1 45,-1 1 0,-2-5-10,-8 6 1,-3-7 2,-7 1 1,0 2-19,-5-1 0,3-1 4,-7-4 0,7 1 59,-2 4 1,3-4-121,1 4 0,-4-4 164,0-1 1,-6 1-135,1 4 0,-3-4-143,-2 4 1,-6-4 52,-3-1 0,-3 0 32,-2-1 1,-6 6 29,-3-1 1,-3 1 4,-2-5 0,0 0 98,0-1 0,-2 1-110,-3 0 1,-3 0 111,-6-1 0,0 1-83,0 0 1,-2 5 11,-3-1 0,2 1-16,-7-6 1,0 3-4,-4 2 0,1-2-2,3 2 1,-3-3-8,4-1 1,-4 5 96,-2-1 0,1 2-86,0-1 1,-1-2 73,1 6 1,-1-1-57,1 1 0,-5 3-9,-1-2 0,-5-3-3,1 3 1,-3-1-6,-2 5 0,1-5-5,-1 0 0,-4-1-10,-1 1 1,2 2 181,8-6 1,-1 4-157,6-4 0,-2 4 190,2-5 0,-3 2-96,-7-1 1,0-4 23,1 4 0,-6 1-52,1-2 0,-1 6-2,6-6 0,-4 7 40,3-2 1,2-1-14,8 1 1,3-1-40,-3 1 1,3 2 13,1-6 0,-1 4-28,-3-5 1,2 6 22,-7-6 1,1 2-39,-1-1 0,-3-2 11,3 6 0,-3-4-20,-1 4 1,4-5-34,0 6 1,2-6-16,-2 5 0,1-1-50,4 1 1,-3 4 96,-7-4 0,-1-1-110,-3 1 1,-2 0 84,-4 5 0,-2-5-60,3 1 0,3-1 101,2 5 1,1-2 12,-2-2 0,3 2 17,-8-3 1,1 4 18,-5 1 0,-1 0-98,-4 0 1,-1 0-108,-3 0 0,4 0 130,10 0 0,-5-2 20,0-3 1,-3 4-128,-11-4 1,3 4-5,-7 1 0,7-5 30,1 0 0,6-1 21,-6 1 1,4 2-10,-8-7 0,3 2 20,-8-1 0,-1-4-261,1 4 0,7 1 286,7-1 1,2-1 11,-2-4 1,-3 1 7,-6 4 1,0-2-7,0 6 1,2-5 8,2 6 1,3-6-86,2 5 0,-3 1-5,-6 4 0,-5 0-65,0 0 0,-4 0 70,4 0 1,0 0-356,5 0 0,-3 1 139,34 1 0,-1 1 0,-7 1 1,-2 0 285,-6 3 0,-1 0 0,-3 1 0,0 0 0,-2 1 0,0 1 0,-3 1 0,-2 2 0</inkml:trace>
  <inkml:trace contextRef="#ctx0" brushRef="#br0">23332 9923 8049,'0'-9'334,"0"-1"420,0 7-423,6-3 1,2 6-37,6 0 1,2 8-14,3 6 0,-2 0-29,7 5 1,0 3-87,4 2 1,1-2-101,-1 2 1,-4-6-63,-1 6 0,1-6-289,5 1 1,-6-4-439,1 0 230,-7-1 292,4-6 200,-7 4 0,0-4 0,1 6 0</inkml:trace>
  <inkml:trace contextRef="#ctx0" brushRef="#br0">23673 9895 8051,'-8'6'141,"3"3"1,-1-1 299,1 2 0,-6 4 276,2 5-257,-4 6-357,-1 4 0,-7 2 58,-2 7 1,-4-1-154,-2 0 1,1 4-349,-1-3 0,9-3 340,6-2 0,0-3 0,6-1 0</inkml:trace>
  <inkml:trace contextRef="#ctx0" brushRef="#br0">26076 6923 8272,'5'10'-298,"-1"-1"1,1 2 370,-5 8 1,0 8 262,0 6 1,0 8-141,0 2 1,-2 8-16,-2 10 1,-4-5-492,-6 5 0,4-7 133,1 3 1,4-4-371,-5-10 1,7-3-178,-2-12 724,4 0 0,-5-5 0,-2-3 0</inkml:trace>
  <inkml:trace contextRef="#ctx0" brushRef="#br0">25990 7478 8263,'0'-22'-379,"0"8"0,0 10 1018,0 14 1,2 6-234,3 12 1,-2 5-161,6 0 0,1 7-316,4-2 1,0 1 69,1-1 0,5 3 0,2-4 0</inkml:trace>
  <inkml:trace contextRef="#ctx0" brushRef="#br0">25393 9340 8184,'-15'-17'-286,"-4"3"0,3-2-15,-3 11 258,3 0 0,2 13 128,0 6 1,-2 7 255,-3 7 1,3 7-261,-3 3 0,3 8-61,2 1 0,6 7 341,3-2 1,7 5-216,7 5 0,1 1 119,9 3 1,3-4-157,2-10 1,-2 2-7,2-7 0,-7-1-120,2-8 0,-5-4-294,-4-5 1,1-1 69,-7 1 1,0-1-178,-9 1 1,-5-6 53,-9 1 1,-4-7 86,-11 2 0,-2-5-521,-7-4 798,-5-4 0,-3-6 0,-6 0 0,0 0 0</inkml:trace>
  <inkml:trace contextRef="#ctx0" brushRef="#br0">25009 10051 8184,'57'-19'0,"0"0"0,0 0-70,0 5 1,3 0-4,-3-1 1,3 6 66,-8 0-404,3-1 1,-4-4-1,-2 0 1</inkml:trace>
  <inkml:trace contextRef="#ctx0" brushRef="#br0">26047 9639 8270,'15'6'44,"-1"4"0,5 4 436,0 5 1,6-2-286,-1 7 1,3-5-133,1 4 0,2 0-347,3 0 0,-3 3 127,3-8 1,-3 1-511,-1-4 1,-6-6 666,1 1 0,-6-7 0,2 3 0</inkml:trace>
  <inkml:trace contextRef="#ctx0" brushRef="#br0">26474 9596 8268,'-21'24'78,"-2"-1"0,-9 6 190,-1 4 0,-5 5-217,5-5 0,-5 5 87,5-5 0,1 5-612,8-5 0,-1-6 97,6-8 0,-1-9-105,1-6 1,8-4 156,-4-4 325,4-11 0,-9-13 0,-2-8 0</inkml:trace>
  <inkml:trace contextRef="#ctx0" brushRef="#br0">25706 9482 8268,'-22'16'0,"3"3"0,5 10 598,4 8 0,-1 8-238,7 7 1,-1 6-198,5 13 1,-5-1 178,0-4 1,1-3-422,4-6 0,6-3-258,3-7 1,10-2-249,5-17 0,4-4 66,6-15 0,2-4 519,7-10 0,6-15 0,1-10 0</inkml:trace>
  <inkml:trace contextRef="#ctx0" brushRef="#br0">26787 9383 8200,'14'6'0,"0"8"239,0 10 0,-4 9 180,-1 5 1,-6-2 309,2 2 0,-8 0-519,-2 5 1,-11 1-432,2 4 1,-5-3 52,0 8 1,4-12-147,-4 1 1,3-9-400,2 1 1,4-11 128,1-4 584,5-3 0,-8-2 0,4 0 0</inkml:trace>
  <inkml:trace contextRef="#ctx0" brushRef="#br0">27057 9724 8314,'28'-14'309,"1"1"54,-1 4 1,5-4 131,0 4 1,5-2 456,-4 1 0,7-7-706,1 2 1,9-3-261,10-1 0,-7 3-370,3-3 0,-11 3-62,-4 2 0,-5 1-446,-9 4 0,-6 2 443,-3 7 449,-9 0 0,-4 0 0,-6 0 0</inkml:trace>
  <inkml:trace contextRef="#ctx0" brushRef="#br0">27654 9525 8170,'14'-6'23,"2"-1"657,3-2 1,-2-2-173,7 6 0,-5 0-110,5 5 0,-5-1-155,4-4 1,1 3 208,4-2 0,-1 1-65,-3-2 0,3 3 482,-3-3-673,-4 4 0,-1 7-127,-9 4 1,-12 13-19,-12 6 0,-13 17 78,-11 6 1,14-19 0,-1 3-992,-2 6 1,-3 2 0,-10 5 0,-4 1 861,-6 7 0,-4 0 0,16-19 0,-1 0 0,-1 0 0,-2 2 0,-1 0 0,0 0 0</inkml:trace>
  <inkml:trace contextRef="#ctx0" brushRef="#br0">28237 9283 8065,'-22'-6'0,"1"4"728,7-2-432,6 2 0,3 1-48,10-4 0,9 2-89,10-7 1,9-4-147,5-5 0,5-8-33,4-1 80,-3-1 0,1-5-167,-7 5 1,-7 2-478,2 4 0,-9-3-223,-5 7 0,-10-1 315,-4 1 1,-3 3 491,-2-3 0,-11 8 0,-4 2 0,-8 5 0,-1 0 0,-1 2 0,1 2 0,-1 2 0,6 2 0,0 4-84,5 6 0,1 7-2,4 3 0,-2-2 507,6 2 1,0 6-125,5 7 1,6 5 239,4 0 0,1 7-170,-2 3 1,4 4-32,-3 0 1,-4 1-61,-1 0 1,-4-6-141,-1-4 0,0 2-19,0-2 1,-1 6-239,-4-6 0,2-6-303,-7-8 0,7-4 236,-2-6 0,-1-2-458,1-7 1,-1-6 201,1-3 1,4-7 13,-4-7 0,-1-15 430,1-19 0,-6-12 0,3-10 0</inkml:trace>
  <inkml:trace contextRef="#ctx0" brushRef="#br0">28336 9255 8065,'0'-14'0,"2"7"0,3 7 0,-4 13 139,4 11 1,-3 9 50,-2 5 1,-5 3 15,0 1 1,-11 1-142,2 0 1,-3-7-150,3-3 0,-1-3-203,1-1 200,6-7-80,-4-2 0,10-13-140,-3-7 0,10-15-221,4-13 0,6-7 528,4-7 0,3-14 0,6-2 0</inkml:trace>
  <inkml:trace contextRef="#ctx0" brushRef="#br0">28436 9226 8065,'14'-12'-718,"0"2"1,5 6 1182,0 8 0,0 4 20,-5 6 1,5 5-201,0 0 0,0 5-160,-4-5 0,-1 0-201,0-5 1,0-6 77,0-3 1,-4-4-271,-1-1-68,1 0 0,-2-7 184,-4-8 1,-2-4-96,-2-4 0,0-9-26,0 4 1,-6-4-96,-4 4 0,-2 1 221,-3 3 1,6 4 369,-1 5-242,7 1 257,-9 6 1,10 3-18,-3 10 1,4 5-141,1 9 0,-5 0 234,0 9 0,-4-3-155,4 8 1,-6 2-105,2-2 1,-3 1 40,3-6 1,-4 0-43,4 1 0,1-2-62,-2-4 1,7 4 71,-1-3 1,-3-2-9,3 2 0,-1-1-16,5 6 1,1-1-15,4 1 1,-2-6-43,7 1 1,-6-2-285,6 2 259,-1-4 0,6-12-152,-1-3 0,-1-10 64,-4-4 0,2-10-133,-6-5 0,4-3 31,-4-1 0,4-5 13,-4 0 1,0 4 83,-5 5 0,-5 7 145,0-2 0,1 8 482,4 2-407,-7 5 0,6 0 150,-4 8 1,4 6-146,1 9 1,0-3 110,0 3 0,0-4 14,0 0 0,4-1-90,1 0 1,0-4-129,-5-1 69,6-6-262,-4 4 34,10-7-150,-10 0 0,6-2 165,-3-3 0,-4 2-128,4-6 1,1-1-263,-1-4 535,6 0 0,-3-7 0,6-1 0</inkml:trace>
  <inkml:trace contextRef="#ctx0" brushRef="#br0">28877 9027 8065,'1'-9'-343,"4"-1"1,-2 6 227,7-6 0,-6 1 417,6-5 1,-1 4-195,6 1 1,4 1-3,-1-2 0,1 4-61,-4 6 1,-1 0-10,0 0 0,-6 1-128,-3 4 1,-4 5 77,-1 9 0,-1-2 45,-4 7 1,-9-1-23,-10 6 1,2 4-17,-2 0 1,1 5 9,-6-5 0,1 0-6,-1-4 1,7-7 44,3-3 1,8-8 61,2-2-196,5-5 1,4-4 107,10-10 0,9-7-216,5-2 1,2-11-4,3 1 0,2-1 96,-2 7 1,3-3 31,-9 7 1,2 1-4,-1 3 1,-8 7-142,-7 4 131,-5 2 0,2 8 138,-6 4 1,-6 7-108,-4 2 0,-4 6 247,-5-1 1,-2 8-18,-2 1 1,-4 2 18,3-2 1,-1-3-55,1 3 1,-3 3 211,4 2 1,-4-1-168,-2 1 0,7-2-93,3 2 1,3-2-174,2-3 0,2-4 80,2-1-226,4-6 0,9-14 87,6-3 1,1-7-24,9-7 0,3-12-19,2-12 0,3-6-139,1 1 0,0-8 69,1-1 0,-5-1-34,-1 5 0,-7 7 395,-2 3 1,-1 5-276,-8 4 295,-1 10 1,-4 9-78,0 10 0,0 10 422,0 14 0,-1 1-9,-4 8 0,4-5 122,-4 5 0,3-7-206,2 3 0,0-9 2,0-1 0,2-7-408,3 2 0,-2-5 123,6-4 1,5-6-125,5-8 1,2-4-180,-2-6 0,-3-7-309,3-3 0,1-3 60,-1-1 0,2 0-324,-2-1 0,-4 1 780,4-1 0,-3-5 0,-2-3 0</inkml:trace>
  <inkml:trace contextRef="#ctx0" brushRef="#br0">29531 8743 8065,'8'0'-844,"-2"2"810,-6 2 1,0 4 70,0 7 1,0-6 25,0 0-27,0 1 0,0 4 116,0 0-121,0 1 1,-6-1 44,-4 0 0,-4 0-68,-5 0 1,3 2 1,-3 3 1,2-3 39,-2 3 1,5-3-7,-1-2 0,8 0-80,7 0 0,0-4-11,0-1 1,6-5-47,3 0 0,6-2 92,3-2 1,5-5-160,5 0 0,0-6 84,1 2 1,-1 1 23,1-2 1,-2 7 28,-4-1 0,-2 2 100,-7 2 0,-1 2 110,-4 2 1,-2 6-111,-7 9 0,-7-2 22,-2 7 1,-5-5-32,-5 4 0,-2-5 26,-3 1 0,-1-3-73,6-2 0,0-6-4,5-4 0,1-4-52,4-4 1,2-4-151,7-6 0,5-5 106,0 0 1,11 0-99,-2 5 0,3-1 54,-2 1 0,-1 1 47,0 4 0,-5 3-124,1 6 153,-7 0 0,2 11 24,-10 3 0,-9 11 38,-10 4 1,-4 1 150,-5 8 1,-5-5-95,-10 5 0,4-5 60,-3 5 0,9-11 115,5 1 1,7-9-60,3 0 0,10-3 89,-1-2 0,9-5 50,0 1-273,4-7 1,7 5 1,3-3 0,6-4-130,4 4 0,9-5 101,10-5 0,5 2-43,4-6 1,-1-1-151,6-4 1,-8 0 93,-1-1 1,-7 3-346,-7 2 65,-7-2 91,-2 10 1,-13-4 96,-7 6 1,-11 1-114,-8 4 1,-8 3 17,-2 6 1,1 0 148,-5 1 1,9-6 139,5 1 0,3-7-176,2 2 183,6 2 1,2-7-38,6 0 0,1-4 0,4-6 0,3-7 0,6 3 0,0-4 0,1 4 0,-1 0 0,0 0 0,-4 1 0,-1 4 298,-6-4-166,10 11 205,-12-4 1,6 12 23,-7 4 1,0 9 114,0 4 0,0 6-113,0 4 1,0 3 73,0 7 1,0 8 74,0 5 0,1 14-201,2-30 1,-1 0-1,-1 2 1,1-1-130,3-1 0,0 0 1,-1 38 50,6-7 0,-1-8-175,6-6 1,-3-7 204,-2-7 0,-2-7 29,-4-3 1,-2-9-144,3-5 1,-4-3-97,-1-2 1,0-4-2572,0-1 2518,0-6 0,0 10 0,0-5 0</inkml:trace>
  <inkml:trace contextRef="#ctx0" brushRef="#br0">27896 6284 7959,'0'-8'-38,"-7"1"0,1 18 203,-3 4-73,-4 8 1,5 1-257,-6 9 0,0-3 101,-1 3 1,-4-3-185,0-1 1,0-2 73,5-4 0,5-4-497,-1-9 670,7-4 0,-9-6 0,4 0 0</inkml:trace>
  <inkml:trace contextRef="#ctx0" brushRef="#br0">27853 6383 7959,'24'-8'0,"-1"4"0,-5 2-158,1 2 1,-2 6 53,2 4 1,-3 7 36,3 2 0,-3 5-163,-2-5 1,-6 4 229,-4-4 0,4 7 0,0-4 0</inkml:trace>
  <inkml:trace contextRef="#ctx0" brushRef="#br0">27867 6596 7959,'0'19'383,"0"0"0,2 13-192,3 1 0,-2 16 257,6 13 0,-4 7-788,0-25 1,-1 2 0,-2-1 0,0 2 406,0 6 1,0 3-1,-1 3 1,0 2-182,-1 3 1,0 0-1,-1-3 1,0-1-583,-1 0 1,0-1 368,-2 0 0,0 0 0,-3 8 0,-1 1 0,1 0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22337 8899 8059,'28'-7'-587,"0"2"1,2 3 176,4 2 1,10 0 769,13 0 1,12 5-674,-29-3 0,1 1 0,38 1 494,1-4 0,-4 0-169,5 0 0,-38 0 0,1 0 109,2 1 0,2-2 0,4-1 1,1 0 24,1 0 0,1-1 0,-2-2 1,-1-1-77,0 1 0,1 0 0,3 1 1,0 1 230,1-2 0,0 0 0,3 1 0,0-1-225,-3-2 0,-1-1 0,3 1 1,-1 0-19,-3 0 1,-1 0 0,4 0 0,0 1 42,-1 2 0,-1-1 1,0-1-1,-3-1-345,-5 3 0,-1-1 0,0-1 0,-1-1 258,0 0 1,-2 0 0,0 0 0,-1 0-37,3 0 0,-2-1 0,35-6-89,-8 0 0,-7 5-126,-12-1 1,-10 2 503,-8-1 0,-6-2-156,-4 6 0,-4 0 731,-5 5-894,-8 0 145,0 0-1182,-7 0 1228,0 0 1,6-6-1,2-2 1</inkml:trace>
  <inkml:trace contextRef="#ctx0" brushRef="#br0">22621 9838 8315,'6'-8'-517,"2"-5"373,6 12 0,2-6 1,3 7 176,5 0 0,9 2-5,5 3-9,9-4-22,-3 12 1,12-12 26,-4 4 1,11-3-76,8-2 1,8 0-86,-34 0 0,0 0 1,0-3-1,0-1 177,0 0 0,0-1 1,1 1-1,0 0 38,-3-1 1,-1 1-1,4 1 1,1 1 121,5-3 0,1 0 0,-3 4 0,1-1 51,1 0 1,0-1 0,-4 0 0,-1 0-73,-2 1 0,0-1 0,1 0 1,0 0 22,-2 1 0,2-1 1,0 2-1,1-1-90,-4-3 0,-1 1 1,1 2-1,-1 1-76,29-4 0,-3-1 81,-11 1 0,-1-6-115,-4 1 1,-3 2 1,-7-1 1,-5 4-257,-4-4 0,-9 5-1027,-6 0 938,-8-4 0,-5 6-494,-10-2 0,-3 2 1005,-6 2 1,-7-6 0,-1-2-1</inkml:trace>
  <inkml:trace contextRef="#ctx0" brushRef="#br0">22493 11060 8101,'19'-12'-146,"0"2"1,6 4 116,-1 6 0,11 0 56,7 0 0,7 0 115,8 0 1,3 0-84,-3 0 1,8-2 161,-8-2 1,12-4-504,7-6 0,-36 6 0,0 1 401,8 0 0,-1 0 1,-2 0-1,-1 1-49,1 2 1,0-1-1,-2-3 1,1-1 85,-2 1 1,1 1 0,3-1 0,1-1 47,3 1 0,0 2 0,-3 1 1,0 0-27,3 0 1,0 1 0,-5 0 0,-2 0-12,0-1 1,0 0-1,2-1 1,0 0-3,-2 1 0,-1 0 1,2 2-1,1 0-186,-2 1 1,-1-1 0,35-3 203,-6 1 0,-6 0-162,-8 5 1,-2-4-361,-3-1 1,2 0-443,-6 5 0,-6 0 391,-4 0 390,-13 0 0,9 5 0,-11 0 0,4-1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17915 2431 8044,'-22'0'399,"1"0"64,13 0 1,4 0-1,10-2-220,8-2 1,7-4-121,7-6 1,8-7-183,7-3 0,4-7 90,6-2 0,-5-7-159,-5 2 0,-2 3-643,-3 2 0,0 5 460,-10 4 1,-2 4-974,-12 5 1284,-6 7 0,-2-4 0,-6 4 0</inkml:trace>
  <inkml:trace contextRef="#ctx0" brushRef="#br0">18142 2019 8046,'8'14'0,"0"2"389,-3 3 1,-2 3 0,6 6 0,-4 4-47,5 6 1,-7-5-287,2 10 0,-4-6-189,-1 1 1,0 2-536,0-7 0,0-5 166,0-4-133,0-6 1,2-4 633,2-9 0,4-10 0,7-3 0</inkml:trace>
  <inkml:trace contextRef="#ctx0" brushRef="#br0">18313 1976 8080,'9'14'1,"1"10"1,-7 9-2,2 10 0,-4 1 158,-1 3 1,-6-1-134,-3 6 0,-6 0-220,-4 5 1,2-3-150,-7 3 0,2-3-120,-2 7 1,-1-7 200,6-2 1,-4-12 163,4-3 1,0-13 76,4-10 0,1-6-214,0-8 619,6 0 0,2-6-124,6-4 1,11-8 140,3-6 0,11-3-141,4-1 0,5-7-46,9-3 0,1 2-391,4-2 0,2 4 80,7-3 1,-6 7 3,-4 1 0,-9 4 58,-5 11 0,-9-2-702,-5 11 135,-10 0 353,-2 5 1,-18 11 228,-4 4 0,-8 8-60,-1 1 1,-1 3 263,1 1 1,-8 5 33,4 1 0,1 0 355,3 0 0,6-4-183,-6 3 1,5-3-34,-5-2 1,7 1-289,-2-1 1,5-4-364,4-1 0,-3-5-961,4 1 1256,-4-3 0,-1-2 0,0 0 0</inkml:trace>
  <inkml:trace contextRef="#ctx0" brushRef="#br0">18540 2658 8083,'16'2'0,"3"3"0,-3-2 424,3 6 1,-3 1-168,-2 4 0,-1 5 395,-4 0 0,4 5-743,-4-5 1,-1 1-1670,2-1 1760,-1-3 0,5 5 0,0-7 0</inkml:trace>
  <inkml:trace contextRef="#ctx0" brushRef="#br0">18882 2132 8011,'-7'-14'115,"6"0"57,-4 0 1,11 0 73,8-1 1,4-4-1,10 0 241,7 2 1,5 1-394,2 2 0,-1 0-321,-3 0 1,-3 1 123,-7 4 0,-5-3-582,-5 8 514,-2-1 1,-8 8-173,-3 7 0,-11 2 122,-9 17 1,-10 2-150,-8 12 1,-7 4 80,3 1 0,-5 4 28,0-5 0,7 1 461,7-6 0,1-5-140,8-4 1,6-10 727,8-4-559,4-3 1,12-3-37,3-4 1,11-10-163,4-13 0,4-2 17,5-8 1,1-1-47,-5-8 0,-6 3-140,-4-4 1,-7 4-320,2 2 0,-5 1 179,-4 3 0,-4 4 78,-6 6 0,-8 1 200,-6 4 0,0 2 0,-13 1 0,5-2 0</inkml:trace>
  <inkml:trace contextRef="#ctx0" brushRef="#br0">19123 2118 8011,'-17'10'-65,"3"-1"1,7-1-36,-2 2 1,6 2 446,-2-2 0,3 2 22,2 3 0,5 0-62,0 4 1,6-1-80,-2 5 0,-1 1-48,2 4 0,-7 3 48,2 2 0,-4-3-116,-1 3 1,0 2 5,0-2 1,0 0-226,0-5 0,5-1-273,0-3 1,4-4 229,-4-5 0,1-7-211,-1-4 0,-2-5 147,7-9 1,-2-6-82,1-12 1,2-7 59,-6-3 1,4-3-251,-4-1 1,0-1 86,-5 0 0,0-6 398,0-3 0,0-5 0,0-4 0,5 4 0,-1 0 0,7 3-90,-1 12 0,2 2 26,3 12 0,-1 6 353,0 3 0,0 9-163,1 5 0,-6 5 636,1 5 1,-3 9-146,3 10 1,-4 8-191,-6 1 1,0 6-342,0-1 0,0 3 48,0 2 0,-5-5-350,1 0 1,-3-11 111,3 1-215,2-9 180,-4 2 0,6-20-238,0-6 1,0-12 33,0-7 0,1-4-84,4-5 0,-2-4 59,7-5 0,-7-1 69,2 1 1,3 0 149,1 5 1,-1 2 148,1 6 0,1 7 53,4 3 1,-4 5-54,-1 5 0,1 2 527,4 7 0,-2 7-6,-2 2 1,3 10 240,-4 5 1,-3 3-363,-1 1 0,-3 7-99,-2 3 0,0 1-233,0-1 1,0 0 120,0-10 0,0 2-747,0-11 1,0 0 318,0-4 1,-2-8-672,-3-2 1,2-3 60,-6-2 849,6-7 0,-16-13 0,3-10 0</inkml:trace>
  <inkml:trace contextRef="#ctx0" brushRef="#br0">19422 1962 8011,'0'20'0,"1"3"353,4 5 0,-3 7-16,3 3 0,-4 3-37,-1 1 0,0 1-72,0 0 0,-6-1-266,-4 1 1,2 0 134,-1-1 0,1 1-144,-1 0 0,1-6 91,3 1 1,3-6-1221,-2 1 19,2-9 283,2-4 1,0-21 873,0-13 0,6-13 0,2-16 0</inkml:trace>
  <inkml:trace contextRef="#ctx0" brushRef="#br0">19422 2331 8011,'8'-14'0,"0"6"353,-4 4 173,4 2 1,5 8 7,-4 4 0,4 10-175,-3 9 0,-3 4 173,3 5 1,-1 3-94,6-3 0,-1-2 131,0 2 0,0-6-137,0 1 0,2-6-60,3-8 1,-1-2-207,5-12 1,1-4-121,4-10 1,1-10-215,-1-19 1,1-1 182,-1-14 0,-1 1-596,-3-5 0,-4 2 266,-6 3 1,-1-2-831,-3 7 1,-4 1 37,-6 8 1106,0-3 0,0 11 0,0-5 0</inkml:trace>
  <inkml:trace contextRef="#ctx0" brushRef="#br0">19308 1166 8346,'-30'-35'0,"-3"-3"0,-5 3-388,-9 2 0,-5 3-146,-10 2 1,-1 1 708,-4 3 0,-7 12-434,3 12 0,27 5 0,0 4 305,-3 4 0,-1 2 0,-5 4 0,0 2 10,-2 2 0,1 1 1,1 2-1,2 2 56,5-3 0,2 2 0,-3 3 0,0 1-65,-2 2 1,-1 1-1,1 0 1,0 1 2,1 1 0,1-1 0,4 1 0,2 1 68,5 1 1,1 0 0,3-1 0,1 0-52,4 3 0,2 1 1,1-2-1,1 1 109,2-1 0,4 2 0,1 7 0,3 1-70,3 0 0,1 1 1,4 4-1,1 1 59,0 2 1,3 0 0,3 4 0,2 1-106,2-1 0,3 1 0,3 5 1,4 1-330,4-4 0,3-1 1,1 0-1,2-1 333,3-1 1,4-3 0,7-5-1,5-4-55,5 0 0,4-3 0,6-2 0,2-3-56,3-1 0,3-4 1,3-3-1,2-4 26,2-6 1,1-3 0,-4-5 0,0-2 1,3-4 0,2-4 0,-23-2 0,1 0 0,0-2 27,0-2 0,1-1 1,-1 0-1,21-2 1,-1-2 75,-3-2 0,-1-3 1,-1-2-1,-1-2-65,-2-3 0,-2-2 0,-2-3 0,-1-1 57,-1-1 0,-3-3 0,-6-3 0,-3-4-87,-5 0 0,-3-1 0,-4-1 1,-1 0 249,-5 2 1,-1-1 0,-2-2 0,-2-2-88,1 1 0,-2-2 0,-4-4 1,-1 0-49,2-2 0,-1-1 1,-7 0-1,-1 0-124,0 1 1,-3-1 0,-3-5 0,-4-2 47,-1-1 0,-4-1 1,-6-3-1,-3 0-421,-4-7 1,-3 1-1,-4 1 1,-2 2 289,-1 1 0,-2 1 0,-3-2 1,-2 1-121,0 2 1,-2 2 0,-3 2 0,-4 3 94,0 4 1,-3 3-1,-2 3 1,-3 4-71,0 6 0,-1 4 0,0 3 1,0 1-80,8 5 0,-1 3 1,-1 3-1,1 2-272,-33-11 1,7 5 548,7 4 0,2 1 0,8 4 0,6 3 0</inkml:trace>
  <inkml:trace contextRef="#ctx0" brushRef="#br0">22123 1692 8384,'-8'0'-316,"-4"0"545,10 0-26,-4 0 1,4 0-133,-3 0-35,4 0 1,-5 1 139,6 4 0,0-2-133,0 7 1,0-1 161,0 5 0,0 1-2,0-1 0,0 0-69,0 0-25,0 0 1,4 1-62,1-1 0,0 2 110,-5 3 1,5-4-246,-1 4 1,3-3 81,-3-2 1,-2-4-293,3-1 187,3 1 0,-5 4-25,6 0 0,-4-6 171,4-3 1,-4 1-2,5-1 1,-1 0 60,5-5 0,1 0-81,-1 0 0,0 0 35,0 0 0,5 0-4,0 0 0,5 0-76,-5 0 1,0 0 67,-5 0 1,5 0-66,0 0 0,0 4 42,-5 1 1,7 6-10,2-1 0,4-4-14,2-1 0,5 1 14,4-1 1,8 0-77,1-5 1,1 0 75,-6 0 1,6-5-22,-1 0 0,-1-4 70,-8 4 0,-2 0 111,-2 5 1,-4 0-86,3 0 1,3 0 156,2 0 0,3 0-28,2 0 0,10 0-70,4 0 0,3 0-169,-3 0 1,-5 0 99,0 0 1,5 0-496,5 0 1,12 0 365,2 0 0,-34 0 0,1-1-31,0-2 0,0 1 0,1 1 1,0-1 36,-4-3 0,1 0 1,3 1-1,2-1 13,1-2 0,0 0 1,2 1-1,-1 2 21,-1-1 0,1 1 1,2 1-1,-1 1-182,-4-3 1,0 0 0,4 3 0,0 0 248,-6-3 0,-1 0 0,8 3 0,0 1-55,0-2 1,-1 1-1,4 1 1,-1 1 56,-5 0 1,1 0-1,4 0 1,1 0-40,-5 0 1,-1 0-1,6 0 1,2 0-18,-1 0 1,1 0-1,-2 0 1,-1 0-253,1 0 1,-1 0-1,0 0 1,0 0 239,2 0 0,1 0 0,1 0 0,0 0 0,3 0 0,1 0 1,-4 0-1,0 0-7,-6 0 0,-1 0 1,4 0-1,0 0 32,2 0 1,-1 0 0,-1 0 0,0 0-18,-1-1 0,0 2 1,-3 1-1,-1 0 98,-1 1 1,0-1 0,1 1 0,-1 0-202,3 0 0,0-1 0,-1-1 0,0 0 149,-2 1 1,0 1 0,0 0 0,-2 0-20,-2-1 1,-1 1 0,-1 1 0,0 1 7,2-3 1,0 1-1,0 2 1,1-1-21,3-1 0,0-1 0,4 1 0,0-1-14,-4-2 0,0 0 0,2 2 0,0 0-29,-1 1 0,-1-1 0,1 1 1,0 1 42,7-2 1,-1 0 0,-3-1-1,0 0-59,-1 1 0,-1 1 0,-1 0 0,-1 0 47,-2-1 1,0 1 0,1 0 0,0 0-9,1 0 1,0-1 0,2-2 0,0 1 29,-1 1 0,-1 1 0,-4 0 0,-1 0 61,-1 0 1,-1-1 0,0 1 0,0-1-11,41-2 1,-39 2 0,1 1 61,2-1 1,0 0 0,-3 1 0,-1-1 100,1-1 0,1-2 0,31-4-126,-3 1 0,7-8-39,-3 3 1,3-2 18,-38 6 0,0 0 1,28-7-15,-1 2 1,-10-2 37,-10-2 1,-1 1 311,-13 3 1,-1-2-307,-9 2 1,-4-2 591,-9-3 1,-4 1-399,-6 0 1,0-2 315,0-3 1,-2 2-732,-2-7 1,-3 2 347,-2-2 0,-2-7-608,6 2 0,-4-10 95,4-4 272,0-6 0,5-14 0,0-2 0</inkml:trace>
  <inkml:trace contextRef="#ctx0" brushRef="#br0">23829 1223 8676,'0'-10'-770,"0"1"0,0 4 386,0-5 1,0 6 479,0-6 1,0 5-52,0-4 0,0 4 161,0-4 0,0 4-53,0-4 0,0 4 467,0-5-194,0 7-165,0-3-141,0 6 28,0 0 1,0 6 49,0 4 1,0 7 3,0 2 0,0 6-9,0-1 0,0 8 14,0 1 1,0 6 4,0-1 1,2 3-40,3 2 0,-4 4 10,4 1 0,-2-1-25,2-4 0,-4-1 12,4 1 1,-3 0-127,-2-1 1,0-1 107,0-3 1,0 2-147,0-7 1,0 5 131,0-5 1,0 0-15,0-4 0,0-7-36,0-3 0,5-4 119,-1 0-298,1-1 1,-3-5 118,2 1-151,-2-7 0,4 2-121,-6-10 1,0-3-268,0-6 1,0 0 104,0-1 1,0-3-65,0-1 1,2-7-650,3 3 0,-4 0-127,4 0 1246,3-1 0,0-4 0,6-1 0</inkml:trace>
  <inkml:trace contextRef="#ctx0" brushRef="#br0">24057 1052 8453,'-8'0'-835,"2"0"1,7 0 1052,4 0 0,-2 0-42,7 0 1,-1 0 29,5 0 0,1 0-46,-1 0 0,5 0 7,0 0 0,1 0-6,-1 0 0,-3 0-13,3 0 1,1 0-140,-1 0 1,7 0 150,-3 0 0,6 5-206,4-1 0,3 1 100,7-5 1,4 0-39,1 0 0,-1 0 62,-4 0 1,4 0 4,1 0 0,1 0 213,-2 0 1,-1-1-141,6-4 0,8 2 34,11-7 1,2 1-239,-33 2 1,0 0 0,30-3-15,1 1 0,-10-1 140,1-4 0,1 6-76,-1 3 1,3-1 42,-9 1 0,5 0-114,-9 5 0,-3 0 122,-2 0 0,-4 0 11,-5 0 1,1 0-122,-6 0 1,0 0 97,-4 0 0,1 0-89,3 0 0,-3 0 89,3 0 0,-3 0 197,-1 0 0,-1 0-235,1 0 1,-3 0-11,-2 0 1,1 0-19,-6 0 1,0 0 3,-4 0 0,-1 0 43,0 0-18,0 0 0,-1 2 47,-4 3-40,-2-4 105,-7 12-123,0-5 1,0 1 3,0 1 1,0-5-7,0 4-6,0-6-36,0 10 57,6-5 0,-4 1-22,2 1 13,-2-1 0,3 5 33,-1 1 1,1-1 53,-5 0 0,0 0 14,0 1 0,-5 3-56,1 1 0,-6 7 10,5-3 1,-1 4-71,1 2 0,4-1 58,-4 1 0,3 1-45,2 3 0,0-2 41,0 7 1,-4-5 67,-1 5 1,0-4-86,5 3 1,0-3 3,0 3 1,0-5-33,0 1 1,-5-3 9,1-1 0,-1-6-4,5 1 0,0-2 42,0 2 1,0-4-96,0-5 1,0-1 69,0 0 1,2-4-122,2-1 0,-2-4-17,3 4-264,-4-6 301,-1 4-22,0-7 126,0 0 1,-6-2-58,-4-3 0,2 4-3,-1-4 0,0-1-4,-6 1 0,0-1 18,-4 1 0,1 3-12,-6-2 0,1 2 27,-6 2 0,1 0-27,-1 0 0,1 0 151,0 0 1,-1 0-132,1 0 0,-1 0 216,1 0-181,-1 0-8,1 0 0,0 0 11,-1 0 1,-1 0 5,-3 0-22,3 0-318,-11 6 343,5-4-32,-7 4 0,0-4 14,1 3 0,0-4-13,5 4 1,-3 1 5,7-1 0,-5 0-56,5-5 1,0 4 23,4 1 1,-6 2-8,-2-3 0,0-2 195,-1 3 1,0-4-171,-4-1 1,-1 5 132,0 0 1,1-1-81,-1-4 1,7 5 95,3 0 0,-2 0-105,2-5 0,-1 0-16,6 0 0,-2 0-28,-3 0 1,1 0-4,-6 0 0,-6 0-5,-8 0 1,-2 0-19,2 0 0,-2 0 113,7 0 0,1 0-82,8 0 1,-1 0 243,6 0 0,-2 0-124,2 0 1,3 0-52,-3 0 0,-2 0-34,2 0 1,-2 0 34,2 0 1,6 1-69,-6 4 1,7-4-15,-2 4 1,1-3-57,8-2 1,0 0 93,5 0 0,4 0 184,1 0 1,4 0-22,-4 0-191,6 0-12,-4 0-18,7 0-268,0 0 295,0-7 0,2 4 52,3-6 1,-2 1-65,6-2 1,-4-2 69,4 2 1,-5 2-83,0-1 0,3 4 8,-3-4 0,6-1-317,-5-4 0,4 0 104,-4 0 1,6-2-220,-2-3 1,-1-3 138,2-7 0,-1-1-504,5-3 1,1 2 825,-1-7 0,6-13 0,3-7 0</inkml:trace>
  <inkml:trace contextRef="#ctx0" brushRef="#br0">24256 1436 8484,'-10'0'0,"1"0"0,4 0-612,-4 0 567,6 0 0,-5 0-61,3 0 431,3 0-164,-4 0 0,1 6-14,1 4 1,-1 4-10,5 5 0,0 3 45,0 6 1,-5 2-61,0 4 0,1-3 49,4 7 0,0-5-77,0 5 0,4-11-148,1 1 0,6-4 140,-1 0 0,2-8-96,2-7 1,-4-6 56,-1 2 0,1-5 18,4-5 1,5-4-124,0-10 1,2 1 13,-2-5 0,-4-1-158,4-4 0,-3-1 139,-2 1 0,-1-2 30,-4-3 1,-2 3 16,-7-4 1,0 0-18,0 0 0,-8 6 15,-6 4 0,-1 9-20,-4 0 1,-1 3 160,1 7 0,-5 0-63,5 5 1,0 0-80,5 0-562,6 7 174,-4 0 1,12 6-22,0-3 1,7 1-88,12-7 514,-3 1 0,17 1 0,-3 2 0</inkml:trace>
  <inkml:trace contextRef="#ctx0" brushRef="#br0">24881 1450 7891,'-7'2'-387,"2"2"1,3 0 464,2 5 1,-1 1 43,-4 4 1,3 0-39,-2 0 1,2 5 162,2 0 1,0 5-98,0-5 0,0 6-23,0-1 1,0-2-64,0 1 1,2-5 6,2 1 0,3-3-104,2-2 1,4-5 138,-4 1 0,4-7 109,1 2 1,0-5-125,1-5 0,0-3-1,4-6 1,-1-2-84,5-3 0,-5 2 6,1-7 1,1 2 30,-1-2 1,0-3-10,-5 4 0,-4-9-110,-1-1 0,-5 0 67,0 4 1,-8 2-115,-6 4 1,-10 2 119,-9 7 1,-4 1 17,-5 4 1,-3 3-20,3 6 0,-1 7 153,1 8 0,-2 5-158,7 9 1,0-1-43,4 1 0,2 1-674,4 3 0,4-3 724,9 3 0,-2 3 0,4 1 0</inkml:trace>
  <inkml:trace contextRef="#ctx0" brushRef="#br0">23701 3668 11656,'-4'-10'-1777,"-1"1"0,-5 4 1408,6-4 1,-6 4 330,6-5 0,-6 6 405,5-6-395,-6 1 0,5-7 135,-4-3 0,3 2 213,2-7 1,3 2-87,-3-2 1,2-1-29,-1 6 1,2 0 379,-3 5-153,4 0-385,1 6 1,0 3 137,0 10 1,0 4 11,0 10 0,0 8-168,0 6 0,-5 8 135,0 2 0,0 1-150,5 8 0,0 0 119,0 5 1,2 5-284,3-1 1,-2-1 210,6-8 1,1-1-125,4-4 1,-1-2-28,-4 2 1,2-9-258,-6-5 1,0-3-334,-5-1 1,0-3 274,0-2 1,0-8-297,0-7 0,-2-5 225,-3 0 1,-2-4 538,-8-4 0,1-11 0,0-7 0</inkml:trace>
  <inkml:trace contextRef="#ctx0" brushRef="#br0">23431 4094 8551,'-9'5'-665,"-1"0"0,7 11 1473,-2-2 1,-1 10-194,1-1 1,1 4-190,4 1 1,0 6-95,0-1 1,0 11 34,0-1 1,0 3 52,0-4 0,0 1-139,0-1 1,6 0-51,3-5 1,4-8 25,1-10 0,0-5 30,1-4 1,1 1-13,2-7 0,5-5 125,5-9 0,0-10-166,1-9 0,-1-2-159,1-12 0,1-3-488,3-11 1,-3 1 181,3-1 0,-3 5-807,-1-1 0,-7 6 535,-3-5 1,-5 6-492,-5-1 1,2 2 993,-6 3 0,-5 5 0,-5 1 0,2-3 0,2-6 0</inkml:trace>
  <inkml:trace contextRef="#ctx0" brushRef="#br0">18924 10876 8351,'14'14'0,"7"0"0,1 0 0</inkml:trace>
  <inkml:trace contextRef="#ctx0" brushRef="#br0">19138 10762 8235,'-21'28'-234,"4"5"-58,-7 1 1,2 11 174,-2 3 117,4 6 0,-1 2 0,-1 1 0</inkml:trace>
  <inkml:trace contextRef="#ctx0" brushRef="#br0">18711 12638 8182,'2'-14'-60,"2"0"1,4-2-185,6-3 1,7 2 731,3-7-340,9 7 1,3-10-81,7 3 0,-1-3-134,1-1 0,-7 4-576,-2 1 0,-6 8 230,-4-4 1,-10 11 411,-9-6 0,-4-3 0,-1-5 0</inkml:trace>
  <inkml:trace contextRef="#ctx0" brushRef="#br0">18938 12141 8182,'0'20'-275,"5"-2"478,0 5 1,0 6 444,-5 4 1,0 11-509,0-1 1,-2 7 84,-3-2 0,-3-1-551,-6-4 1,2 0 191,2-1 0,-1-4-370,6 0 0,1-13 26,4-1-84,0-13 0,6-8 562,3-12 0,4-20 0,1-15 0</inkml:trace>
  <inkml:trace contextRef="#ctx0" brushRef="#br0">19166 12141 8182,'5'25'8,"-1"4"1,1 7 0,-5-3 1,-6 11 102,-4-1 0,-7 4 207,-2 1 1,-11 1-379,2 3 0,-9-3 59,4-7 0,0 4 45,4-3 0,7 0-39,3-15 1,5-3-206,5-11 170,2-6 0,9-5-17,3-12 0,4-7-12,10-12 0,10-1-152,8 1 0,5-1 71,0 1 1,-1 1 73,-3 3 1,-3 4 45,-7 6 0,-5 1-111,-5 4 337,-2 2 0,-3 9 2,-4 3 1,-9 7 10,-9 7 1,-5 11 3,-5-1 1,-10 13-65,-9 1 1,0 8-216,-4-4 1,7 0 164,-8-4 1,12-2-414,2-3 1,7-8 157,8-6 0,5-12-448,-1 2 0,7-10 156,-2-4 1,10-8 436,4-11 0,10-16 0,3-9 0</inkml:trace>
  <inkml:trace contextRef="#ctx0" brushRef="#br0">19209 12695 8182,'22'2'0,"-3"3"0,-4-2 175,0 6 1,-3 2 354,-2 8 1,2-1-279,-2 5 1,-2-5-128,1 1 1,-4-5-956,5-5 519,-7-2-373,9-7 1,-5-8 683,2-6 0,4-13 0,-5-10 0</inkml:trace>
  <inkml:trace contextRef="#ctx0" brushRef="#br0">19436 12340 8182,'14'-10'0,"1"1"0,-1 4-19,0-4 1,5-1-83,0-4 1,5 6 332,-5 3 1,-1-1-74,-3 1 0,-1 1-318,0 4 1,-6 1 94,-3 4 0,-4 4-3,-1 10 0,-8-1 45,-6 5 1,-2 1-15,-7 5 1,1 4 76,-2 0 1,3 0 42,7-5 0,5-1-46,-1-3 0,7-3 328,-2-7-482,4-6 0,2-2 99,4-6 0,8-3-145,6-7 0,6-1 109,-1-12 0,2-1-437,3-5 1,-7 3-290,-3 2 779,-3-3 0,-2 11 0,-6 2 0,-3 16 125,-10 12 0,-3 6-2,-6 9 1,0 4 316,-1 0 0,3 7-176,2-2 1,-1 3 461,6 1 0,1-4-249,4 0 1,0-11 64,0 1-657,0-9 1,6-4 146,4-11 1,2-5-150,2-9 0,1-12 17,-1-16 0,0-3-728,0-2 0,0-4 351,1 0 0,-1-5-661,0 4 1017,-6-6 0,-2 4 0,-6-7 1</inkml:trace>
  <inkml:trace contextRef="#ctx0" brushRef="#br0">19792 12112 8182,'6'-14'0,"-3"2"0,6 2 0,-4 5 359,5 10 0,-6 5-56,6 8 1,-7 6 88,2 9 1,-4 2-239,-1 3 0,0 2-176,0-7 1,-4 5 67,-1-5 0,-5-2-205,6-7 0,-1-3-116,5-7 206,0-6 1,0-4-328,0-8 0,2-11 182,2-8 0,4-12-319,6-8 0,5-1 148,0-8 1,2 1-8,-2-1 1,-2 3 391,7 7 0,-7 5 0,2 4 0,-1 10 13,1 4 0,-4 4-31,4 6 1,-4 4 655,-6 10 0,-3 4-295,-6 10 1,0 3 272,0 7 1,-1 6-264,-4 3 1,-3 3-149,-6 1 0,0 1-188,-1 0 0,1-1 118,0 1 0,0-2-645,0-3 1,-5-2 270,0-3 0,0-7-505,4 2 1,3-14 45,2 0 698,-2-9 0,10-5 0,-4-8 0</inkml:trace>
  <inkml:trace contextRef="#ctx0" brushRef="#br0">20033 12098 8182,'-6'29'-106,"3"5"53,-7 4 1,6 5 388,-6 4 1,1-1 527,-6 6 1,0-4-429,-4 4 0,4-6-161,1 1 0,2-3-220,7-1 0,-5-12-194,6-2 0,0-12-368,9-3 0,-2-6 285,7-8 0,4-14-8,5-10 0,2-9-611,-3-9 0,-2-3 329,3-2 1,-5 3 96,-4-4 0,1 4 415,-6 2 0,-1 4 0,-4 0 0,0 11 25,0-2 1,0 15 11,0 0 1,-1 9 121,-4 0 1,4 12 265,-4 7 1,3 11 729,2 8 1,-4 7-461,-1-2 1,0 1-1,5-1 0,5 2-220,0-7 1,6-1-407,-2-9 1,4-2 45,1-7 1,2-6-45,3-3 1,3-4-174,6-1 0,5-11-366,1-3 0,0-8-696,-1 3 0,-3-11 58,4 1 1106,-4-2 0,-2 2 0,1 1 0</inkml:trace>
  <inkml:trace contextRef="#ctx0" brushRef="#br0">20517 11970 8043,'0'-9'735,"0"-1"-295,0 7 0,0-2-17,0 10 0,0 5-280,0 9 0,-7 3-103,-2 6 0,1 2 52,-2 3 1,1-3-100,-5 3 1,0 2-92,-1-2 0,3-6-937,2-8 198,-2-3 562,10-2 1,-4-7-105,6-7 0,3-7 111,6-7 1,2-7 219,13-2 0,-5 1-64,5-2 0,-1 2 118,6-2 0,-2-1 0,-4 6 1,0 2 107,-5 7 1,-2-1-52,3 6 59,-9 1 1,-4 5-70,-6 4 1,-2 4-52,-2 10 1,-4 3 16,-6 7 0,-5 1-8,0 3 1,-5-3 86,5 3 1,0-3-39,5-1 0,0-7 257,-1-3-289,8-3-3,0-2 0,14-8-243,2-6 0,4-11 89,1-8 1,2-6-48,3 1 1,-4-4 32,4-6 0,-3 9-132,-2-3 0,-4 9-148,-1 0 271,-5 9 195,2 4 1,-8 14 32,-2 6 0,-3 4 381,-2 10 0,-4-3-231,4 8 1,-4 2 119,-1-2 1,0 5-36,-1-5 1,1 5-99,0-5 0,4-1-157,1-8 1,1-4-232,-1-5 1,1-3-140,3-2-591,3 2 482,-4-10 1,6-4 422,0-12 0,13-6 0,2-9 0</inkml:trace>
  <inkml:trace contextRef="#ctx0" brushRef="#br0">20588 12468 8043,'8'6'0,"3"2"60,-7 6 0,7 2 359,-1 3 0,-2-3-120,1 3 1,-4 0-534,5-5 0,-6 2 89,6-12-958,-1 1 1103,5-5 0,1-12 0,-1-4 0</inkml:trace>
  <inkml:trace contextRef="#ctx0" brushRef="#br0">20872 11956 8296,'19'-13'440,"0"4"1,6-4-25,-1 4 1,3 1-409,1-2 1,1 1 84,-1-5 1,-4 4-106,0 1 0,-12 6-111,2-2-238,-3 3 373,-3 2 1,-8 13-111,-9 6 0,-12 6 6,-7 4 1,-2 5-427,-8 4 0,0-1 60,-5 0 0,4-5 155,6 1 0,1-4 246,13-6 88,0-2 178,5-13 1,12-3-182,7-10 0,13-5 83,5-9 1,6 2 48,4-7 1,2 2-40,3-2 1,-4 2-108,-5 3 0,-2 5 49,-4 0 0,-2 1 71,-7 9 1,-5-1-64,1 5 0,-7 1-10,2 4 0,-10 5 24,-4 9 0,-9 3 21,-1 6 0,-6 2-147,1 3 1,2-3 111,-1 4 0,5-6-266,-1-4 1,3-4-37,2-6-382,6-6 285,2-1 0,8-18 32,2-4 0,3-13 19,2-1 0,2-4 277,-6 0 0,6 3 0,-3-11 0,6 5 0</inkml:trace>
  <inkml:trace contextRef="#ctx0" brushRef="#br0">21000 12013 8203,'-9'0'-182,"-1"0"1,1 11 176,-6 3 0,1 11 427,0 4 0,0 6-46,0 7 0,4 1 35,1 0 1,5-1-59,0 1 0,2-2-91,2-3 1,0 0-179,0-10 1,2 2 103,2-11 0,4-5-106,7-4 1,3-7-45,1 2 0,7-15-210,-3-4 0,4-10-111,2 1 0,-6-6-367,1-4 1,-5 3-305,5-3 0,-7-2 17,2 2 937,-3 0 0,-2-2 0,0-1 0</inkml:trace>
  <inkml:trace contextRef="#ctx0" brushRef="#br0">21370 11856 8184,'14'-9'-336,"0"0"1,5 1-298,0-2 1,6 4 632,-1 6 0,-3 0-128,-2 0 167,-4 0 1,-7 6-34,-3 4 0,-5 2-39,-5 2 1,-4 2 11,-10 3 1,1-3-107,-5 3 0,1 0 83,-2-5 1,5 4 43,9-9 0,-2-3 0,10 1 0,-4-7 0,12 0 0,4 0 0,4-5 43,5 0 1,-2 0-11,7 5 0,-7 0 175,2 0 1,-3 8-103,-2 7 1,-6 0 243,-3 9 1,-3 1-64,-2 8 1,-7 2-11,-2 3 0,-5 3-196,-5-3 1,3-3-112,-3-2 0,-2-3-36,2-1 0,-1-7-330,1-3 1,8-4-58,-3 0 0,2-8 74,-2-2 379,6-3 0,-4-9 0,4 0 0</inkml:trace>
  <inkml:trace contextRef="#ctx0" brushRef="#br0">21327 12311 8184,'6'16'0,"-2"8"0,5-10-595,0 4 1,6-4 295,-1 0 1,-5-6-141,1-3 397,-1-4 1,4-2 41,-4-4 0,4 3 0,-11-17 0,4 4 0</inkml:trace>
  <inkml:trace contextRef="#ctx0" brushRef="#br0">21569 11785 8131,'6'-9'-519,"4"-1"1,2 6 465,2-6 0,5 6 293,0-6 0,2 5-4,-2-4 1,-3 6 10,3-2 1,-4 3-72,0 2 0,-6 0 41,1 0 1,-7 2-351,1 3 0,-2 3 133,-2 6 0,0 6-355,0 4 1,-8 3 103,-6 1 1,-2 5-42,-8 1 0,1-1 24,-6-5 1,7-1-44,3-3 0,3-1 154,2-8 157,6 2 137,2-9 1,9 0-93,7-3 1,1-10 233,12-5 0,-4-2-61,5-2 0,0-1-59,4 1 1,1-2-70,-1-3 0,-6 4-137,-3-4 1,0 3-13,-5 2 1,4 4 63,-9 1-25,-3 5 27,1-2 1,-9 8 68,-3 2 0,-4 6-35,-10 9 0,2 3 14,-7 6 1,5 1 50,-5-1 0,5 1 10,-4-1 0,10-4 91,-1 0 0,9-7-131,0 2 0,4-8-127,1-2 0,6-5 94,4 0 1,7-8-121,2-6 0,5-3-103,-6-1 1,6-6-218,-5-4 0,5 2 13,-5-2 0,0 7 3,-5-2 0,-5 3 381,1 2 0,-7 0 0,3-1 0,-6 1 0</inkml:trace>
  <inkml:trace contextRef="#ctx0" brushRef="#br0">21825 11828 8131,'8'8'-671,"-4"6"0,-2 7 1655,-2 7 1,0 2-512,0 3 1,0 5 3,0 10 1,-5 2-787,0 7 0,-4 3 266,4-3 1,0 5-227,5-6 0,-6 1 0,-2 6 0</inkml:trace>
  <inkml:trace contextRef="#ctx0" brushRef="#br0">21711 13008 8027,'-8'14'0,"0"2"0,3 3 0,4 3-193,-4 7 0,3 1 238,2 3 1,0 11 392,0 13 0,0 1-241,0 9 0,0-1-197,0 5 0,0-5 163,0 1 1,5-1-20,0 5 1,1 0 156,-1 0 1,-2 5-124,7 0 1,-7 0-293,2-5 0,1 0 248,-1 0 1,-1 6-132,-4 4 1,0-2 93,0 2 1,0-6 3,0 6 1,0-1-41,1-37 0,-2 0 1,-1 2-1,0 1-204,0 2 0,-1-1 0,-2 0 1,-1-1 304,1 2 1,0-1 0,1-3 0,0-1-66,-1 4 1,1 1-1,2-5 1,1 1 11,-2 5 1,1 1-1,1-5 1,0 0-55,1 0 1,0 0 0,0-1 0,0 1-8,1-1 1,-2 2 0,-1 2 0,-2 2 16,0 1 0,-1 2 0,-1 1 1,-1 1-1,0-3 1,0 0-1,0-1 1,0-1-95,-1 0 0,1 0 1,1-2-1,0 0 41,1 4 0,0 0 0,-1-2 0,0-2-31,1-2 1,0-2-1,0 2 1,-1-2 32,2-3 1,-1-1 0,-8 37-438,4-1 1,1-6 147,-2-9 0,7-7-126,-2-16-877,4-3-312,1-13 1590,0-44 0</inkml:trace>
  <inkml:trace contextRef="#ctx0" brushRef="#br0">21967 13065 8249,'0'-36'119,"-5"2"59,0 11 0,2 2-308,8 7 0,9 0-239,10 0 0,4 6 652,5 3 1,10 3-58,9 2 1,4 10-234,0-1 0,1 12-131,0-7 0,8 3 86,6-2 0,-30-11 0,2-1-162,4 0 0,1-1 1,2-1-1,1 0 146,-2-1 0,1 0 0,2-1 0,-1 0 54,-4-1 1,1-1 0,6 0 0,1-1-31,1-3 1,1-1 0,0 1-1,-1 0 60,-2 0 0,1 0 0,-3-2 0,1-1 92,4 0 1,0 1 0,3-1 0,2 1-153,4 2 1,0 0 0,-4 0 0,-2 0 187,-3-1 0,0 1 1,3 1-1,1 0 36,3 1 1,0 0-1,3-1 1,-1 0-46,-4 1 0,-1 0 0,8-1 0,0 0-52,-3-2 0,1 1 0,0 1 0,1 0-35,1 1 0,0 0 0,1-1 0,0 0-150,-3 1 1,-1 0-1,5-1 1,0-2 30,1-2 1,-2 1 0,-1 3-1,-2-1-75,-3-2 1,0-1 0,3 4 0,1 0 67,3-4 0,0 1 0,-4 1 0,-2 0 27,-5 1 0,-1 0 0,1 0 0,0 1 61,-1 1 0,0 1 0,-2-2 0,-1 1-208,-4 2 1,0 1-1,-5-1 1,-1 0 258,-3 0 1,-1 1-1,1 1 1,0 0-68,-3-1 0,0-1 0,39 2 53,2 1 1,-13 0 4,-2 0 0,-7 5 322,-7-1 0,-3 3-355,-7-3 1,-1-2 581,-3 3 0,2 1-648,-7-1 1,0 6 456,-4-2 1,-7 4-482,-3 1 0,-4 0 318,0 1 1,-7 5-307,-4 4 1,-2-2 81,-2 2 0,0 1-42,0 8 0,-2-3 3,-2 3 1,-3 4-18,-2 1 1,-2-2 63,6 2 0,-5 0-48,6 4 1,-3 3 6,3 2 1,2 3-25,-3 7 0,-3 7-263,-1 2 0,1 3 279,-1 2 0,4-3 7,-5 3 1,1-1 8,2-30 0,0 1 0,2-1 1,0 0-13,0 3 1,1-1 0,1-1 0,1-1 84,-3 0 0,1 1 0,1-1 1,1 0-47,-3 3 1,0-1-1,3 2 1,0-1 46,-3 2 0,0 0 0,3-1 0,-1 1-7,-1 2 0,-1 1 0,1-2 0,0 1-239,-1 0 0,0 0 1,-1 3-1,0 0 213,1 0 0,0 0 0,1-2 0,0 0 1,0 4 0,-1 0 1,1-3-1,0 0-45,0 3 0,-1 0 0,-1 1 0,1 0 33,2-1 1,1 0 0,-1 1 0,0-1 11,0-2 0,1-1 0,0 1 0,1 0-19,-4-1 1,0 1-1,3 0 1,1 0-9,-1 0 1,-1-1 0,2-1 0,1 1-45,0 1 1,0-1-1,-2-6 1,-1-1-86,1 3 0,-1 0 0,0-3 0,0 0-46,0 1 0,1-1 1,1 1-1,-1 0 29,-2 0 0,-2-1 0,-3 37-428,-5-3 1,3-5 221,-3-5 1,2-3 338,-7-6 0,2 0 0,-2 0 0,-5 0 0,-2 0 0</inkml:trace>
  <inkml:trace contextRef="#ctx0" brushRef="#br0">21626 17898 8076,'-8'-14'-143,"12"5"-239,11-1 0,10 7 336,3-2 1,4 4 328,11 1 0,-2 0-3,11 0-292,13-6 1,7 4-244,-30 0 1,2-1-1,1 2 1,1-1 231,2 0 1,-1-1-1,-3 3 1,0-1 23,1-2 0,1 1 1,-1 1-1,1 0-11,6 1 1,0 0-1,2 0 1,0 0 15,3 0 0,0 0 1,-3 0-1,1 0 11,-1 0 1,1 0 0,3 0 0,2 0-16,1 0 1,1 0 0,1 0-1,-1 0-317,-3 0 1,1 0 0,4 0 0,1 0 431,6 0 0,0 0 0,-1 0 0,-1 0-19,0 1 1,0-2-1,5-1 1,0 0 60,0 0 1,-1-1-1,0-2 1,-1-1-5,2 1 1,-1 0 0,2 1 0,0 0-56,-1 0 1,-1-1 0,2 3 0,0-1-29,-1-2 0,-1 1 0,2 2 0,0 1 14,-1-2 1,-1 1-1,-2-1 1,1 0-29,1 0 0,0 1 0,0-1 0,-2 1-10,-2 2 1,0 0-1,1 0 1,0-1-59,2-2 0,-2 1 0,-6 1 0,-3 0 31,-1-1 1,-1-1 0,-1 2-1,-1 1-256,0 0 1,0 0-1,0 0 1,-2 0 147,-7 0 0,-1 0 1,-3 0-1,-1 0-93,23 0 1,0-5-39,-9 0 0,-3-1-252,-11 1 1,-9 4-80,-5-4 549,-7-3 0,-8 7 0,0-6 0</inkml:trace>
  <inkml:trace contextRef="#ctx0" brushRef="#br0">24057 14657 8099,'0'14'23,"0"7"148,0 3 1,0 4 118,0 5 0,-5 4 43,0 5 1,-6-2 42,2 2-203,3-9 0,-2 15 17,3-10 0,3 3-112,-2 1 1,2-4-75,2 0 1,0-11 255,0 2-1357,6-10 616,2 1-227,6-12 1,-1-13 139,-3-9 0,1-10-445,-7 1 1013,1-11 0,1-2 0,2-7 0</inkml:trace>
  <inkml:trace contextRef="#ctx0" brushRef="#br0">24199 14671 8099,'14'-14'0,"0"6"-388,1 3 1,0 2 108,4-1 0,-1 2 706,6-3 0,1 4-157,8 1 0,-1 1-21,5 4 1,-3-2-149,4 7 0,-7 1-126,2 8 1,-7-2 67,-3 7 0,-5-5-126,1 4 0,-10 6 109,-4 4 0,1 2-21,-1-2 1,-2 2-284,-8 3 1,-4 3 86,-10-3 0,2 3-324,-7 1 1,-1 1 217,-9 0 0,3-2 297,-7-3 0,0-4 0,-5-5 0</inkml:trace>
  <inkml:trace contextRef="#ctx0" brushRef="#br0">24128 15439 8099,'0'-9'0,"0"-1"0,6 1 240,4-6 1,9 1 53,4 0 1,4 1 70,2 4 0,1-4-164,3 4 1,3 1-160,7-2 1,1 7-600,3-2 1,-9 4 556,0 1 0,-6 6 0,-4 2 0</inkml:trace>
  <inkml:trace contextRef="#ctx0" brushRef="#br0">24355 12738 8043,'5'-10'-314,"0"1"-391,0 6 1562,-5-10-92,0 12-635,0-6 0,0 9 58,0 3 1,-5 2-48,0 8 0,-7 4-92,-3 0 0,1 6-187,-5-1 0,3 1 226,2-1 0,0 1 44,0-6 1,1 4 64,4-4-197,-4 0 0,5-4 0,-6-1 0</inkml:trace>
  <inkml:trace contextRef="#ctx0" brushRef="#br0">24384 12937 8048,'33'-10'0,"0"1"0,5 6-316,-5-2 1,-6 4-7,-8 1 739,-3 0-449,-8 0 0,-2 1-190,-6 4 0,-6-2 159,-4 6 63,-2-5 0,-9 8 0,-1-4 0</inkml:trace>
  <inkml:trace contextRef="#ctx0" brushRef="#br0">24355 12937 8048,'8'0'-99,"-1"6"0,-7 2 125,0 6 0,0 1 102,0-1 1,0 2 0,0 3 1,0 3 48,0 6 1,0-4-2,0-1 0,0 6-28,0 4 0,0 7 18,0-3 1,0 6-160,0 5 0,0-3 104,0 7 0,4-4-78,1 4 0,1-5 98,-1 6 0,-3-6 9,3 5 0,1 0-16,-1 5 1,-1 5-161,-4-1 0,0 1 282,0-5 0,0-5-71,0 0 0,0-6-23,0 1 1,0-4 20,0-5 0,0 1-192,0-6 1,5 2 20,0-2 1,0-7-76,-5 2 1,4-9-59,1 0 6,0-3-1466,-5-8 1152,0-2 1,0-17 437,0-3 0,0-23 0,0-1 0</inkml:trace>
  <inkml:trace contextRef="#ctx0" brushRef="#br0">24199 12056 8210,'0'-15'0,"0"6"-316,0-1 362,0 7 174,0-9-19,0 10 1,0 2 171,0 9 0,0 12-126,0 7 1,2 7 33,2 8 0,-2-2-58,3-3 1,1 3-95,-1-3 1,4-3 56,-4-2 1,4-10-152,-4-4 198,6-3-21,-3-2 0,5-7 10,-4-7 0,4-8-71,-4-11 0,-1 1-194,2-5 1,-1-3 55,5-7 1,-4 2-227,-1-7 1,-1 5-102,2-5 1,-2 11-145,-4-2 0,-2 6 25,3-1 1,-2 4-839,2 5 303,-4 1 968,6 6 0,-1 2 0,2 6 0</inkml:trace>
  <inkml:trace contextRef="#ctx0" brushRef="#br0">24654 12155 7762,'0'-9'-986,"0"-1"1367,6 7 115,-4-3-143,4 6 178,-6-7-203,0 6 9,7-6-116,-6 7-318,5 0 107,-6 0-130,0 0 1,-6 7-25,-3 2 0,-4 9-371,-1 1 1,0 1 77,-1-1 1,1-3 14,0 3 0,0-3 422,-1-2 0,-5 0 0,-2 0 0</inkml:trace>
  <inkml:trace contextRef="#ctx0" brushRef="#br0">24512 12297 8210,'9'0'-160,"1"0"1,-5 0-399,4 0 566,0 0 1,6 0 129,-1 0 1,-5 0-77,1 0 72,-1 0 0,1 2 61,-1 3 0,-6-2-56,2 6 1,-3 2 93,-2 8 0,0-1-96,0 5 1,-2-4 21,-3 5 0,4-7 3,-4 2 0,4-3 132,1-2-274,0-6 1,1-2 81,4-6 1,3-1-236,6-4 1,0-4 79,0-10 1,5 3-436,0-3 0,0 2 201,-4-2 1,-6 8-539,0-4 825,-5 4 0,2 3 0,-6 2 0</inkml:trace>
  <inkml:trace contextRef="#ctx0" brushRef="#br0">24071 15084 8011,'-2'-13'-930,"-2"4"697,-4-4 1,-6 11 417,-1-2 0,1-3-3,0 2 0,0 1 69,0 4 1,-7 0-169,-3 0 1,2 0 19,-1 0 0,0 0-15,0 0 1,-4 0 25,3 0 0,2 0-38,-2 0 1,1-2-27,-6-3 0,1 4 5,-1-4 0,-5 4-32,-4 1 0,-11 1-140,-8 4 1,-6 7-60,-8 7 1,4 0 214,1-4 0,4 0-33,-4 4 1,4-1 13,-4 5 0,-8-4-200,31-7 1,0 0-1,-36 4 196,39-9 0,0 0 0,-34 6 143,2-9 0,6 6-239,0-5 0,-1 1 340,-4-1 1,2-2-237,2 6 0,6-5 76,9 0 0,11-2 711,12-2 166,1 0-1645,12-6 352,2-2-1623,7-7 1643,14 1 1,1 2 295,6 2 0,0-9 0,0 3 0</inkml:trace>
  <inkml:trace contextRef="#ctx0" brushRef="#br0">21953 14927 8173,'-7'10'0,"-2"-1"0,-4-4-402,-1 4 0,5 1 358,-1 4 1,-1 0 415,-8 1 0,3 3-343,-3 1 1,-1 2 65,1-2 0,-5-2 58,5 7 0,-5-2-52,5 2 1,0 1 64,5-6 1,2 5-112,2-5 0,4 0 4,6-5 0,0 0-25,0 0 1,6-4-11,4-1 1,7-6-145,2 2 0,5-3 106,-5-2 1,4 0-425,-4 0 1,0 0 166,-5 0 0,1-2 271,-1-3 0,-6 4 0,-2-5 0</inkml:trace>
  <inkml:trace contextRef="#ctx0" brushRef="#br0">21085 14814 8010,'-6'-8'-1103,"4"3"1261,-2 10 1,-3 3-14,3 6 1,-1 6 151,5 4 0,0-2-101,0 2 1,-5 1 123,0 8 0,1-1-105,4 6 0,4-2 90,1 2 0,5 3-114,-6-3 1,7-3-23,-1-2 0,3-9-10,1-5 0,0-5-158,0-5 1,0-2 117,1-7 0,-6-13 34,1-6 1,-1-8-205,5-6 0,1-3 33,-1-7 1,-2 0-376,-2 1 0,1 1 80,-6 3 0,4-2-73,-4 7 0,0 5-31,-5 4 0,0 6-1115,0 0 1532,0 8 0,-7 4 0,-1 6 0</inkml:trace>
  <inkml:trace contextRef="#ctx0" brushRef="#br0">21313 14984 8021,'8'14'6,"4"5"-283,-2 0 0,-2 0 110,1-5 0,-1 7 369,2 3 1,-4-2-116,-6 1 0,0-4-61,0 5 1,-6 0-79,-4 4 1,-1-6-180,2-3 0,-4 2-3,3-2 1,3-2 150,-3-7 0,5 1-20,-4-7-27,6 1 107,-4-5 0,7-1-30,0-4 1,2-3 132,3-6 0,3-5-48,6 0 1,0-5 9,0 5 1,0 0 190,1 5 1,-1 1-72,0 4 0,0 3 2,1 6 1,-3 7-99,-2 8 0,-2 5 130,-4 9 0,-2-1-32,3 1 0,-4 4 68,-1 0 0,0 6-52,0-1 1,0-3 158,0-2 1,0 2-73,0-2 0,0 5-54,0-5 0,0 0 46,0-4 0,0 2-63,0-2 1,-5-2-121,1-8 1,-7-8-27,1 3 0,-2-9-152,-3-1 0,0 3-36,-4-3 0,-2 1-280,-3-5 0,-2-1-22,2-4 0,-3-3 194,-1-6 0,-1 0-638,1-1 0,-1 0 884,1-4 0,-1-4 0,1-5 0</inkml:trace>
  <inkml:trace contextRef="#ctx0" brushRef="#br0">24299 14814 7995,'-8'1'-452,"3"4"0,3-2 107,2 6 0,0 1 996,0 4 0,0 2-260,0 3 0,0-3-240,0 3 1,7-2-115,2 2 1,4-3-141,1 3 0,0-3-9,0-2 0,1 0 111,-1 0-455,0-6 85,0 5 304,-6-12 1,-8 6 5,-9-7 0,-10 0 5,-5 0 0,-3 0-35,-1 0 0,4 1 2,0 4 1,1-3-159,-6 2 0,1-4 29,-1-4 218,7-4 0,-5-7 0,5 1 0</inkml:trace>
  <inkml:trace contextRef="#ctx0" brushRef="#br0">24199 14799 7995,'14'-6'0,"0"4"123,1-2-195,-1 2 0,0 2 622,0 0 0,1 0-281,-1 0 1,5 0-321,0 0 1,0-6 48,-5-4 1,5 2-144,0-1 1,0 6-1433,-5-2 1577,0-3 0,0 7 0,1-6 0</inkml:trace>
  <inkml:trace contextRef="#ctx0" brushRef="#br0">24469 14956 8053,'8'0'96,"-2"0"1,-4 1-376,3 4 0,-4-2 101,4 7 4,-3-7 1,-1 3-321,4-6 323,-3 6 98,10-4 1,-10 3 17,2-10-131,-2 3 199,-2-4 292,0 6 1268,0 0-1155,-6 0-2,4 0-128,-10 6-267,10-4-23,-11 4 1,7-4-143,-4 3 1,3-2 115,2 6 1,2-4-129,-7 4 1,5 1 253,-4 4 0,6 0-94,-2 1 1,4-1 109,1 0 1,0 0-66,0 0 1,1 1 101,4-1 0,4-1-156,10-4 1,-1-1-113,5-3 0,-4-4 28,5 4 1,-5-10-229,5-4 1,-2-4-40,1-1 1,3 0-114,-7-1 469,-7 1 0,7 0 0,-3 0 0</inkml:trace>
  <inkml:trace contextRef="#ctx0" brushRef="#br0">24640 15013 8053,'-14'14'217,"-1"0"0,7 0-161,4 0 1,-3 1 9,3-1 1,-1-5-100,5 1 0,0-1 148,0 5 0,1 1 8,4-1 1,5 0-149,9 0 1,-2-4 120,7-1 1,-5-6-224,4 2 1,0-3 38,0-2 0,4 0-191,-3 0 1,-2-8-45,2-6 1,-7-1 5,2-4 1,-3-1 74,-2 1 1,0-5-66,0 5 1,-6 0 306,-3 5 0,-3 0 0,-2 0 0,0 0 0</inkml:trace>
  <inkml:trace contextRef="#ctx0" brushRef="#br0">24839 15027 8050,'-10'11'0,"1"3"0,6 11-73,-2 4 0,-1 5 142,1 9 0,-5 6 210,6 3 0,-3 7-55,3-2-450,2 9 0,-11-14 1,6 11-1</inkml:trace>
  <inkml:trace contextRef="#ctx0" brushRef="#br0">28564 13690 8236,'-14'0'-616,"-1"0"-77,1 0 0,0 0 711,0 0 0,-7 2 56,-2 3 1,0-4 260,0 4 0,1 1 12,-2-1 1,-1 5 194,6-6 0,-3 7-159,7-1 1,0 2 79,10 3 1,0-6-294,5 1 1,8-2 49,6 1 0,13-3-310,11-6 1,11-1 142,8-4 0,8-4-465,10-10 0,-32 8 0,0-1 205,4-1 0,1-2 1,-2 1-1,1 0-348,-4-1 0,-1 1 1,32-8 554,-22 3 0,-9-3 0,-8 0 0</inkml:trace>
  <inkml:trace contextRef="#ctx0" brushRef="#br0">29189 13349 8251,'15'-20'0,"5"10"596,4 1 1,9 6-126,5 3 0,5 6-340,4 3 1,2 4-80,3 1 1,-4 0-136,-11 1 0,-3-1 200,-11 0 1,-4 2-121,-9 3 1,-5 5-19,-10 9 0,-14 6 81,-19 13 1,8-22-1,-5-1-143,-11 6 1,-3 1 0,-6 6-1,-2 3-941,15-13 0,-1 1 1,0 1 1023,-1 3 0,-1 0 0,0 1 0,-3 5 0,-1 0 0,1 1 0,-3 0 0,1 0 0</inkml:trace>
  <inkml:trace contextRef="#ctx0" brushRef="#br0">31733 12799 6585,'1'-1'2</inkml:trace>
  <inkml:trace contextRef="#ctx0" brushRef="#br0">31744 12795 6607,'47'-18'103</inkml:trace>
  <inkml:trace contextRef="#ctx0" brushRef="#br0">31836 12766 6813,'12'-3'29,"39"-13"263,-4 12 0,1-6-78,-6 5 1,-2 1-22,-12 4 0,-1 1-230,-3 4 1,-1 3 455,-8 6 1,-2 0-460</inkml:trace>
  <inkml:trace contextRef="#ctx0" brushRef="#br0">32529 15064 4852,'6'-1'0,"63"-10"0</inkml:trace>
  <inkml:trace contextRef="#ctx0" brushRef="#br0">30256 10463 8239,'-5'-9'-323,"0"-1"0,-1 6 232,1-6 0,4 5 148,-4-4 260,3 6 297,2-4-546,0 7 1,0 7 60,0 2 1,0 10 56,0 5 0,2 3-46,3 1 0,-4 7-152,4 3 0,1-2 48,-1 2 0,1-6-65,-1 1 1,-3-3-88,2-2 0,3 1-263,-3-1 1,3-6-265,-2-3 237,-4-3 1,7-8 52,-3-3 0,-4-7 130,4-7 1,-3-7 222,-2-13 0,6-5 0,2-3 0</inkml:trace>
  <inkml:trace contextRef="#ctx0" brushRef="#br0">30341 10392 8239,'6'-36'0,"-2"6"-536,5 6 0,1 8 268,4 2 0,0 2 233,0 7 1,5 0 99,0 5 0,6 2 130,-1 2 0,3 6-188,1 9 0,1-3 2,-1 3 1,-4 3-24,0 1 0,-9-1 47,0 2 0,-3 5-60,-7 4 0,-2 2 54,-8-2 1,-9-2-117,-9 7 1,-12-1-7,-8 0 1,4 3-152,-9-7 1,9 7 76,-4-3 1,0-2 168,6-2 0,2-9-27,2-5 1,9-3-47,5-2 0,3-6 766,2-3-525,6-4 1,5-1 108,12 0 0,2 0-42,13 0 0,6 0 67,8 0 0,6 0-272,8 0 1,8-6-459,16-4 93,-3 4 1,-31-3 0,0-1 0,37-6 0</inkml:trace>
  <inkml:trace contextRef="#ctx0" brushRef="#br0">31152 10079 8323,'9'24'-524,"0"0"1,1 6 113,4 8 1,0 4 786,1 6 1,-1 2-284,0 7 0,0-6-289,0-4 0,-4-4 73,-1-5 0,-5 0-385,0-10 507,-2 4 0,-2-17 0,0 6 0</inkml:trace>
  <inkml:trace contextRef="#ctx0" brushRef="#br0">31223 10250 8290,'41'-5'-602,"-3"1"0,7-1 301,-2 5 0,-2 0 491,-3 0 1,0 0-87,5 0 0,-5 0-79,-1 0 0,-5 6-4,1 4 0,-9 2-10,-5 2 1,-10 1-88,-4-1 1,-13 6 110,-11 4 1,-3 3-90,-11 1 1,-3 1 64,-2-1 0,-5 1-126,-4-1 0,4-1 172,0-3 0,2-4 1,8-6 1,11-1-50,8-3 1,9-3 4,0-2 1,16-3-184,8 3 1,13-4 168,6-1 0,3-6 0,2-2 0</inkml:trace>
  <inkml:trace contextRef="#ctx0" brushRef="#br0">30313 11259 7939,'0'21'-406,"0"1"410,0 6 0,0 2 144,0 4 1,4 2-160,1 7 0,0-1-103,-5 1 0,0-2-573,0-3 441,0-3 0,0-12 69,0 1 1,0-11 176,0 1 0,-2-9 0,-2-1 0,0-10 0,-5-8 0,6-7 0,-2-7 0,3-13 0,2-3 0</inkml:trace>
  <inkml:trace contextRef="#ctx0" brushRef="#br0">30370 11402 8100,'34'-29'0,"-2"2"-176,6 4 0,4 4-208,6 9 1,4 4 549,-5 6 0,1 0-19,-6 0 1,-5 6-119,-4 4 0,-11 4 1,-8 5 0,-1-2-161,-8 7 1,-2-2 71,-8 2 1,-4 3-107,-10-4 1,-3-1 154,-7 2 0,-6-2-32,-3 2 1,4 1 204,0-6 0,6 0-127,4-5 0,1 0 128,8 1 0,4-6-81,11 1 1,7-6-77,2 6 1,16-7-131,9 2 1,5-5-494,4-5 616,6-3 0,1-19 0,7-3 0</inkml:trace>
  <inkml:trace contextRef="#ctx0" brushRef="#br0">31407 11160 8100,'0'19'-24,"0"0"0,-4 6 53,-1-1 1,-5 4 43,6 5 1,-1-1 168,5 6 0,0-7-590,0 3 0,0-4 217,0-2 1,0-1 130,0-3 0,6 2 0,2-3 0</inkml:trace>
  <inkml:trace contextRef="#ctx0" brushRef="#br0">31479 11259 8100,'28'-4'0,"0"-1"0,1 0-620,-1 5 1,7 0 309,3 0 1,-2 0 374,2 0 1,-11 5-39,1 0 0,-15 6 56,-3-2 1,-10 4-71,-10 1 1,-7 7 1,-16 2 0,-4 4-39,-5 2 1,-3-1-6,-2 0 0,3-1-264,-4-3 137,10 3 1,-3-11 0,5 4 0</inkml:trace>
  <inkml:trace contextRef="#ctx0" brushRef="#br0">12014 15183 9463,'15'14'1070,"-1"1"-1144,0-1 1,0 6 129,1 4 7,5-3 0,-4 5 113,3-2 1,1-3-784,-1-2 426,7 3 0,-11-7-122,4 4 1,2-4-228,-2-6 0,0 2-681,-5-6 1211,0 6 0,-6-9 0,-2 4 0</inkml:trace>
  <inkml:trace contextRef="#ctx0" brushRef="#br0">12185 14941 8002,'8'2'0,"-3"3"0,-2 4-108,2 10 0,-4 0 357,4 10 1,-5 4 639,-5 14 0,-3 4-622,-6 6 1,-2-5-338,-3 0 1,3-2 7,-2 2 0,6-7 143,3-7 0,6-8-722,-2-2 0,4-6 123,1-8 518,6 1 0,2-7 0,6-2 0</inkml:trace>
  <inkml:trace contextRef="#ctx0" brushRef="#br0">12555 15325 8002,'8'7'385,"-2"-4"181,-6 6 1,0 1-431,0 4 0,0 6-22,0 4 1,0 5-237,0 4 1,-2-2 121,-2 7 0,2-6 0,-4 3 0</inkml:trace>
  <inkml:trace contextRef="#ctx0" brushRef="#br0">13593 14870 8002,'14'7'582,"6"2"172,4 10 1,-2 3-477,2 7 170,0 5-278,-2-4 0,3 12 57,-6-5 0,5-2 14,-5-2 0,4-4-1180,-4-6 0,0 3-118,-5-7 309,1 0 544,-1-11 204,-6-2 0,-2-12 0,-6-2 0</inkml:trace>
  <inkml:trace contextRef="#ctx0" brushRef="#br0">13849 14870 8002,'-8'15'911,"1"0"-530,7 4 0,0 3-203,0 7 1,-6 4 76,-3 0 0,-4 7-234,-1-2 1,4-2-164,1 2 1,1-8-206,-2-2 0,-1-1-1050,7-8 1397,-1-6 0,5 6 0,0-3 0</inkml:trace>
  <inkml:trace contextRef="#ctx0" brushRef="#br0">14019 14998 8002,'22'0'0,"4"0"104,-8 0 1,3 7-105,-2 2 0,-8 1 814,3 4 1,-9-3-238,0 8 1,-4 3-366,-1 2 1,-1 2-31,-4 3 1,-3-1-62,-6 1 1,6-1-28,3 1 0,4-7-216,1-3 1,3 0-409,6-5 0,7 2 293,13-12 1,1 1-351,3-5 0,-2 0 587,7 0 0,-6 0 0,3 0 0</inkml:trace>
  <inkml:trace contextRef="#ctx0" brushRef="#br0">11915 16434 7883,'-8'0'-347,"2"0"1,6 6 807,0 4 1,1 3 49,4 1 1,4 5-174,10 0 1,-1 6-44,6-1 1,-2 7-43,1 2 0,3 2-38,-7-2 0,6-4-346,-1-1 1,4 1 179,5-6 0,-1-2-833,6-2 0,-5-8 157,5-2 1,-11-5-930,1 0 1556,-9-2 0,2-8 0,-7-2 0</inkml:trace>
  <inkml:trace contextRef="#ctx0" brushRef="#br0">12228 16377 7883,'0'15'-4,"0"-1"0,-7 5 573,-2 0 1,-4 12-154,-1 2 1,-5 2-160,0 3 0,-5 5-100,5 4 1,-4 7-107,4-2 1,0 6-729,5-1 0,1 0 677,4-14 0,2 9 0,7-8 0</inkml:trace>
  <inkml:trace contextRef="#ctx0" brushRef="#br0">12626 16704 7883,'0'8'-1340,"0"-1"1930,0-7-194,0 0-168,0-7-125,0 6 1,0-7 105,0 3-14,0 3-53,0-4 136,0 6-140,0 6 1,0-2-12,0 5 0,0-4 102,0 4-153,0-6 1,-2 4 149,-3-7 9,4 0-17,-5 0-192,6 0-65,0 0 42,0 6 0,4 2 26,1 6 1,0 7-281,-5 2 0,0 4-46,0 2 297,0 5 0,6 3 0,2 5 0</inkml:trace>
  <inkml:trace contextRef="#ctx0" brushRef="#br0">13806 16278 7966,'0'-10'-106,"0"1"1,1 6-282,4-2 0,8 10 532,6 4 0,1 10 621,-1 5 0,-1 3-517,5 1 1,-5 5-143,1 0 1,-4 1-122,0-6 75,-1 0 0,-5-1-56,1-3 0,-7 1-150,2-6 1,-4 2-206,-1-2 1,0-8-103,0 3-558,0-9 620,0 1 0,-4-14 390,-1-6 0,-6-7 0,3-7 0</inkml:trace>
  <inkml:trace contextRef="#ctx0" brushRef="#br0">13991 16121 7966,'9'7'-117,"1"2"1,-7 5-200,2 5 0,-4-1 422,-1 5 0,0 7 393,0 8 0,-1 3-409,-4 2 0,-2 0 11,-2-1 1,-7 6-259,7-1 1,-7-1 83,6-8 0,-1 1-144,2-5 1,3-8 216,6-7 0,-7-3 0,-1-2 0</inkml:trace>
  <inkml:trace contextRef="#ctx0" brushRef="#br0">14303 16392 7966,'27'1'298,"-3"4"1,-5 4-76,-10 10 1,3 3-4,-8 7 0,-1-1 17,-7 1 1,-4-1-144,-6 1 0,-1-1 104,1 0 0,5-5-1,-1-5 1,2-2-110,-1-1 0,1-8-326,3-2 8,4-3 1,1-2 148,9 0 0,5-7 175,5-2 0,-1-2-69,5 1 0,-4 2 144,5 4 1,-5 2-78,5-3 0,-9 5 180,0 5 1,-3 3-81,-7 6 0,-2 2 130,-8 3 0,-2 3-236,-8 7 0,-7-1 81,-6 0 1,-2 1-882,-8-1 1,-3-1 399,-2-3 1,-3-4-394,8-5 0,8-7 707,2-4 0,3-8 0,-4-4 0</inkml:trace>
  <inkml:trace contextRef="#ctx0" brushRef="#br0">12128 14686 8217,'-28'15'-564,"-1"4"1,-4 3 504,0 7 0,-7 4 301,3 0 0,2 7-159,2-2 0,-2 3-1,2 1 0,6 1 113,8 0 1,9 1-101,6 3 0,5-1 268,9 6 0,7 0-233,16 5 1,4-5 97,5 0 0,6 1-362,-1 3 0,0-5 278,-4-4 0,-5-10-226,0-9 0,0-7 203,4-12 1,0-10 165,-5-14 1,1-10-137,-9-8 0,1-8 7,-11-2 1,-7-4-105,-7-5 0,-3-10-136,-2 0 1,-8-1 25,-6-3 1,-1 3 112,-4 1 1,2 1-299,-2 8 1,10 9 62,-1 2 0,7 10-289,3 3 1,8 7 124,6 8 1,15 6-1166,13 4 1507,14 2 0,-4 2 0,3 0 0</inkml:trace>
  <inkml:trace contextRef="#ctx0" brushRef="#br0">13934 14700 8196,'-14'-21'0,"-5"5"-592,0-3 1,-5 5 327,5 5 1,-5 2 424,5 7 0,-4 0 39,4 0 1,-5 8 301,5 7 1,-1 0-188,1 9 0,3 6-144,-3 8 1,3 3-151,2 2 1,0 10 81,-1 4 1,3 10-202,2-1 0,6 8 309,8 2 1,6-2-101,9-7 1,9-7-115,10-13 0,5-6-32,4-12 1,-1-9-110,6-6 0,-6-7 267,1-12 1,2-14-52,-1-10 1,5-13-535,-1-1 1,-7-11 404,-3-2 0,-15-3-25,-3-7 1,-13 6-120,-6-2 0,-13 12-236,-11 7 1,-13 13 17,-20 11 419,0 10 0,-19 2 0,0 7 0,-7 0 0</inkml:trace>
  <inkml:trace contextRef="#ctx0" brushRef="#br0">12043 16136 8255,'-43'-5'-92,"1"0"1,0 0-138,5 5 0,-3 2 321,7 3-73,-7 9 0,4 10-7,-7 9 0,6 6-2,-1 13 1,8 12-134,15-27 1,1 1 0,-8 40 259,8-2 1,6 3 25,4-37 0,3 1 0,5 2 1,3 0-45,1 0 0,3 0 1,5 0-1,3-2 85,3-1 0,3-3 0,1-3 0,4-2-89,6-4 1,3-4 0,-2-3-1,1-3-115,4-4 0,1-4 0,36 4 112,-8-11 0,-31-10 1,1-3-150,3-2 1,2-3 0,-1-3 0,1-3 85,5-4 0,-2-1 1,-5-1-1,-3-1-8,-4-2 0,-3-1 0,25-25 179,-12-2 1,-11 2-161,-7-8 0,-12 2-195,-7-1 0,-7 1-90,2-7 0,-5 1-120,-5-5 1,-5 1-15,-9 4 0,2 4-262,-7 10 1,1 10 175,-6 8 1,2 12-412,4 8 517,2 0 79,13 12 1,15 2 259,12 10 0,18 2 0,8 3 0</inkml:trace>
  <inkml:trace contextRef="#ctx0" brushRef="#br0">13948 16150 8129,'-35'11'-52,"-3"3"1,-3-1 12,-1 10 0,-1 3 194,0 7 0,5-2-97,1 7 1,6 0 281,3 5 1,11-5-78,7 0 1,10 0 315,5 4-340,9 1-198,15 6 0,5-3 351,4 6 1,5-5-215,4 5 0,2-1-344,3 1 0,5-9 303,0-10 1,8-11-259,11-8 1,-4-6-3,4-8 1,-6-13 106,-9-5 1,-5-14 229,-14-6-112,-12-3-8,-3-2 0,-14-6 245,-4-3 1,-2-5-236,-7-4 0,0-4-111,0-6 0,-8-5 25,-6 0 1,-7 0-273,-7 5 1,-7 7-679,-3 2-670,-10 10 1386,4 9 0,-6 10-205,2 9-291,4 10 379,1 8 333,2 12 0,11 0 0,-3 4 0,3-4 0</inkml:trace>
  <inkml:trace contextRef="#ctx0" brushRef="#br0">13962 15467 8129,'-6'-9'328,"-4"0"0,3 5 49,-3 0-168,7 2 1,-10 8 34,4 4 0,1 4-111,-2 5 0,1 2-112,-5 2 0,-2 4-241,-3-3 125,10-4-116,-10 1 1,15-7-141,-5 0 1,6-4-49,-2-1 1,5-6 398,5 2 0,3-10 0,6-3 0</inkml:trace>
  <inkml:trace contextRef="#ctx0" brushRef="#br0">14090 15496 8129,'14'6'-353,"-6"2"898,-3 6-178,-3 1-167,-2-8 0,0 6-1179,0-3 437,-7 2 542,-1 2 0,-6 1 0,0-1 0</inkml:trace>
  <inkml:trace contextRef="#ctx0" brushRef="#br0">13948 15524 8129,'0'15'0,"5"5"0,0 4 0,-1 4 148,-4 5 1,0 10 260,0 9 1,0 3-276,0 2-528,0 0 272,0-13 0,0 4-273,0-10 0,0-8 114,0-2 0,0-9-244,0 0 1,-1-5 524,-4-4 0,3-4 0,-4-6 0</inkml:trace>
  <inkml:trace contextRef="#ctx0" brushRef="#br0">13863 15951 8496,'0'14'1051,"1"7"-655,4 2 0,-2 6 133,7 4 1,-1-3-152,5 3 1,1-5 78,-1-4 0,0-5-119,0-9-266,0-4 107,7-6 1,1-8-545,7-6 243,-1-13-65,7-9 1,-4-10-292,7-6 1,0-2 179,5-12 0,-22 27 0,0-1 1,1-4-1,-1 1 0</inkml:trace>
  <inkml:trace contextRef="#ctx0" brushRef="#br0">6640 7066 8129,'-28'-57'1043,"4"6"-617,0 4 1,-4 4-355,-5 5 0,-8 3 235,-2 7-2601,-19 6 2414,-10 1 0,32 16 0,-1 2 148,1 1 0,0 0 1,-38 0-151,36 2 0,-1 0 1,-2 3-1,-2 2 44,-7 1 0,-1 2 1,4 2-1,0 1-43,-4 2 1,1 2 0,2 2 0,1 1-32,1 1 0,0 0 0,-3 1 0,-1 1 31,-3 0 1,0 1 0,3-1 0,1 0-223,-2 0 1,1 1 0,1 2 0,1 1 108,0 1 0,0 0 0,-1 2 0,-1 1-48,-4 1 0,2 1 1,5-1-1,3 2 119,1 3 0,3 1 0,6-3 1,2 2 63,4 3 1,3 0 0,1-4 0,2 0-346,-1-1 1,2 0 0,-16 34 233,19-32 1,1 1 0,-11 35-40,4 0 1,12 5 173,11-1-116,10 1 1,9-5-76,10 0 0,-6-33 0,2-1 35,0-2 0,3 1 0,4 3 0,3 1-21,-3-4 1,2-1 0,8 2 0,2-2-403,3-1 1,2-1 434,3 0 1,4-3-4,4-4 0,3-1 0,0 0 0,1-2-132,2 0 1,1-3 0,7-3 0,3-4 159,6 0 0,0-2 0,-1-4 0,-2-3-7,-5-1 0,2-1 0,-15-2 0,1 0 0,1 0 23,-1-1 0,1-1 0,-1 0 0,4-2 0,0-1 0,-1-2 4,-1-1 0,0-1 0,0-2 0,0-2 0,-1-1 0,1 0 89,3-3 1,0 0 0,0-2 0,2 0 0,0-2 0,0 0-181,-5-1 0,0 0 1,0 0-1,-1-1 1,-1 0-1,0-1 75,-4 1 1,0-1 0,-1 0-1,2-1 1,0 0 0,-2-1 23,19-11 0,-2-2 0,-22 14 0,1-1 0,-2 0 56,16-11 0,-3-2 0,-1 0 0,-3-2-94,-7-4 1,-3-1-1,-1 1 1,-1-1-52,-5-1 0,-3-1 0,0 2 0,-4 0-87,-4 4 0,-3-1 0,-6-2 0,-4-1 128,-3-1 1,-5-1 0,-4-1-1,-6 0-257,-4-1 0,-5 0 126,-6 0 0,-5 1 205,-7-2 1,-5 2 0,-5 5 0,-3 1-21,-1 3 1,-2 0-130,-5-2 1,-1 3 58,3 8 0,-3 2 0,-12 0 0,-3 3 72,-1 7 1,-2 5 0,1 4-1,-1 4-150,2 2 1,-1 3-1,-6 8 1,-2 5 81,22-1 1,0 2-1,-1 1 1,0 3-1,-1 1 1,0 1-192,-3 2 1,0 1-1,0 1 1,0 2-1,1 1 1,1 1-437,-1 0 1,1 2-1,-1 0 1,2-2-1,-1 1 1,1 1 87,1 1 1,1 3-1,0-2 1,5-1-1,1-1 1,0 1-131,1 1 0,0 0 0,2 2 655,1-1 0,2 1 0,1 0 0,-9 7 0,3 0 0,-3 5 0,2 0 0,2-1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5631 7009 8148,'-59'-37'0,"6"4"-684,15 9 1,3-2-142,6 2 967,1-3 0,-8-1 169,-7-1 0,-6 2-14,-8 4 1,0 8 231,0 11 0,1 2-405,-1 2 0,1 8 335,4 6 1,2 10-348,2 14-42,-2 6 1,21-16-1,-1 1-156,-1-1 1,1 1-1,0 1 1,1 1 176,-2 0 1,1 0 0,0 5 0,1 2-328,0 0 0,1 0 1,5 3-1,4 2 179,1 1 1,2 2-1,3-1 1,3 1 150,2 2 1,2-1 0,1 2-1,2 0-68,-1-2 1,3 1 0,3 6 0,2 3 4,3 2 0,0 0 0,1-2 1,2 0-2,3 0 1,2-1 0,-1-2 0,1 0-250,5 3 0,2 0 0,0-6 0,1 0 268,2 2 0,2-1 1,0-5-1,1-1 4,-2-5 0,0-2 0,1 0 1,1-2-46,1-3 1,-1-2 0,1 0-1,-1 0 48,29 25 0,-23-32 1,3-2 122,2 0 0,3-3 1,5-1-1,2-3-39,5-3 1,1-2 0,-1-1 0,1-1-123,1-3 1,2-3-1,5-2 1,2-4 107,5-2 1,2-4-1,1-3 1,-1-4-209,-1-4 1,0-3-1,-20 6 1,0-2 0,1 0 81,0-2 0,1-1 0,-2-2 0,21-10 0,-3-3 34,-4 1 0,-2-3 0,-1-6 0,-1-4 202,-1-4 1,-2-3 0,-2 6 0,-1-1-60,-4-1 1,-3 0 0,-4 5-1,-2 1 128,-6-1 1,-1-1-167,-1 1 1,-3-1-1,-8-1 1,-2-1-48,-1 0 1,-2 0 0,-2 1 0,-1 0-82,0 2 1,-1 0-1,-5 0 1,-1 0-20,0 3 1,-2-2 30,-2-6 0,-3-2 1,-1 3-1,-1-2-259,-5-3 0,-3-1 1,-1 0-1,-2 0 111,-4 0 0,-1 0 1,-1-6-1,-2 0-141,-2 3 1,-3 1-1,-3-1 1,-3 2 25,-2 4 0,-5 3 1,-4 2-1,-4 4 140,-3 5 0,-2 4 1,0 1-1,0 2 5,2 5 0,-2 4 0,-5 4 0,-2 5 62,-3 3 0,-1 5 0,-2 5 0,-2 4-114,0 5 0,0 5 0,-6 5 0,2 6-52,3 4 1,1 2 0,-3 3-1,0 1-260,7-2 0,1 0 0,8-3 0,4-1 81,9-3 1,4-1 0,-27 26 377,15-1 0,1-1 0,10-4 0</inkml:trace>
  <inkml:trace contextRef="#ctx0" brushRef="#br0">8033 1578 8561,'-14'0'-2473,"6"0"2689,2 0 1,6 6 383,0 4 1,0 4-201,0 5 0,0 3 68,0 7 0,2 4 243,2 0-598,-2 6 0,9-7-108,-6 6 1,4-7 159,-4 3 1,6-4-426,-2-2 0,-1-6 55,2-3-347,-1-3 0,6-3 240,-1-4 0,0-6-748,0-12 1060,0-1 0,1-23 0,-1 3 0</inkml:trace>
  <inkml:trace contextRef="#ctx0" brushRef="#br0">8176 1592 8539,'8'-6'-689,"6"4"-67,0-2 0,7 2 1111,7 2 1,5-2-27,0-2 0,13 1-84,1-7 1,14 1-180,5-6 0,-26 8 0,0-1-149,3-2 1,0 1 0,3 1-1,1 0 164,-2-2 1,0 1 0,-1 1 0,-1 0-18,0 1 0,-1 0 1,-1 0-1,0 1-15,4 1 0,0 1 0,1-2 0,-2 1 4,-1 2 1,0 1-1,-2-1 1,-2 1-24,28 2 0,1-5 81,-7 1 0,6-3-99,-6 3 0,6 1 83,-6-7 0,-1 7-147,-8-2 0,-3-1 68,-6 1 0,-7 0-73,-3 5 0,-3 0 99,-1 0 0,-7 0-2,-3 0 1,-3 2 61,-2 3 1,0 3 314,0 6 1,-6 5-243,-3 0 0,-3 8-31,-2 1 1,-2 2-323,-3 8 1,-3-2 39,-6 2 1,-5 3-121,0-3 1,0 2-48,5-2 0,-5 1-282,0-6 0,-1 5-670,1-5 1257,-3 7 0,-13-10 0,-2 5 0</inkml:trace>
  <inkml:trace contextRef="#ctx0" brushRef="#br0">8346 2218 8325,'-8'-7'-639,"-4"6"0,13-5 952,4 6 1,5-5-40,13 0 0,4-1 18,11 1 1,9-3-131,20-6 1,12 0-221,-32 7 1,0-1-1,1 1 1,-1-1 191,3-2 1,0 1-1,-4 0 1,-1 0-35,5-3 1,0 1 0,3 2-1,0 0-131,2 0 0,-1-1 0,-4 0 1,-2 0 42,-5 0 0,-1 1 1,28-9-195,-4 9 1,-8-4 111,-6 4 1,-9 1-79,-10-2 1,-3 7-420,-1-1-365,-7 2 567,-2 2 572,-18 0 1,-16 6 0,-16 2-1</inkml:trace>
  <inkml:trace contextRef="#ctx0" brushRef="#br0">7977 2403 8397,'-8'6'-800,"1"-3"560,7 7 0,2 4 552,3 5 1,4 11-53,10-2 0,-3 10-61,3 0 1,1 8-154,-1 1 1,2-4-171,-2-5 1,-6-10 40,5 5 1,-10-12 95,7 3 1,-6-7-257,1-3 191,-4 0-268,0-6 135,-4-1-140,-2-7 1,-8-11 24,-6-4 0,4-4 25,1 0 1,1-3 274,-2-6 0,4-1 0,6 1 0,0 4 57,0 1 0,13 5-57,6-1 0,7 3 334,8 2 1,2 2-101,7 2 0,6-4 93,3 0 1,19-4-416,-29 4 0,1 0 1,5 1-1,2 1 179,6-5 1,2 0 0,-1 2-1,0 0-352,-1 1 0,1 0 0,3-2 0,0-1 313,2 0 0,0 1 1,-6-1-1,0 2 45,-4 3 0,0 0 0,-4 1 0,-1 0-189,-4 1 0,-1 1 0,2 2 0,1 0 271,-3 0 1,1 0 0,0 0-1,-1 0-66,29-3 1,-3 4-26,-11 1 0,-13 4 316,-6 1 0,-8 1-570,-6 4 1,-4 3 726,-5 6 1,-6 0-806,1 0 1,-7-4 411,2-1 0,-5 1-262,-5 4 1,-6 2-62,-13 3 0,-3-2-105,-15 7 0,-12 0-27,-17 4 0,32-14 0,-1 0-30,-5 1 0,0-1 1,3 0-1,2 0 157,-3 0 1,0 1-1,-1 2 1,-2 0 159,-3 2 0,-1 0 0,-1 2 0,1 1 0,-5 1 0,1 1 0,-1 2 0,1-1 0</inkml:trace>
  <inkml:trace contextRef="#ctx0" brushRef="#br0">8417 2985 8359,'-8'0'0,"4"0"138,8 0 0,12-6 39,13-3 1,15-4 266,18-1 1,15-7-253,-30 10 0,1-1 0,1-2 0,0 1-506,0-1 1,1-1 0,1-1-1,-1-1 365,2 1 1,1-1 0,2-2 0,0 0 15,2 2 1,0 1 0,-3-1-1,-1 1 0,-7 1 0,-2 1 1,1 1-1,-1-1-54,32-9 1,-37 12-1,1 1-288,31-4 1,-3 1 130,-11 4 1,-7 3-1489,-3 6 1632,-9 0 0,-8 0 0,-6 0 0,0 0 0</inkml:trace>
  <inkml:trace contextRef="#ctx0" brushRef="#br0">6356 2403 8488,'-8'-23'162,"2"9"88,6 8 143,0 6 0,0 2-74,0 2 1,0 6-390,0 9 0,0 4-148,0 11 0,-7 3-149,-2 11 0,-4-2-114,-1 6 1,-5-2 247,0 2 0,-2-7-80,2-7 0,4-12 110,-4 3 0,8-10 42,1 0 1,5-5-22,-4-5 1,6-1 139,-2-3 0,5-3 61,5 2 1,3-7-57,6-1 1,6-8 245,4 3 0,3 1-179,1-1 1,1 4 304,-1-5 1,1 7-94,-1-1 0,-4 2 8,0 2 1,-7 8 30,2 6 1,-8 2 43,-2 8 1,-5 1-87,0 8 0,3-1 36,-3 5 1,1 0-270,-5 1 0,0 1 174,0-6 0,0 1-130,0-6 116,6-6-582,2-1 1,7-15-6,-1-6 1,0-14-682,0-15 1102,0 1 0,1-20 0,-1 4 0</inkml:trace>
  <inkml:trace contextRef="#ctx0" brushRef="#br0">6669 2616 8488,'22'-22'-506,"5"-4"-150,-4 7 0,10-6 988,5 2 1,3-4-116,2-2 1,4-1-146,1-3 0,-1 3-60,-4-3 0,-7 8 204,-3 1 0,-7 7-57,-3-2 1,-4 4 54,5 6 0,-7 3-122,2 6 1,-3 7 5,-2 8 0,-1 7 18,-4 11 0,4 5-10,-3 9 0,-3 5 60,3 10 0,-1 9-341,-2-31 0,1 1 0,6 38 248,-7-39 1,0 0 0,7 38-22,1-3 1,-1 3-10,0-17 0,-1 1-7,-4-19 0,-3 1-11,-6-11 1,0-6-83,0-8 114,0-3 0,-3-4-334,-6-2 1,-2-6 83,-13-8 1,-4-6-298,-6-9 1,-5 2 489,1-7 0,-9-6 0,-4-6 0</inkml:trace>
  <inkml:trace contextRef="#ctx0" brushRef="#br0">6740 2772 8478,'23'-14'-890,"1"0"1,0-5 1005,4 0 1,1-5-20,-1 5 0,4 0 149,-4 5 0,2 1-85,-11 4 1,-5 3-988,-4 6 826,-7 0 0,-3 6 0,-8 2 0</inkml:trace>
  <inkml:trace contextRef="#ctx0" brushRef="#br0">6797 2971 8478,'6'21'0,"-3"-1"-265,6 4 0,1 1 102,4-6 1,-4 6 551,-1-1 0,-6-2-242,2 2 1,-3-7 47,-2 2-513,0-3 242,0-2 0,0-7-126,0-7 1,-5-8 139,0-11 1,2 0-191,8-10 1,3 4-6,6-8 0,2-2 98,3 2 0,-2 0 172,7 4 0,1 7-119,8 3 0,-3 4 518,3 0 0,-4 3-211,-6 2 0,3 4 875,-7 6-747,0 0 1,-7 11 87,-2 3 0,-6 5-46,-8 0 1,-4 5 48,-6 9-323,-7-3 0,-6 5-87,-6-7 1,-2 2 28,2 3 0,3-7-257,-3 2 0,4-9-605,6 0 823,2-3 0,13-8 0,2-2 0</inkml:trace>
  <inkml:trace contextRef="#ctx0" brushRef="#br0">7479 2929 8438,'-22'0'-102,"-5"0"1,16 0-371,-3 0 594,9 0 0,5 0 309,9 0 0,10 0-408,5 0-93,3 0 1,8 0-83,3 0 1,7-7 79,3-2 1,-6 1-346,-4-2 0,-8 3 195,-1-3 1,-2-1-88,-8 6 0,-5 1 309,-5 4 0,-5-7 0,2-1 0</inkml:trace>
  <inkml:trace contextRef="#ctx0" brushRef="#br0">7877 2843 8438,'14'0'-969,"1"0"1,3-1 1215,1-4 0,7 3-62,-3-2 0,4 2 71,2 2 0,-7 0 77,-3 0-40,-3 0-216,-9 6 1,-3 7 77,-14 6 1,-7 6-188,-16-1 0,-8 9 159,-7 5 1,1-2-1523,4 2 1395,7-6 0,-5 9 0,4-5 0</inkml:trace>
  <inkml:trace contextRef="#ctx0" brushRef="#br0">7678 2843 8470,'-14'-8'0,"0"2"-601,-1 6 1,1 0 196,0 0 0,-7 0 980,-2 0 0,-6 11-229,-4 3 1,1 12-257,-5 2 0,0 2-35,-1 8 1,5-6 5,9 1 0,4-5 48,6-4 1,6 1-51,3-6 0,11 3-135,9-8 1,13 2 71,15-11 1,12 0-292,11-5 0,4 0 51,1 0 0,0-7 0,0-1 1</inkml:trace>
  <inkml:trace contextRef="#ctx0" brushRef="#br0">13351 995 8386,'0'-14'-562,"0"6"281,0 2 263,6 6 0,-3 3 576,7 6-282,-1 7 1,-1 14-15,-3 3 1,-3 10-65,-2 9 1,0 8-3,0 2 0,0 6-178,0-2 0,0 4 177,0 1 1,0-2-72,0-3 1,0-7 4,0-7 1,0-8-133,0-1 131,0 0 1,0-15-204,0 0 1,0-5 129,0-9 1,0-5-219,0 1 0,1-7 62,4 2 0,-4-10-43,4-5 0,3-4 4,2-5 0,9-8 109,4-6 1,4 0-135,2 5 1,5-1 98,4 1 0,-1 6 140,0 3 1,-5 8-152,1 1 1,-8 7 278,-1-2 1,-6 10-153,1 4 0,-8 10 106,-2 5 0,-6-2-24,2 2 1,-3 0 51,-2 4 1,-2 0-33,-3 1 1,-7-1 2,-7 1 1,-5-7 17,5-3 0,-6-3-59,1-2 1,-3-2-6,-1-2 1,-5-4 21,-1-6 0,1-6-914,5-4 0,6-9 407,3-4 1,4-9-201,6-1 0,3 0-89,6 4 0,11 3 665,3 2 0,16 3 0,0 7 0</inkml:trace>
  <inkml:trace contextRef="#ctx0" brushRef="#br0">14204 1635 8340,'8'-14'-150,"-2"-1"1,-7 3 113,-4 2 0,-5 4 448,-9 6 1,-3 6-69,-6 4 0,-1 4-131,1 5 1,0 3 144,-1 7 0,7-1-95,3 0 0,3 1-156,2-1 1,6-4 121,3 0 1,-1-5-335,1 4 0,1-10 117,4 1 1,6-9-72,3 0 1,4-4-133,1-1 1,2-1-105,3-4 0,-2-3 36,7-6 1,-5-2-166,5-3 1,-2 3-23,2-3 1,-4 3 94,-6 2 1,-4 5 357,-1-1 0,-6 6-272,2-6 322,-3 7 122,-2-3 93,0 6 1,0 6-8,0 3 0,0 4 121,0 1 0,0 5-392,0 0 1,4 2 66,1-2 0,5-4-691,-6 4 0,12-4 293,-2-6 1,4-3 336,-4-6 0,7 0 0,1 0 0</inkml:trace>
  <inkml:trace contextRef="#ctx0" brushRef="#br0">14417 1592 8251,'8'-8'13,"0"2"303,-3 6 1,-2 2-122,6 2 0,-5 0 153,0 5 1,3 0-88,-3 6 1,1 4-4,-5 0 1,0 4-29,0-4 0,0 7-8,0-3-16,0-2-148,0 6 1,0-10-79,0 7 1,-5-7-58,1 2 1,-1-8-602,5-1 200,0-7 301,0-16 1,5 0-322,-1-15 0,7-4 166,-1-6 0,3 2-183,1-2 0,-2 7 185,-2-3 1,3 6 326,-4 4 0,-3 4 989,-1 6-804,3 6 0,-2 8 191,4 9 0,-4 10-169,-6 5 0,0 4 441,0 5 0,0-3-173,0 4 1,0 0-247,0 0 1,0-1-251,0-5 0,0-6-381,0-3 1,5-3-19,0-2 0,6-6-365,-2-3 0,-1-7 65,1-7 0,1-4 723,4-15 0,0-4 0,1-11 0</inkml:trace>
  <inkml:trace contextRef="#ctx0" brushRef="#br0">14901 1066 8251,'0'21'-118,"0"1"59,0 6 1,0 1 770,0-1 0,-5 7-199,0 3 0,-1 4 60,1 6 1,-1 4-180,-4 10 1,-2 2-346,2 7 0,2-6 234,-1-3 1,6-4-640,-2-1 1,3-3-79,2-7 0,0-3-1188,0-15 1282,7-4 0,1-17-129,6-3 1,-5-18-220,1-11 0,-1-9 204,5-9 1,5-6 483,0 1 0,0-13 0,-1 5 0,-4-17 0,-3-2 0</inkml:trace>
  <inkml:trace contextRef="#ctx0" brushRef="#br0">15085 1365 8236,'15'-22'-948,"-1"1"813,0 13 1361,0 2-734,-6 12 1,3 2 249,-6 6-199,0 1-178,-5 5 1,-2 4 10,-3 9-184,-2-3-5,-8 11 1,-5-9 38,-4 6-144,-3-7 0,-1 9-315,-1-7 1,1-2 240,0-7 0,4-10-577,0-9 413,7-3 0,1-2-75,6 0 1,9-7 107,1-2 1,6 3 252,8 1 0,7 3-93,3 2 0,3 2 152,1 3 1,0 2 1,1 8 0,6-1 159,2 0 0,5 0-345,0 0 0,9-6 67,6-3 0,6-3-2610,8-2 2163,0-7 1,-5-1 374,1-6 0,-3 2 0,0-1 0,-12-1 0,-10-4 0</inkml:trace>
  <inkml:trace contextRef="#ctx0" brushRef="#br0">16351 1521 8382,'0'-22'-248,"0"2"-223,0 5 0,6 1 898,4 0-298,9 0 0,4-2 539,10-3 0,5 2-280,10-7 1,9-5-367,9-4 1,-1-6-132,1 1 1,-7-6-7,-3 1 0,-3-8 52,-6 9 0,-8-2-69,4 6 1,-5 0 57,0 9 1,-10 4-678,-9 11-389,-3 6 1140,-8 2 0,-2 6 0</inkml:trace>
  <inkml:trace contextRef="#ctx0" brushRef="#br0">17844 213 13808,'6'14'-1423,"-4"9"1473,2 5-151,-2 0 176,-2 14-1107,-6-6 984,-2 0 1,-5 4 221,4-7 1,-4 0-254,3-5 1,-1-4-233,2 0 1,-2-7-90,6 2-111,-6-3 317,10-8 1,-6-3 268,7-10 0,7-9 0,0-8 1</inkml:trace>
  <inkml:trace contextRef="#ctx0" brushRef="#br0">17957 398 9932,'18'-9'-592,"-4"-1"1,-3 7-132,3-2 1093,1 4-149,-1 1-232,-6 6 1,-2 2-270,-6 6 1,-2 0 106,-2 0 1,-6 2-202,-9 3 1,2-3 121,-7 3 1,5-3 57,-5-2 0,9-5-9,0 1 200,1-7 69,13 3 1,-4-1 83,10 0 0,3 0 75,6-5 1,5 0-151,0 0 0,6 0-20,-1 0 0,-2-5 97,1 0-169,-5 0 0,2 1 142,-5-1-316,-7 0 0,-4 5 60,-8 0 0,-6 7-97,-9 2 0,-5 4 172,-9 1 1,2 5-14,-7 0 1,5 4 124,-5-4 0,8 5-120,1-5 0,7 0 310,8-5 0,4-4-74,1-1 0,7-1 55,2 2 0,11-4-168,8-6 1,11 0-51,-1 0 0,7-6-298,-3-4 1,5-3 111,-5-1 1,-1 0 176,-8 0 0,3 0 0,-5-1 0</inkml:trace>
  <inkml:trace contextRef="#ctx0" brushRef="#br0">17972 711 8098,'6'8'-963,"-4"4"1177,2-2 1,-2 7-60,-2 2 0,0 6-18,0-1 0,0-2 11,0 2 0,-5-2 78,0 2 0,1 1-61,4-6 0,0 0-78,0-5 1,0-4 129,0-1-13,0-6-208,6 4 1,2-15 129,6-7 0,0 0-478,1-9 1,3 2 190,1-2 1,0-3-547,-4 4 1,-6 1 706,1-2 0,-1 0 0,5-4 0</inkml:trace>
  <inkml:trace contextRef="#ctx0" brushRef="#br0">18228 426 8497,'14'-12'-693,"0"2"348,0-9 0,0 4-57,1 0 1,-1 1 1116,0 0-147,0 6-631,1 2 85,-1 6 1,-6 6 35,-4 4 1,-4 4-35,-4 5 0,1 3-27,-7 6 0,1-4 16,-6 0 0,3-2 6,2 1 1,-1 3-456,6-7 289,-6 0 0,8-5-383,-6 0 530,6-6 0,-10-2 0,5-6 0</inkml:trace>
  <inkml:trace contextRef="#ctx0" brushRef="#br0">18228 540 8497,'14'-8'-1008,"0"0"507,0 4 780,0 2 0,-4-4-106,-1 6-557,-5 0-12,2 6 401,-6 2 1,-2 6-42,-2 0 0,-3 1 31,-2-1 0,-2-5 25,6 1 0,-5-1-60,6 6 131,-1-8-36,5 6-17,0-11 1,2 4-67,2-6 0,-1-2-5,7-2 0,-5 0-233,4-5 0,-4 0-88,4-6 354,-5 1 0,2 0 0,-6 0 0</inkml:trace>
  <inkml:trace contextRef="#ctx0" brushRef="#br0">18213 483 8497,'-8'7'-22,"4"2"0,2 5 52,2 5 1,0 2 75,0 3 1,-1 7-74,-4-2 0,3 2 48,-2-2 0,2 4 105,2 0 1,-5 5-286,0-5 1,1 0 169,4-4 1,0-7-119,0-3 0,0-4 214,0 0-641,0-7 16,0-2 0,0-8 172,0-2 0,4 0-196,1-5 0,5-5 482,-6-5 0,7-13 0,-3 2 0</inkml:trace>
  <inkml:trace contextRef="#ctx0" brushRef="#br0">18498 611 8497,'0'10'-535,"0"-1"0,-7-4 267,-2 4 0,-10 1 442,-5 4 0,-3 0-47,-1 1 0,0-1-225,-1 0 0,1 0-103,-1 0 0,7-6 150,3-3 0,3-3-226,2-2 265,6 0 0,2-7-172,6-2 1,0 1 127,0-1 1,6 4 108,4-5 0,2 7-123,3-2 0,5 5 382,4 5 1,3 3-9,1 6 1,1 0-18,-1 1 1,0-1-189,1 0 1,-2-4 31,-4-1 0,3-1-544,-7 1 317,0 4 1,-5-11 95,0 2 0,0-15 0,0-4 0</inkml:trace>
  <inkml:trace contextRef="#ctx0" brushRef="#br0">18739 355 8487,'0'8'208,"0"-1"0,0-1 28,0 3 0,-1 1-40,-4 4 1,-4-3-171,-10 8 1,1 2 83,-5-2 1,-6 4-135,-4-4 0,-5 5-42,5-5 74,0 6 0,11-9-367,3 3 0,4-8-77,6-2-232,3-5 1,9 2 258,6-6 1,5-6 408,10-4 0,9-9 0,-3-3 0</inkml:trace>
  <inkml:trace contextRef="#ctx0" brushRef="#br0">18825 498 8487,'0'7'-86,"0"6"1,-2-5 185,-3 6 0,-2 0 50,-8 1 0,-5 0-85,-4 4 0,-3-3-309,-1 3 0,1 2-11,3-2 1,2-2 167,3-7 0,8 1-741,-3-7 828,9 1 0,-1-11 0,6-2 0</inkml:trace>
  <inkml:trace contextRef="#ctx0" brushRef="#br0">18725 654 8487,'8'14'0,"-3"0"0,1 1 0,-1-1 0,0 0 0,-5 0 0,0 0 0,0 1 0,-2 4 0,-3 0 0,2 0 0,-6-5 0,4 0 156,-5 0-943,7 0 365,-9 1 422,10-7 0,-4-2 0,6-6 0</inkml:trace>
  <inkml:trace contextRef="#ctx0" brushRef="#br0">18867 498 8469,'16'-7'-130,"3"-2"1,2 1 129,2-2 0,3 7-154,-7-1 487,0 2-139,-5 2-338,0 0 1,-8 2 105,-6 2 1,-12 4-243,-12 6 0,-3 7 96,-1 3 0,-1-2-26,1 1 1,6-5 95,3 1 1,3-3-58,2-2 0,4-2 285,1-2-227,6-4 0,-2-6 151,10 0 0,3-1-117,6-4 1,5-3-26,0-6 0,4 1 69,-4 4 0,5-4 35,-5 4 0,0 1 0,-5-2 0,0 7 10,1-3 0,-8 7-36,-2 4 0,-3 0 259,-2 9 1,-2-1-70,-3 10 0,-1 1 78,-3 4 0,2 2-90,7 4 0,-1 7 194,-4 6 1,3 7-26,-2-2 1,2-3-132,2-2 0,5-4-21,0-5 1,-1-3 17,-4-7 0,0-6-179,0-3 0,0-3 135,0-2 0,-6-4-128,-3-1 0,-10-4 52,-5 4 0,-3-1-67,-1 2 0,-7 2 0,-1-4 0</inkml:trace>
  <inkml:trace contextRef="#ctx0" brushRef="#br0">16280 1692 8277,'8'11'-733,"6"3"0,2-3 1391,7 8-363,1 3 1,11-1-100,3 2-114,3 4 0,6-5-40,1 7 1,4-1-12,-5 1 0,1-6-218,-6 1 1,-6-5 93,-2 5 0,-6-7-128,-4 2 1,-4-3-97,-5-2-321,-1-6 150,0-2 488,-6-6 0,-2 0 0,-6 0 0</inkml:trace>
  <inkml:trace contextRef="#ctx0" brushRef="#br0">17090 1848 8277,'21'14'-1019,"1"1"764,6-1 0,-1 0 646,-3 0 1,1 0-21,-6 1 1,5-1-159,-5 0 1,0 0-28,-5 1 1,-1-6 32,-4 0 1,-3 1-18,-6 4 1,-6 7-87,-3 2 1,-17 1-36,-7 5 1,-13-3-182,-6 12 0,-8 2-456,-2 7 0,28-21 0,-1 0 473,-1 4 0,1 2 0,-1 0 1,-1 1 82,-2 2 0,-2 1 0,-5 2 0,-2 1 0,-2 1 0,-1-1 0</inkml:trace>
  <inkml:trace contextRef="#ctx0" brushRef="#br0">17730 1990 13095,'13'15'-1591,"-4"-1"1296,10 6 1,-14-2-17,9 5 1,-5-4 184,1 5 0,-4-5-71,-6 5 1,0-5 13,0 4 1,-6-5 226,-4 1 0,-2-4-264,-2 0 0,-1 4 210,1 0 0,0-1-57,0-3 83,0-1 1,1 0 24,3 0 153,4 1-111,6-1 0,6 2-5,4 3 1,4-4-156,5 4 0,-3 2 218,3-2 1,-3 1-149,-2-1 1,-6 2 28,-4 3 0,-2 1 30,-2-6 1,0 1-59,0-1 1,-6-3 22,-4 3 0,-2-8-133,-3-1 0,1-7-200,0 1 207,0-2 1,1-13-487,4-3 1,2-16 589,7-3 0,-6-7 0,-2-3 0</inkml:trace>
  <inkml:trace contextRef="#ctx0" brushRef="#br0">17829 2289 9032,'29'-16'14,"-1"-3"0,1 2-242,-1-7 0,5 5 189,1-5 0,3 1 150,-3-6 0,-1 6-78,-5-1 0,-4 6-191,0 0 0,-12 3-158,3 6-120,-4 3 0,-5 7-170,-6 4 606,0 9 0,-25 14 0,1 9 0</inkml:trace>
  <inkml:trace contextRef="#ctx0" brushRef="#br0">17957 2331 8441,'7'8'-778,"-4"-1"544,6-7 1,-4 0 584,5 0 1,-6 0 214,6 0-703,-7 6 1,3 2 134,-6 6 1,0 0-99,0 1 1,-11 0 142,-3 4 1,-3-1-11,2 5 0,3-5-94,2 1 143,-2-3-316,10-2 230,-4-6 0,14-10-75,6-12 0,2-2 78,7-8 0,0 2-103,0-1 1,2-1 84,-6 10 1,0-4-5,-4 9 0,-1 2 250,0 3 0,-4 2-150,-1 2 0,-6 2 61,2 2 1,-4 4-99,-1 7 1,-1 0-52,-4 4 1,2-3 40,-6 3 0,1-8-1,-2-1 0,-2-6-55,2 6 1,2-7-162,-1 2 1,6-5-190,-2-5 1,2-3 114,-2-6 1,3-7-348,-2-2 608,2-4 0,15-14 0,2-4 0</inkml:trace>
  <inkml:trace contextRef="#ctx0" brushRef="#br0">18185 2161 8441,'13'6'-337,"-4"4"1,4 7 193,-4 2 1,-1 11 632,2-2 0,-7 9-70,1-4 1,-2 6-335,-2-1 1,0 5 72,0 4 1,0-2-38,0 2 0,-2-9 64,-2-5 0,2-3 147,-3-1-112,4-7-37,-6-2 1,6-13-398,-4-7 0,4-12 120,1-6 1,0-13-160,0 3 0,0-10-143,0 0 0,0-4-321,0-6 1,6 2 715,3-6 0,4-6 0,1-7 0</inkml:trace>
  <inkml:trace contextRef="#ctx0" brushRef="#br0">18640 1734 8441,'14'-7'-273,"0"-6"0,-1 13 705,-4 0 1,-2 8-85,-7 11 1,0 4-473,0 11 0,-11-3 91,-4 7 0,-3-6-71,-1 1 1,3 2 113,-3-2 1,3-6-389,2-8 1,1-4-638,4 0 704,-4-8 1,11-11 56,-2-10 0,-3-10 254,3 0 0,-1-1 0,5 1 0,0-3 0,0 12 47,-6 0 0,-1 17 118,-2 12 0,-5 7 52,-1 7 0,1 7 89,-5 3 1,5-4-25,5 0 0,-3-4-93,8-2 1,-1-6-135,5-3 1,6-9 104,4-6 1,9-2-226,4-2 0,4-11 89,2-3 0,4-10-191,0 0 1,0 2-22,-4-1 1,-1 4-47,1-5 1,-3 6 163,-2 0 0,-5 6-34,-9 3 37,2 6 0,-10-2-1,2 10 0,-8 3-34,-6 6 1,-4 8 45,-5 6 0,-3 1 12,-6 4 1,-2-1 42,-4 1 0,4-8 0,-3 4 0,5-10 83,4-1 0,8-2-154,7-2 303,6-6-179,-4-1 0,20-9 35,6-3 0,6-3-110,4-6 0,-1-5-99,0 0 1,1 0 78,-1 5 0,-4 0-125,0 0 0,-12 6 103,3 3 10,-11 4 1,3 4 147,-7 6 0,-2 2-147,-3 13 1,-7 6 345,-7 8 0,-2-2-79,2 2 1,2 0 218,-7 5 1,5-1-45,-4 1 1,5 0-54,-1-1 0,3-5-294,2-4 0,6-10 373,4-4-1022,-4-3 384,6-8-401,-4-2 0,6-12 108,0-3 517,0-4 0,6-14 0,2-3 0</inkml:trace>
  <inkml:trace contextRef="#ctx0" brushRef="#br0">18711 2417 8408,'28'-14'0,"-4"-5"-419,0 0 1,-5 0 359,4 4 1,-4 1 396,5 0 0,-11 5-547,1-1 222,-9 7 0,-2-2-294,-13 10 0,-1 8 106,-12 6 1,-1 7-100,-4 3 1,-6-1 180,1 5 1,2 1 75,7-6 0,-1 7 11,6-12 0,6 1-37,8-10 205,4 1 1,2-7-113,4-4 1,9-8 83,10-6 0,1-4-95,-1-5 0,3 1-238,-4-5 1,4 1 89,2-2 109,-7 3 0,5 1 0,-5-2 0</inkml:trace>
  <inkml:trace contextRef="#ctx0" brushRef="#br0">18754 2459 8408,'12'7'-358,"-2"2"1,2 1 1007,-2 4 1,-2 3-128,1 12 0,-6 5-127,2 4 0,-3 5-69,-2 4 0,0-1-187,0 6 1,0-4-265,0 4 0,4-8-885,1-1 1009,6-1 0,-3-12 0,6 5 0</inkml:trace>
  <inkml:trace contextRef="#ctx0" brushRef="#br0">21270 1407 8348,'0'15'-130,"0"0"427,0 4 1,0-1 559,0 5-633,7 1 0,-4 5-211,6-1 0,-1-1 107,2-3 1,1 1-230,-7-6 0,6 1 114,-5-1 1,1-3-98,-1 3 0,-4-3-119,4-2 0,-4-4-400,-1-1 0,-1-6-706,-4 2 1317,4-4 0,-12-1 0,5 0 0</inkml:trace>
  <inkml:trace contextRef="#ctx0" brushRef="#br0">21412 1507 8415,'15'-14'-94,"-1"0"0,5-1 266,0 1 0,6 0-52,-1 0 1,7 4 45,2 1 0,7 1-192,-2-2 1,1 2 109,-1 4 0,3 1-117,-3-7 1,10 7 197,4-2 1,9-3-80,6-1 1,4 1-202,5-2 1,-5 1 173,0-5 1,2-5-284,-2 0 0,-30 8 0,1 1 279,5 1 1,1-1-1,-2 2 1,0-1 0,-1-3 0,0 0 1,-2 3-1,1 1-10,-2-2 1,1 1 0,0 1 0,-1 0 20,1 1 0,0 0 0,34-1-242,-6 3 233,0 4 1,-19 1-58,0 0 0,-6 0 18,-3 0-8,-7 6 0,-6-3 12,-6 7 1,-2-1-31,2 5 0,-2-4 42,-3-1 1,-8 1-79,3 4 0,-4 0 446,-1 0 0,-3 5-258,-6 0-5,0 0-148,-6 2 0,-3 1 3,-10 6 0,-3 7-144,-7 3 1,-1-2-236,-3 2 0,3-1 123,-3 0 0,3 1-176,1-9 1,1 2 88,-1-7 0,-1-3-131,-3-2 0,2-4 479,-7 0 0,-13-1 0,-7 0 0</inkml:trace>
  <inkml:trace contextRef="#ctx0" brushRef="#br0">21611 1891 8187,'-44'-7'1356,"6"-2"-1166,19 3-338,7-1 0,18 7 211,3 0-89,10 7 19,10-6 1,12 10-5,6-6 1,9 0 201,0-5 1,9-2-165,11-3 0,-33 4 0,1-1 189,5-2 0,1-1 1,1 0-1,0 0 84,3-1 1,1-2 0,-3 1 0,1 0-119,4 0 1,0 0-1,1 0 1,0-1 42,3 1 0,1 0 1,-5 0-1,-1 0-148,-3 0 0,-1 0-22,-2 0 0,1 0 0,-2 0 1,0-1-358,-1 1 1,-1 0 189,32-1 1,-12-3-360,-14 6 0,-6-4-540,-9 4 0,-10 1 440,-9 4 571,-9 0 0,2 0 0,-4 0 0</inkml:trace>
  <inkml:trace contextRef="#ctx0" brushRef="#br0">21967 611 8552,'8'-9'-289,"-4"-1"-244,4 7 517,0-3 1,7 6 218,-1 0 1,-5 6-163,1 4 1,-2 7-183,1 2 1,-3 2 166,-6-3 0,-1 3-18,-4 3 1,-3 1-30,-6-6 1,1 5-16,4-5 0,-4-2-115,4-8 181,2 4-87,1-11 0,4 4-218,-2-6 201,2 0 34,-4 0 1,12 0 15,4 0 1,-2 0-26,1 0 161,1 0-134,4 6 0,-5 2-20,1 6 201,-7 7-2,9-5-106,-10 11 1,4-10 9,-6 7 0,0-7-47,0 2 1,0-3 5,0-2 1,0-5-105,0 1-141,7-7 1,-1 2-361,3-10 585,4-3 0,-5-12 0,6-2 0</inkml:trace>
  <inkml:trace contextRef="#ctx0" brushRef="#br0">21938 782 8380,'-7'0'-1985,"0"0"1655,7 0 330,0-6 0,7-2 0,0-7 0,1 1 0,11 0 0,-3 0 0</inkml:trace>
  <inkml:trace contextRef="#ctx0" brushRef="#br0">22337 498 8249,'0'-8'330,"1"1"-209,4 7-62,3 0-43,6-6 1,2 4-226,3-2 0,1-3 79,4 3 1,1-6-268,-6 5 1,0-4-66,-5 4 162,1 0 1,-8 7-46,-2 3 307,-3 3 19,-9 0 0,0 9 19,-8-3 0,-5 10 24,-2-8 1,-2 9-56,0-6 0,7 5 179,-2-5 1,0 0 218,5-5 1,-4-5 183,9 1-203,3-7 0,1 2-151,10-10 2,9-3-73,8-6 1,2-2-348,-1-3 163,1-3 0,4 0-788,1 3 605,-7 3 1,3 2-62,-6 0 1,-5-1 301,-4 1 0,-7 0 0,3 0 0</inkml:trace>
  <inkml:trace contextRef="#ctx0" brushRef="#br0">22550 426 8249,'0'15'-72,"-2"-4"-18,-3 3 0,2-3 251,-6 8 0,4 2 22,-4-3 1,-1 8-240,-4-3 1,0 3 110,-1-3 0,-3 3-102,-1-7 28,-7 6 0,9-5-157,-7 4 81,7-3 1,-4-7 45,7 0 0,5-4-474,-1-1 229,7-6 174,-3 4 1,12-12-123,3 0 140,4-6 34,1 3 1,1-1 97,-1-1-189,0 7 228,6-3 18,-4 6 23,5 0 135,-7 0 0,-6 6-119,-3 3 1,-4 6 125,-1 4 1,-1 3-88,-4 6 0,-3 2 198,-6 3 0,0 2 206,-1 3-378,1 3-132,0-11 1,0 5-56,0-7 1,6-1 249,3-3-293,3-4-31,2-5 0,7-14-243,2-6 0,10-12-765,5-7 727,-4-9 0,6-2-101,-7-2 1,4-5 83,-4 5 0,0-3 368,-5 2 0,1 3 0,-1 7 0,0 0 0,0 5 0,0 4 0,-6 8 0,-3 2 0,-3 6 0,-2-2 534,0 10-299,0 3 1,0 6 155,0 0 180,-7 0-335,6 7 0,-10-4-54,6 7 1,-5-2 68,6 2-114,-7-4 0,9-6-89,-3 1 0,2-3 83,-2-2-268,4 2 0,-5-4-222,6 7 241,0-8-55,-7 6 0,6-5-45,-4 6 0,-1-4 140,1-1 1,0 1-102,5 4 1,-5-5-1,1 1 0,-1-5-496,5 4 351,0-6 324,6 4 0,2-14 0,6-1 0</inkml:trace>
  <inkml:trace contextRef="#ctx0" brushRef="#br0">22479 910 8249,'0'-14'-1120,"0"-1"0,0 6 1100,0-1-7,0 7 254,0-9 27,0 4-83,6 0 241,-4 2-288,4 6 1,-1 1 135,-1 4 1,1 9 233,-5 10-212,0 3-56,0 1 1,0 1 75,0-1 0,0 2-146,0 3 1,0-8 40,0 4 1,0-9 14,0 4-356,0-7 186,6 4-302,2-13 54,7-2-23,-1-18 248,0 2 1,0-17-947,0 4 591,1 2 1,-1-6-876,0 3 805,0-9 0,-4 3 406,-1-3 0,1-3 0,4-1 0</inkml:trace>
  <inkml:trace contextRef="#ctx0" brushRef="#br0">22763 668 8249,'8'0'-1208,"-2"0"1450,-12 6 0,-7 2-117,-6 7 0,-1-1 22,1 0 0,-3 5-235,-7 0 178,1 0-11,6 1 0,-4-9-208,8 4-45,-1-4-9,4 3-411,7-6 432,2-2 0,8-6-159,2 0 1,4 0 127,7 0 36,5-6 114,-4 4 1,11-4 42,-4 6 0,4 5 0,2-1 0,-6 8 0,1-3 0,-5 4 0,5 1 0,-7-5 0,2 1 0,-3-7 0,-2 3 0,0-6 0,1-6 0,-1-2 0</inkml:trace>
  <inkml:trace contextRef="#ctx0" brushRef="#br0">22905 583 8249,'8'0'0,"5"0"-930,-4 0 639,-2 0 1,5-2 435,-2-2-86,2 2 1,3-6 5,-1 3 1,0 2 60,0-6-83,-6 6-38,5-4 1,-13 7-252,0 0-27,0 7 218,-19 0 0,8 8-169,-13-1 0,0 5 228,-4 0 0,1 4-32,3-4 0,-1 0 25,6-4 0,5-3 143,4-2-120,7 2 1,-2-10 185,10 3 1,3-4-87,6-1-106,7 0-48,-5-6 1,6-2-396,-3-6 448,-3 6-98,4-5 1,-7 10-299,-4-6 377,4 5 0,-12-2 0,6 0 0,-7-2 0</inkml:trace>
  <inkml:trace contextRef="#ctx0" brushRef="#br0">22991 682 8249,'-7'15'-1172,"-2"-1"822,2 6 1,-4-2 653,7 5-46,-7 1 0,9 6-77,-3 3 0,4-1 9,1 6 0,0-7-96,0 3 0,4-9-144,1-1 1,5-7-46,-6 2 215,7-3 61,-9-8-280,4 4-35,-6-10 9,0 10-123,0-10 1,-1 4 113,-4-6 1,-3 0-264,-6 0 196,0 0 1,-1 0 200,1 0 0,0-12 0,0-4 0</inkml:trace>
  <inkml:trace contextRef="#ctx0" brushRef="#br0">22905 910 8249,'-6'8'0,"-2"4"0,-6-2 0,-5 4-214,0 5 1,-6-3-244,1 3 1,-1-3 7,1-2 275,3 0 41,7 0 1,5-4 132,-1-1 0,7-6 0,-3 4 0</inkml:trace>
  <inkml:trace contextRef="#ctx0" brushRef="#br0">23019 1009 8249,'28'0'-307,"-1"0"-308,-3 0 308,-4 0 655,-5 7 0,-1-4 525,0 6 1,-4 1-696,-1 4 1,-6-5-590,2 1 1,-3-1 260,-2 6 150,0-1 0,-7 0 0,-1 0 0</inkml:trace>
  <inkml:trace contextRef="#ctx0" brushRef="#br0">19948 1351 8292,'-2'-13'-263,"-2"3"1,2 6-27,-3 8 422,4 4 1,1 14 251,0 7 1,0 7-305,0 12 1,0 1-109,0 3 1,0 0-111,0-10 50,0 4 1,0-16 61,0 3 0,0-4 101,0-5-60,0-4 0,0-1-6,0 0 1,-7 0-135,-2-5-90,-4 0 1,-1-4 116,0-1 1,4-7-68,1-2 0,6-2-132,-2-7 124,3-7 0,9 0 122,2-3 1,9-1-71,1 1 1,6 5 225,-1 4 1,-2 7-123,1-2 1,-4 4 91,5 1 1,-7 6 45,2 3 0,-3 4 277,-2 1-232,1 1 0,-8-1 318,-2 0-324,-3-6-37,-2 5 1,-2-7-105,-3 3 1,-2 2-166,-8-6 1,-4 5 136,0-6 0,0 1-314,5-5-615,0 0 937,0 0 0,0-6 0,-1-2 0</inkml:trace>
  <inkml:trace contextRef="#ctx0" brushRef="#br0">20318 1635 8292,'0'-8'-491,"-4"2"557,-5 6 1,-1 6 117,-8 3 1,-5 10-7,0 5 1,2 3-196,2 1 0,3-4 191,2 0 1,2-2 0,2 2 1,-1-4-132,6-6-38,1 1 1,5-3-237,4-2 170,-4-4 1,14-6 24,-1 0 1,2-8-96,7-6 1,1-2-14,5-8 1,-6 1-248,1-6 0,-7 2-242,2 4 194,-3-4 14,-2 11 526,0-4-83,-6 12 192,-1 1-240,-14 20 0,4 1 364,-6 10 1,4 1-46,-4-6-63,5 0 0,-2-5 14,6 0 0,0 1-321,0-1 18,6-6 0,-2 0 216,5-4-835,-6-2 262,10 4 419,-12-6 0,12-6 0,-5-2 0</inkml:trace>
  <inkml:trace contextRef="#ctx0" brushRef="#br0">20474 1592 8292,'14'-8'-529,"-6"2"256,5 6 669,-12 6-151,6 2 1,-7 13-3,0 2-295,0 4 1,-7-5 131,-1 5 0,-1-6 40,-1 3 1,3 1-43,-3-6 1,-1 0-5,6-5 0,1-5 5,4 1-194,0-7 0,0 2-332,0-10 302,6-3 0,2-8 39,6-3 1,5-3-122,0-6 0,0 1-131,-5 3 139,0-3 1,-4 13 54,-1 0 330,1 0-122,-2 12 0,-2 2 300,-6 10 1,0 7-108,0 2 0,0 5 171,0-5 0,0 4 40,0-4-358,0 0-101,0-5-74,6 1 1,-4-6-75,3 1-194,-4-7 1,4 2 16,0-10 1,-1-3-206,-4-6 1,0-2-88,0-3 628,0 3 0,0-11 0,0 5 0</inkml:trace>
  <inkml:trace contextRef="#ctx0" brushRef="#br0">20701 1336 8292,'8'7'-997,"3"2"598,-6 10 494,0 3 1,-5 7 444,0-1 1,-2 5-307,-2 0 1,0 5-59,-5-4 0,1-1-24,-1-5 0,-2 1-20,6-1 0,-5 0-94,6 1-4,-1-7 0,0 3-107,0-6 1,1 0-708,4-5-260,0-6 709,6-1 1,2-9-38,6-3 0,-4-7 368,-1-7 0,0-13 0,6 2 0</inkml:trace>
  <inkml:trace contextRef="#ctx0" brushRef="#br0">20858 1493 8036,'-19'14'-209,"0"0"1,0 0 549,5 1 1,0 0-439,-1 4 242,1-3-59,6 5 1,-3-7 340,6 0-300,1 0 41,4 1 1,6-1 43,3 0 1,6 0-145,4 0 1,4-1-142,11-3 0,0 1 64,4-7 1,8 1-416,-3-5 424,2 0 0,-2 0 0,0 0 0</inkml:trace>
  <inkml:trace contextRef="#ctx0" brushRef="#br1">22621 1905 8600,'-6'-14'-2,"4"6"0,-6 2 887,3 6-605,4 0 0,-12 7-366,4 8 0,-4 7 116,-1 11 1,-5-1-222,0 5 0,1-5 99,9 1 0,-2-3-149,6-1 0,-4-7 111,4-3 1,0-3-425,5-2 553,0 0 1,0 0 0,0 0 0</inkml:trace>
  <inkml:trace contextRef="#ctx0" brushRef="#br1">22806 1990 8449,'36'0'0,"4"-1"-896,-7-4 313,0 3 482,-5-10 0,-1 9 924,-3-7-761,-4 7-348,-12-3 1,-3 7 159,-10 4 126,-3 3 0,-18 6 0,-4 0 0</inkml:trace>
  <inkml:trace contextRef="#ctx0" brushRef="#br1">22607 2047 8449,'6'14'30,"3"1"301,4-1-70,1 6 1,1 2 194,-1 7 0,-2 1-325,-2 3 1,2-1-248,-2 6 0,1-7 89,-1 2 0,2 2-228,-2-2 1,-2 0 254,1-4 0,0 6 0,6 1 0</inkml:trace>
  <inkml:trace contextRef="#ctx0" brushRef="#br1">22848 2829 8200,'-15'2'0,"-4"2"0,1 4-7,-5 7 1,2 3 79,-7 1 1,1 7 252,-11-3-159,0-2-106,-5 6 0,-1-5 23,-3 6 1,1 1-178,-6-1 0,-2 1 4,-8-1 0,-9-1-98,31-15 0,0 0 0,-38 8 96,2-6 0,1 1 102,35-8 1,-1 0 0,-1-1 0,-1 0-9,-9-1 1,-1 0 0,3 1 0,-1-1-578,-3-3 1,-1 1 589,2 2 0,1 1 22,2-5 1,0-1 0,-4 4 0,-1-1 43,-4-3 1,0 0-63,3 0 0,3 0 33,2 0 1,2 0-1,3-5 1,0-1 64,3-1 1,1-1 0,0-3 0,0-3-186,-1 0 1,1 0-1,3-1 1,1 0 180,-29-23 1,4-3 158,6-11-169,13 6-22,-3-16 1,17 15-28,-4-10 49,11 9 5,-4-7 1,5 14 23,-7 3 1,7 3 66,3 7 0,3 6-80,2 3 0,5 8 529,-1 1-889,7 7 893,-3-3-1392,6 6 387,0 0 141,6 0 149,-4 0 0,4-2 309,-6-2 0,-2 2-174,-2-3 1,0 4 105,-5 1 1,0 0-120,-6 0-33,1 0 0,0 0 52,0 0-196,-1 0 149,1 6-52,0-4 0,0 4-15,0-6 0,4 0-25,1 0 55,-1 0 10,-4 0 7,0 0 1,4 0-684,1 0 314,6 0 165,-4 0 0,7 2-488,0 2 316,0 4 0,0 0 364,0-2 0,0 1 0,0 1 0</inkml:trace>
  <inkml:trace contextRef="#ctx0" brushRef="#br1">19948 2388 8454,'-6'-14'-101,"4"0"1,-11 1-94,4 4 1,-1 1 276,-4 3 0,3 4 66,-8-4 1,-3 5-69,-2 5 1,-2-2-7,-3 6 0,1-4-44,-1 4 82,-6 1 24,5-2 1,-3 3 144,10-6 1,-3 4-105,7-4 0,0 0 2,5-5 0,0 0-77,0 0 0,4 0 6,1 0 0,4 0 15,-4 0 0,5 1 8,0 4 1,1-4-92,-2 4-121,3-3 95,-4-2 1,6 1-144,0 4 0,0-2 148,0 7 0,0-6-22,0 6 1,6-1 62,4 6 1,-2-1-8,1 0 0,1 0 227,4 1-11,0 5-226,7 2 0,-6 11 245,4 1-124,3 5 0,-6-7-227,3 6 146,3-1 1,-11 1-207,4 0 1,-6-1-334,0 0 0,3 3 92,-8-7 0,9 0 363,1-4 0,7-1 0,7 1 0</inkml:trace>
  <inkml:trace contextRef="#ctx0" brushRef="#br1">22891 2445 7711,'-14'2'-1951,"0"3"1932,6-4 19,-5 5 1,5-6 0,-6 5-1,0 0 0,4 1 103,1-1 221,-1-3-180,-4 4 243,6 0-111,-4-4-19,10 4 59,-4-6 345,6 0-21,0 0 0,1 5-392,4 0 1,-3 1-97,2-1 0,3-2-34,-3 6 0,1 1-42,-5 4-35,6 6 1,-4 1 207,3 3-145,-4 9 0,1-9 15,3 9 0,-4-3 11,4-2 1,1-4-71,-1 0 1,4-1-93,-4 6 0,6-7-89,-1-3-81,-4-3 264,0 4 0,-6-9-367,0 3 155,0-3-17,0 4 1,-3-6-35,-6 1 0,-7-1-210,-13 5 1,-7 1 410,-7-1 0,-5 0 0,-9 0 0</inkml:trace>
  <inkml:trace contextRef="#ctx0" brushRef="#br0">13038 9241 8338,'-16'-7'755,"4"6"1,15-6-477,6 7 1,9 7-75,15 2 0,5 4-59,9 1 0,4-4 87,6-1 0,20-6-166,-33 0 0,2-1 0,7-1 0,3-2-169,6-1 1,-1-1-1,-5 0 1,-1-2 197,-1-1 1,1-2-1,0 1 1,0 1-17,5 2 1,-1-1-1,-4-1 1,-1 1-80,-6 2 0,-1 1 0,30-3-533,-20 5 0,-6 2 356,-9 3 1,-12 3-345,-6 6 1,-8 0-2,-7 0-554,-3 1 1,-9-3 1074,-6-2 0,-7-10 0,-12-8 0</inkml:trace>
  <inkml:trace contextRef="#ctx0" brushRef="#br0">14503 8914 8338,'20'6'-333,"-3"2"-157,7 6 1,6 0 564,8 1 1,3-6 604,2 1 0,-5-1-281,0 5 1,-2-4-137,2-1 0,0-6 290,-10 2 1,-2 1-141,-12-1 1,-2 6 7,-2-1 1,-12 5-76,-12 9 0,-24 9-357,9-7 0,-3 0 1,-7 4-1,-1 0-600,-11 7 1,-3 2-1,-2 4 1,-1 1 360,13-11 1,0 0 0,-1 1 0,-2 3 0,-1 2 0,-1 0 249,-5 5 0,-2 0 0,0 1 0,-2-1 0,0 0 0,0 2 0</inkml:trace>
  <inkml:trace contextRef="#ctx0" brushRef="#br0">27810 8544 8367,'0'-22'-256,"-1"1"78,-4 7 0,-4 0 0,-9 0 519,-1 0 1,-12 1-115,-3 3 0,-16-1 213,-7 7 0,-8-6-383,4 5 0,-3 2-228,3 8 1,-2 3 509,-4 6 0,1 5-107,9 0 1,-6 13-60,11 1 1,-4 8-18,14 6 1,2 4-7,12 6 1,6 4-52,3 1 1,5 6 93,4-2 1,4 5-151,6 5 0,1-3 64,4 3 0,11-10-143,12-5 1,15-5 44,14-9-1,-24-23 1,3-4-29,4-4 0,1-3 1,-2 0-1,1-1 38,0-4 1,1-2-1,36 7-13,-35-8 1,1-1 0,1 0 0,1-3-183,4-2 1,1-3 0,0-2 0,0-2 194,0-2 0,-1-3 1,-6-3-1,-2-2 9,0 0 1,-1-2 0,-3-2-1,0-1-148,1 0 1,0-2 0,-3-3 0,-2-2 206,19-27 1,-10-3-61,-8 3 0,-12-1-1,-8-4 0,-9-1-333,-15-4 1,-3-2 2,-15 3 1,12 29 0,-1-1 68,-6 0 1,-2 1 0,3 2 0,-1 2-64,-29-24 0,-1 9 158,-3 15 0,-16 13 51,33 16 0,-2 3 0,-6 1 1,-1 1-1212,-4 3 1,0 2 1300,0 1 0,0 2 0,-4 3 0,1 3 0,-2 1 0,0 1 0,-1 3 0,-1-1 0</inkml:trace>
  <inkml:trace contextRef="#ctx0" brushRef="#br0">17972 11387 8101,'-15'-6'-115,"1"4"50,0-2 1,0 2 0,-2 2-148,-3 0 1,2 3 408,-7 7 1,0 1-59,-4 13 0,-1 1 110,1 8 1,6 0-125,3 10 1,5 3 54,4 10 0,2 6-180,4 0 1,2 4 276,-3-4 0,10 4-159,4-4 1,6-1-27,4-4 1,9-8-219,10-6 0,3-10 75,2-14 1,-1-2 73,1-12 0,0-13 12,-1-11 0,1-13 127,0-5 1,-7-5-152,-3 0 0,-9-6 49,-5 1 0,-3-5-75,-2 5 0,-2-6 15,-2 6 1,-4-7-72,-6 2 0,-1 2-215,-4-2 1,-3 6-133,-6-2 0,0 7 191,-1 8 1,1 6 226,0 13 0,3 1 0,-3 4 0,-4 3 0</inkml:trace>
  <inkml:trace contextRef="#ctx0" brushRef="#br0">19066 11458 8212,'-22'24'-528,"3"0"0,-1 3 785,1 11 0,0 1 0,6 13 146,4 2 0,1 1 48,3 2 1,4 5-170,-4-1 1,10 2 4,4-1 1,4-3-186,1 2 0,6-9 128,4-4 1,3-15-303,1-5 0,7-15 15,3-4 0,2-9 14,-2-9 0,3-9-34,-4-15 1,-2-9 29,-2-10 0,-7 1-117,-3-1 0,-10 0 68,1-5 0,-7 5-216,2 0 1,-6 6 80,2-2 1,-5-1-302,-5 2 0,4 1 63,-4 8 1,2 5 468,-2 9 0,8 2 0,-6 7 0,-5 0 0,-6 4 0</inkml:trace>
  <inkml:trace contextRef="#ctx0" brushRef="#br0">20403 11501 8139,'-14'0'-622,"1"2"599,4 2 0,-4 7 0,3 13 27,-2 9 1,-9 7-88,-2 2 0,-3 7 102,3 4 1,-3 2 2,7 2 0,0 1 117,5 4 0,6-2 130,4 6 1,7-1 87,1 1 0,14 1-63,1-11 1,6-3-108,4-16 0,5-8 93,4-10 1,3-10-211,2-4 0,0-5 109,-1-5 0,1-9-169,0-10 0,-1-9 18,1-5 0,-5-9-233,0-5 1,-7-3-166,2-2 1,-4-3 196,-5 3 1,-10-3-28,-9 8 0,-4-4-54,-1-1 0,-13 2-178,-6 3 0,-11 0-12,-3 9 0,-5-1 31,5 11 0,0 3 413,5 11 0,4 2 0,0 12 0,13 0 0,-8-1 0,11-2 0</inkml:trace>
  <inkml:trace contextRef="#ctx0" brushRef="#br0">22450 11487 8260,'-14'6'0,"0"4"0,0 2-269,-1 3 0,1 7 311,0 6 1,0 7 487,0 7 0,4 3-171,1 2 1,5 8-135,0 7 1,2 6-50,2-2 1,6 4 196,4 1 1,3-2-146,1-2 0,6-6-125,4-9 1,0-11-168,4-12 0,4-13 165,10-12 0,7-10-128,3-8 1,4-15-171,1-13 0,-7-13 260,-25 22 1,-2-1 0,14-35-183,-3-2 1,-11 4 46,-4 1 0,-9 6-362,-5-2 1,-5 10-186,-5 5 0,-9 4-1169,-10 5 1788,-9 3 0,-5 10 0,-10 3 0,-4 3 0,-3 0 0</inkml:trace>
  <inkml:trace contextRef="#ctx0" brushRef="#br0">20545 4635 8158,'0'-10'0,"0"1"-413,0 5 1,-2-2-1,-2 6 766,2 0 1,-4 2-29,6 2 0,0 4-161,0 7 0,0 5 105,0 4 1,0-1-134,0 6 0,1-2 184,4 11 0,-3 1-115,3 9 1,1 4 17,-1 9 1,1-1-111,-1 7 0,-4-7-75,4 1 0,-3-2 65,-2-2 0,0-8-144,0-7 0,0 1-91,0-5 0,0-5 86,0-5 0,0-1-69,0-8 1,0-5 28,0-4-101,0-7-98,0-9 1,0-12-164,0-15 0,0-3 19,0-7 429,6-6 0,2-1 0,6-7 0</inkml:trace>
  <inkml:trace contextRef="#ctx0" brushRef="#br0">20659 4478 8158,'8'-14'0,"0"4"189,-4 1 0,4 1 53,6-1 0,1 2-179,-1 7 1,2 0 129,3 0 0,3 0-231,6 0 0,1 0 21,-1 0 1,1 5-18,-1 0 1,0 0-19,1-5 1,-5 4 125,-1 1 0,-4 0-118,5-5 0,-7 4 88,2 1 1,-5 2-124,-4-3 1,1 4 121,-6 6 0,-1 1-68,-4-1 1,5 6 43,0 4 0,0 3-4,-5 1 1,0 7-11,0 3 1,-2 3 20,-3 2 1,4 10 32,-4 4 0,3 10-31,2-1 0,2 3-219,3 3 1,-2-3 216,6-3 1,-1-4-157,2-10 0,2-3 57,-2-6 1,-2-5-171,1 0 1,-4-7 75,4 2 0,-5-3 102,0-1 1,-2-7-326,-2-3 1,-5-3-144,0-2 618,-6 0 0,-3 0 0,-8 1 0</inkml:trace>
  <inkml:trace contextRef="#ctx0" brushRef="#br0">20588 5701 8085,'6'-13'36,"4"4"1,2 2-1,2 7 0,7 0 826,3 0 0,4-4-255,5-1 1,8 0-391,7 5 1,5-6 17,0-4 1,2 2-696,2-1 0,-5 4 460,0-4 0,-13-1 0,3-4 0</inkml:trace>
  <inkml:trace contextRef="#ctx0" brushRef="#br0">23459 15161 8172,'-20'21'-120,"19"-20"118</inkml:trace>
  <inkml:trace contextRef="#ctx0" brushRef="#br0">18384 10023 8257,'-21'-8'0,"10"0"-71,-3 3 1,8 3-319,-4-2 341,7 2 1,-2 7 39,10 0 0,0 4-15,9-4 0,0 1 92,15-1 1,-2-4 7,11 4 1,6-3 194,8-2 1,3-2-90,2-3 1,2 2-208,2-6 0,12 1 154,-31 3 0,1 0 1,0-1-1,1 0-21,3 1 1,1 0 0,-4 2 0,0 0-65,1 1 1,0-1 0,-3 0-1,0 0 10,1 1 0,-1-1 0,-1 1 0,1-1-24,2 3 0,2 0 0,-3 0 1,-1 0-159,38 0 1,-4 0 89,-9 0 0,2 0 81,-3 0 0,6 0 135,3 0 0,-4 0-140,1 0 0,-8-4 60,-7-1 1,-6 0-25,-4 5 0,-3 0 49,-1 0 1,0 0-67,-1 0 0,1 0-105,0 0 0,-5 2-92,-1 3 1,-5-4 116,1 4 1,-7-4 145,-3-1 1,-5 0-292,1 0 1,-8 0 93,-2 0 1,-4 0-84,4 0-25,-6-6-4,4-2 0,-7-6 64,0 0 1,-2 4-209,-3 1 0,2 4 84,-6-4 0,4 6-403,-4-2 152,5-3-13,-8 6 509,10-4 0,-10 6 0,4 0 0</inkml:trace>
  <inkml:trace contextRef="#ctx0" brushRef="#br0">18782 8658 8248,'-24'-14'-965,"1"-1"857,5 1 0,-2 2 254,6 2 1,4-1-77,1 6-288,5 1 223,-2 4 3,6 0 0,2 0 95,2 0 1,0 0 2,5 0 1,1 4-4,4 1 0,5 0 118,0-5 1,6 4-82,-1 1 1,9 0 158,5-5 0,14 5-71,5-1-126,9 1 1,4-5-444,5 0 1,1 0 418,-5 0 1,4 0-155,5 0 0,-38 0 0,1 0 74,5 0 0,-1 0 1,1 0-1,-1 0-62,-4 0 0,-1 0 0,37 0 38,-8 0 0,-31-2 1,1-1 89,6 1 1,1 0-1,1-1 1,0 1-41,1 2 1,-1 0-1,-4 0 1,-1 0 6,-1 0 0,-1 0 0,-1-2 0,0-1-29,2 1 1,-1-1 0,0 1 0,0 0 50,39 2 1,-4-5-217,-6 0 0,-12-1 125,-7 1 1,-10 4-373,-8-4 1,-3-1-326,-12 1-242,0 0 297,-11-1 680,-2 4 0,-12-10 0,-2 4 0</inkml:trace>
  <inkml:trace contextRef="#ctx0" brushRef="#br0">21370 8501 8248,'34'0'-219,"3"0"-55,5 0 1,7 0 672,4 0 1,-3 0-18,2 0 0,-12 2-410,-2 3 1,-7 3 107,-2 6 0,-7 2-96,-3 3 1,-10-2 32,-4 7 0,-5 1-189,-5 8 0,-15-1-218,-13 6 0,-15-5 185,-9 5 1,-14-2-116,29-17 1,-1 0 0,-5 2 0,-2-1-1,-4-2 1,0 0 0</inkml:trace>
  <inkml:trace contextRef="#ctx0" brushRef="#br0">18626 9696 8287,'-29'6'0,"1"-5"53,-1 4 0,6 3 223,-1 2 0,5 4-131,-5 5 1,1-2-173,-6 7 1,2-2-306,4 2 0,-4 1 221,3-6 1,4 0 54,1-5 0,3 0 145,2 0 1,4-4 543,1-1-349,5 1 1,0 4-128,8 0 1,6 1-22,9-1 0,8 0 35,6 0 0,13 0-213,1 1 0,8-1 113,7 0 0,-2-6-360,6-3 0,-9-4 220,5-1 1,-4 0 68,13 0 0,-4 5 0,7 0 0,-1-2 0,4-1 0,-36-2 0,0 0 0</inkml:trace>
  <inkml:trace contextRef="#ctx0" brushRef="#br0">20019 7862 8314,'0'14'700,"-5"0"-502,1 0 0,-1-4-109,5-1 1,0-4 31,0 5 0,0-6-23,0 6 1,0-1 33,0 5 1,0 5 12,0 0 1,0 7-125,0-3 1,0 4 105,0 2 1,0-1-36,0 0 0,0 1 21,0-1 1,0 1 63,0-1 1,0 2-44,0 3 0,0-3 5,0 4 0,1 0-39,4-1 0,-3 5 27,2-4 0,-2 3-128,-2-3 0,2 4 128,2-5 1,-2 1-135,3 0 0,-4-4 98,-1 3 1,0-8 56,0-1 0,0-5-38,0 4 0,2-5 5,3 1 0,-4 1 114,4-1 1,-4-5-3,-1-4-291,0-1 224,0-1-341,0 5 208,0-11-336,0 4-128,0-6 163,0-6 1,0 2-635,0-5 0,0 4 407,0-4 0,0-1-1391,0-4 1892,7-7 0,1-1 0,6-6 0</inkml:trace>
  <inkml:trace contextRef="#ctx0" brushRef="#br0">19720 6341 8101,'-14'-8'-951,"6"1"1488,2 7-21,6 0 1094,0 0-857,6 0-481,-4 7 0,9 5-62,-6 7 1,-1 2 85,-4-2 1,0 4-56,0 11 1,0-4-25,0 3 0,0 3 29,0 2 1,0 3-160,0 2 0,0-1 125,0 1 1,0-5-193,0 0 0,0-7 95,0 3 0,5-9-255,0-1 1,4-7-69,-4 2 1,1-5-100,-1-4 1,-3-3-104,3-2 123,2-3 1,-5 3-503,3-10 0,-4-3 325,-1-6 0,2-7-522,3-3 1,-4-9 67,4-5 918,-3-3 0,4-14 0,2-3 0</inkml:trace>
  <inkml:trace contextRef="#ctx0" brushRef="#br0">19777 6298 8101,'8'-21'0,"5"6"-242,-4-4 0,4 3 119,1 2 0,0-1 630,1 1 0,-1 6 200,0 4-232,0-4-313,0 6 1,-1-3-180,-3 10 0,1-2 139,-7 7 0,6-1-75,-5 5 1,4 5 67,-4 0 0,0 7 42,-5-3 1,4 4-10,1 2 1,0-1-40,-5 0 0,1 1-41,4-1 0,-3 1-72,2-1 0,-2 5-313,-2 0 1,0 1 180,0-6 1,0 1-493,0-1 0,0 5 262,0 0 0,-6 5-347,-4-5 1,-1 5-52,2-5 764,-10 1 0,9-6 0,-10 0 0</inkml:trace>
  <inkml:trace contextRef="#ctx0" brushRef="#br0">19777 7023 8101,'0'-14'0,"5"4"0,0 1 0,6 1 468,-2-2 1,9-2-12,1 2 0,4 2-175,-4-1 0,5 1-355,-5-2 0,5-2 123,-5 2 0,4 4-830,-4 1 0,0-1 168,-5 1 612,-6 1 0,5 4 0,-5 0 0</inkml:trace>
  <inkml:trace contextRef="#ctx0" brushRef="#br0">19919 6994 6261,'0'-7'397,"0"0"-93,0 1-113,0 4-7,0-4-34,0 6 886,0 0-844,0 6-30,0-4-21,0 4 25,0-6 44,0 7-102,0-6 7,0 5 20,0 1-75,0-6 0,2 7-49,3-3 1,-4-2 52,4 7 0,-2-1-75,2 5 1,-3-3 60,2 4 0,3-4-33,-3 8 0,6-2 72,-5 2 1,1 1 7,-1 4 0,-2 3-17,6-3 0,-4 3 3,5 1 0,-3 7 132,3 3 1,3 4-87,-4 6 1,4-2 64,1 6 0,-1-7-62,-4 3 0,4-4-78,-4-1 1,2-5 42,-1 0 0,1-7 2,-7 2 1,6-3-52,-5-1 1,4-6-22,-4 1 1,0-6-98,-5 0 1,4-2 77,1-2 1,0-4-670,-5-1 298,0-5-659,0 2 248,0-6-147,-6 0 379,-2 0 0,-5-6-651,4-4 1193,-4-3 0,5-1 0,-6 0 0</inkml:trace>
  <inkml:trace contextRef="#ctx0" brushRef="#br0">20005 7819 8101,'0'14'-965,"1"0"1671,4 1 1,-3 4-178,2 0 0,3 1-152,-2-1 0,6 3-38,-2 7 0,2-1 183,-1 0 0,7 1-39,-3-1 1,4-1-130,-4-3 1,0-4 109,0-5 0,0-7-109,1-4 0,-1-2-4,0-2 0,0 0-85,1 0 1,-3-6-117,-2-4 1,2-9-137,-2-5 1,-2-4-249,1-5 0,-6 3-261,2-3 1,-3 3-772,-2 1 0,0 7-538,0 3 0,-7 3 913,-2 2 1,-4 1-285,-1 4 1175,-7 3 0,-1 6 0,-6 0 0</inkml:trace>
  <inkml:trace contextRef="#ctx0" brushRef="#br0">20047 7933 8101,'-6'-8'775,"5"2"-404,-6 12 0,9 8-135,3 10 1,-4 3-27,4 1 0,-4 7 56,-1 3 1,5 3-37,0 1 0,0 1-69,-5 0 1,0 1 20,0 3 1,1-1-142,4 6 1,-3-4 31,2 4 0,-2 0-73,-2 5 0,5-5 89,-1 0 1,6-8-92,-5-1 1,6-2 59,-2-8 0,-1 0-467,2-4 1,-3-7-418,3-3-362,3-10 758,-6-2 0,1-18-43,-3-4 0,1-13 26,-1 0 1,0-12 55,-5-3 0,-2-1 391,-2-8 0,0 0 0,-5-5-290,-1-6 1,-10 4-1,-2-4 1</inkml:trace>
  <inkml:trace contextRef="#ctx0" brushRef="#br0">20147 8032 8101,'24'-20'-546,"-1"-4"1,-1 4 272,2 1 1,1 3 887,-6 2 1,5-1-92,-5 1 0,5 5-82,-5-1 1,0 7-208,-5-2 1,0 4-104,0 1 0,-4 8 87,-1 6 1,-1 6 17,2 9 0,-4 7 11,-6 7 0,5 9 3,-1 5 1,1 12-231,-5-7 1,2 9-272,3-5 1,-2 2 33,6-1 1,-4-4 29,4-6 1,-4-7-112,5-2 1,-7-11-744,2-3 0,1-6-147,-1-4 1187,-1 3 0,-4-12 0,0 6 0</inkml:trace>
  <inkml:trace contextRef="#ctx0" brushRef="#br0">19877 8345 5999,'-8'0'68,"-5"-6"1,10 4 87,-6-3 0,4-1-8,-5 1-27,1-6 1,-4 8-28,4-6-52,-4-1 0,5 1 161,-6-1 1,5 7-85,-1-2 1,1-1-152,-6 1 0,1-4 113,0 4 0,0-1-154,0 1 1,-1-1 118,1-4 1,-5-2-42,0 2 0,-1-3 49,1-1 0,3 0 5,-3 0 1,2 0 122,-2-1 1,3-4-131,-3 0 0,3 0 120,2 5 0,3 5-94,-3-1 1,7 1-27,-7-5 1,1 4 42,-6 1 1,4 1-151,-4-2 1,1-2 22,-1 2 1,2-1-82,-7 2 1,1-4 16,-6 4 0,1-3 91,-1 3 0,1-2 140,-1 6 1,1 0-128,0 5 0,4 0 134,0 0 1,5 0-64,-4 0 0,5 0 125,-1 0 0,3 7-71,2 2 1,5-1-72,-1 2 0,7-1-13,-2 5 0,-1 1-94,1-1 0,1 2-33,4 3 0,0-2 71,0 7 0,0-1-74,0 6 0,0-1 73,0 1 1,0-6-231,0 1 0,0-7-338,0 2-156,0-9 305,0 2 0,0-12 117,0 0 0,0-6 100,0-8 0,0-2 210,0-3 0,0 3 0,-7-11 0,-1 5 0</inkml:trace>
  <inkml:trace contextRef="#ctx0" brushRef="#br0">18697 7975 8080,'-10'0'0,"1"0"0,4 0-539,-4 0 435,5 0 1,-3 8 441,2 7 1,3 3-145,-3 6 1,4 3-61,1-3 1,0 7 70,0 2 1,0 1 89,0-6 1,0 5 87,0 0 1,0-4-137,0-5 0,0-7-26,0 2 1,6-10 24,4-4 0,2-3-280,3-2 0,0-13 96,4-6 1,3-8-605,7-6 1,6-5 125,3-9 416,9 3 0,-16 13 0,1 0 0,4 2 0,1-1 0</inkml:trace>
  <inkml:trace contextRef="#ctx0" brushRef="#br0">20574 9681 8026,'0'-9'-856,"0"-1"573,0 1 1,0-5 789,0 0 0,1-1-157,4 1 1,1 0-180,4 0 0,2-5-39,-2 0 0,7-2-27,2 2 1,6 2 12,-1-7 1,4 5-14,6-4 1,2 4-74,7-5 1,4 0 65,0-4 0,2-1-32,-1 1 0,-4 1 7,3 3 0,-2-1 6,-3 6 1,3 0-57,2 5 0,2 0 49,3 0 1,2 6-72,-7 3 1,-1 3 65,-8 2 0,1 2-133,-5 3 1,-3 3 15,-7 6 1,1 2-110,-6 2 1,5 5 125,-5 5 1,0-1-18,-5-3 1,-5 2 31,1-2 1,-2 3-12,1 1 1,2-4 4,-6 0 1,1-7-1,-1 2 0,-3-3-214,2-2 0,-2 0 129,-2 1 0,-5-6-384,1 1 1,-8-6 38,3 6 0,1-7-83,-1 2 1,-2-4 536,-8-1 0,3 0 0,-5 0 0</inkml:trace>
  <inkml:trace contextRef="#ctx0" brushRef="#br0">21626 9482 8026,'12'10'669,"-2"-1"0,7 1-268,-3 4 0,4 0-120,-4 0 1,5 1 158,0-1 0,0 0-33,-5 0 0,0-6 67,0-3 1,1 1-127,-1-1 1,0-2 61,0-8 0,-4-2 32,-1-8 1,1-5-72,4-4 1,-1-4-487,-4-6 0,4-2 165,-4-7 0,4-5-1033,1-5 1,0-2-163,1-2 1,-1 0 884,0 1 1,0-1 0,0 0 0</inkml:trace>
  <inkml:trace contextRef="#ctx0" brushRef="#br0">20460 4620 7664,'8'22'766,"3"12"-521,-7-1 0,3 6 104,-2 4 1,-4 6-70,4 3 1,1 6-9,-1 9 1,0-1-2006,-5 10 1909,0-3 0,0-2-256,0 0 0,0-8 259,0-6 0,0-3-235,0-12 0,0-2-10,0-12-448,0-6 321,0-8 0,0-14-68,0-9 1,4-16 165,1-8 0,5-9-694,-6-5 789,1 3 0,0-16 0,0 3 0,-1-3 0</inkml:trace>
  <inkml:trace contextRef="#ctx0" brushRef="#br0">20630 4606 8132,'10'-19'-175,"-1"0"0,2-1 165,8 1 1,-1-2 310,5-3 1,3-1-119,7 6 1,-2 0-60,7 5 0,-6-3 91,1 2 0,-3 0-3,-1 10 1,-1-5-106,0 6 0,-5-1 16,-4 5 1,-4 6-206,0 4 1,-3 4 138,-2 5 1,-2 3-75,-4 7 1,-2 5 93,3 4 0,-4 5-14,-1 4 1,5 1 34,0 8 1,-1-3 108,-4 13 1,5 0-352,-3-24 0,1 2 0,0-3 0,0 1 235,0 5 1,-1 1-1,-1-3 1,0 0-220,1 2 1,0 1 0,-1-2 0,0 1 68,-1 1 0,0-1 1,0-4-1,0-1-513,0 34 1,0-16 259,0-8 0,0-8-4,0-6 1,0-9-14,0-10 1,-2-10-94,-2-4 0,-4-5-82,-7-5 0,-7-3 504,-6-6 0,-2-7 0,-8-2 0,0 2 0,-5 1 0</inkml:trace>
  <inkml:trace contextRef="#ctx0" brushRef="#br0">20773 5701 8132,'-35'-27'-729,"6"3"1,7 1 794,8 8 1,6 3 842,3 7 1,4 5-278,1 0 0,1 3-196,4 11 1,5-3-429,9 8 0,3-4 108,6-6 0,13 2-576,7-6 460,5 0 0,10-12 0,2-1 0</inkml:trace>
  <inkml:trace contextRef="#ctx0" brushRef="#br0">21156 4763 8305,'-7'-15'114,"0"1"1,7 0 168,0 0 1,8-1 89,6 1 1,7-2 97,7-3 1,4-1-196,6-4 1,8-4-12,15-1 0,6-5-1241,-29 12 0,-1 1 965,30-15 0,-30 15 1,0 1 4,25-18 0,-7 3-216,-8 2 0,-9 4-916,-5 6 1,-9 2 152,-5 7 985,-9 6 0,2-5 0,-4 5 0</inkml:trace>
  <inkml:trace contextRef="#ctx0" brushRef="#br0">21782 4251 8289,'14'-10'0,"0"1"0,2 1-220,3-2 0,-1-1 301,5 7 0,-1-1 484,2 5 0,1 0-166,-6 0 1,5 0-193,-5 0 0,5 0 217,-5 0 1,0 0-91,-5 0 0,0 0 587,0 0-596,-6 0 0,-2 6-86,-6 4 1,-6 4-48,-3 5 1,-17 11-128,-7 12 1,-13 14-381,20-24 1,0 2 0,4 1 0,0 0-642,0 0 1,1 1 955,1-1 0,1 1 0,-17 35 0,1 0 0</inkml:trace>
  <inkml:trace contextRef="#ctx0" brushRef="#br0">22536 3625 8491,'0'-8'68,"0"2"139,0 19 1,4 2 57,1 14 0,-2 6-415,-8 2 0,-2 5 90,-8 0 0,1 1-496,0 0 0,-5-7 246,0-3 0,0-8-60,5-1 0,4-11 200,1 1 0,4-9-70,-4-1 153,5-2 0,-3-4 94,2-2 0,3 0 271,-2-5 1,8 6-97,6-2 0,2 3 21,3 2 0,-1 0-17,0 0 0,2 7 211,3 2 0,-3 5-47,3 5 0,-8-1-19,-2 6 0,-1-6-211,1 6 1,-1-5 21,-3 5 0,-3-7-122,2 2 0,-2-3 172,-2-2-672,-6 0 311,-2 1 0,-2-8-209,1-2 1,4-8 126,-4-2 1,5-7-227,0-3 1,1 0 49,-2-9 1,3 0 117,-3-4 0,4-1 309,1 1 0,6-7 0,2-7 0,6-9 0</inkml:trace>
  <inkml:trace contextRef="#ctx0" brushRef="#br0">22649 3782 8331,'22'-29'0,"5"1"-199,-3-1 1,3 6 144,1-1 1,1 2 93,-1-2 0,-4-1 158,0 6 0,-6-5 1,6 5 0,-6 0 75,1 5 0,-4 1-72,0 4 0,-6 3-111,0 6 0,-4 0 22,5 0 0,-6 1-212,6 4 0,-7 9 126,2 10 1,1 3 21,-1 1 1,1 7-184,-1 3 1,-3 9 113,2 5 0,-2 15-419,-2 4 1,0 3 374,0-3 0,0-6-156,0-4 0,0-4 34,0-5 1,0-3-37,0-6 0,0-8 41,0-7 0,0-6-72,0-7 0,-2-3-409,-2-2 662,2-4 0,-11-12 0,5-2 0</inkml:trace>
  <inkml:trace contextRef="#ctx0" brushRef="#br0">22664 3966 8229,'0'-14'-341,"6"0"1,6 0 75,7 0 0,2 4 321,-2 1 1,3 1 113,6-2 0,1-4 157,-1 0 0,-4 1-485,0-1 0,-12 1-62,3 9-716,-11-1 936,3 5 0,-14 12 0,-1 4 0</inkml:trace>
  <inkml:trace contextRef="#ctx0" brushRef="#br0">22735 3981 8229,'-15'14'0,"7"0"468,4 0-219,2 0 1,4 1-20,2-1 1,-2 0 34,3 0 0,-2-1-134,2-4 0,-4 4-51,4-3 1,-3-3-192,-2 3 1,-2-5-198,-3 4 0,2-6 264,-6 2 0,4 1-613,-5-1 289,7 0 156,-3-5 0,9-2 120,7-2 1,5-6-66,14-9 1,-1 3 154,1-3 0,4 0-77,0 5 1,0-3 139,-4 7 1,-1-1-72,1 2 0,-7-2 374,-3 6-236,-4 0 167,-7 5-137,-1 0 0,-9 0 88,-3 0 0,-3 2-211,-6 3 1,-6 2-24,-4 8 1,-3-1-185,-1 0 1,-7 0 89,-3 1 1,3-1-105,2 0 0,5-5 69,4 1 1,3-7-715,7 2 831,6-4 0,2-1 0,6 0 0</inkml:trace>
  <inkml:trace contextRef="#ctx0" brushRef="#br0">23389 3540 8195,'0'-19'-115,"0"0"1,4-5-173,1 5 0,1-6 867,-1 1-262,-3 4 0,4-1 775,-6 7-688,0 6 1,-6 2-403,-4 6 1,-4 8 105,-5 6 1,-5 7-249,-9 7 1,2 2 34,-7 3 1,11-3 45,-2 3 1,10-3-11,1-1 1,2-2-260,1-4 0,8 3-189,2-7 1,3-1 196,2-3 1,0-6-53,0 1 1,2-7 59,3 2 1,2-4 311,8-1 1,-1 0-64,0 0 0,2 0 86,3 0 0,-3 2-164,3 2 0,1 4 80,-1 7 1,-1 0 609,-9 4 1,2-1-197,-6 5 0,0-4 205,-5 5 0,0-7 213,0 2-623,-7 3-87,-1-6-262,-6-2 1,5-9-12,-1-10 1,7-9-181,-2-9 0,5-11 7,5-3 1,3 0 94,6-1 0,2 0 36,3-4 0,-2-1 74,7 0 1,1 2 129,8 3 0,-1 1 131,6 8 0,-5-1 79,5 11 0,-6 0 70,1 5 0,-3 6 273,-2 3 1,1 5 34,-1 5 0,-4 5-192,-1 8 1,-5 0-102,1 6 1,-5-1 1,-5 6 0,-2 4-203,-7 0 1,-2 7-62,-3-3 0,-7 4-225,-7 2 0,-8 5-78,-1-1 1,-1 0-183,-4-4 1,8-8-230,1-7 1,0-1 17,-4-8 712,-1-6 0,1-1 0,0-4 0</inkml:trace>
  <inkml:trace contextRef="#ctx0" brushRef="#br0">23431 3668 8195,'13'14'-25,"-4"0"0,2 0 258,-6 1 1,0-1 225,-5 0 0,0 0-331,0 1 1,0-6-387,0 1-226,-6-1 294,-2 5-85,-7-6 207,8-2 0,0-12-328,7-3 0,2-4 82,3-1 0,7 0-10,7-1 0,2 1 201,-2 0 1,-2 1 143,7 4 1,-5-2 49,4 6 0,-5-1-98,1 1 1,-3 3 790,-2-2-357,0 2 679,0 8-311,-6-4-399,-2 11 0,-7-7-401,-4 3 72,-3 4 0,-11-7 138,0 4 1,-1 2-32,1-2 1,3-4-45,-3-1 0,3-3 8,2-2-208,6 0 1,2-7-135,6-2 1,1-10 223,4-5 0,9-15 0,8-6 0</inkml:trace>
  <inkml:trace contextRef="#ctx0" brushRef="#br0">23972 3028 8195,'22'-13'-188,"-3"4"1,-4 3 125,0 6 0,-3 1 815,-2 4 0,-4 8-223,-6 6 0,0 6-516,0-1 1,-2-2 14,-2 1 1,-4 1-136,-6 4 0,1-4-44,4 0 1,-3-5-107,8 5 1,-6-12 100,6 2-36,-1-9 0,5 0-153,0-10 1,1-4 83,4-10 0,3-2-5,6-3 1,0 2 114,1 3 0,4 2 178,0-7 0,1 12-3,-1-3 1,-3 6 156,3-1 1,1 4-116,-1 6 0,0 0 254,-5 0 50,7 0 0,-5 0 78,3 0-90,-3 6 1,-9-2-95,-2 5 1,-3-4-223,-2 4 1,-3 1 78,-7 4 0,-1 0-155,-13 0 1,-6 7-69,-8 3 1,2-4-330,-2-1 0,0-3 37,-4-2 1,2-1 146,7-4 1,1-2 106,13-7-131,7 0 316,5 0 0,14-5-91,2 0 0,10-6-5,5 2 0,8 1-18,1-2 0,0 2-28,-5-1 1,1-2-218,-1 6 1,-1-4 312,-3 4 0,3 0 0,-5 5 0</inkml:trace>
  <inkml:trace contextRef="#ctx0" brushRef="#br0">24128 3455 8195,'-6'7'-265,"4"1"-62,-3-3 0,2-2 400,-2 7 1,2-2 283,-6 1 1,4 4-418,-4-4 0,4 4 73,-5 1 0,2-4-84,-1-1 1,-4-4 172,4 4-151,3-6 35,-7 4 1,11-9-144,-2-3 0,8-4 59,6-10 0,4 2-110,5-7 0,-2 2 72,7-2 1,-5-1 69,5 6 0,-5 0 201,4 5 0,-5 6-129,1 3 0,-4 4 161,0 1 1,-3 1 105,-2 4 0,1 4 105,-6 10 0,-1 3 41,-4 7 0,-4 1-73,-1 3 0,-6-3-198,1 3 1,-2-3 65,-3-1 1,3-3-159,2-2 1,-2-3 72,2-7 1,2-1-357,-1-4 37,-1 4 1,2-18-153,4 0 1,-3-7 28,3-7 0,-1-4-223,5-5 1,5 0 28,-1-1 1,7 2 128,-1 4 1,-2 2 157,1 7 80,1 0 1,4 6 249,0 3 0,-4 10 119,-1 4 1,-4 10 273,4 5 1,-5 7-136,0 3 0,-2 0 100,-2 0 0,0-4-128,0 3 0,0 2-144,0-2 0,-2-5-103,-2-4 0,0-7 66,-5 2 0,1-3-343,-1-2 0,-4-6-108,3-3 1,3-4-103,-3-1 1,7-6-32,-2-3 1,-1-9 122,1-1 1,0-6 118,5 1 0,5 2 7,0-2 1,4 7 146,-4-2 0,6 10-132,-1 4 1,-2 3 331,1 2 0,-6 2 113,2 3 0,-4 7 86,-1 7 0,0 11-129,0-1 0,0 2 9,0-2 0,-4-2 52,-1-4 0,0-2-4,5-7 1,0-4-389,0-1 1,7-6 80,2 2 1,-1-5-1181,1-5 1189,1-3 0,4-12 0,0-2 0</inkml:trace>
  <inkml:trace contextRef="#ctx0" brushRef="#br0">22763 4080 6947,'0'-8'-215,"0"-4"697,0 10-174,0-11-110,0 5-94,6-6 1,-2 5 161,5-1 1,-4 6 157,4-6-242,1 7 1,4-8-141,0 6 0,-4 0 93,-1 5 0,-4 0-203,4 0 125,1 0 1,2 2-200,-2 3 1,-2-2-24,-3 6-182,-4-6 10,5 10 277,-6-11 1,2 4-18,3-6 20,-4 0 271,6 0-274,-7 0 287,0 0-208,6 0 99,-4 0 6,4 0-6,-6 0 657,0 0-707,0 6 1,0-2-75,0 5 0,0 0-145,0 6 0,0-1 151,0 0 0,6 7 0,2 1 0</inkml:trace>
  <inkml:trace contextRef="#ctx0" brushRef="#br0">20545 12482 8121,'-8'2'-130,"3"2"0,4-1 1159,1 7-614,6 6 1,-4 4 4,3 4 1,1 4-127,-1 1 0,-1 6-98,-4 7 0,0 7 57,0 3 1,0-1-346,0 1 1,0-6-155,0 1 0,0-3-161,0-1 1,-1-7-4,-4-2 0,3-6-328,-2-4 0,-3-4-284,3-6 1022,-7 1 0,3-7 0,-7-2 0</inkml:trace>
  <inkml:trace contextRef="#ctx0" brushRef="#br0">20431 13036 8121,'5'19'-165,"0"0"1,0 5 421,-5-5 0,0 11 564,0-2 1,0 6-263,0-1 0,1-2-30,4 7 0,-2-5-40,7 5 1,-3-12-177,3-3 0,3-7 68,-4-6 0,8-4-127,2-6 0,2-8-187,-2-6 0,1-13-284,4-11 1,8-9-337,-4-5 1,5-4-82,0-1 0,4 1 634,5-1 0,1 0 0,0 0 0</inkml:trace>
  <inkml:trace contextRef="#ctx0" brushRef="#br0">20119 13961 8360,'-7'7'0,"6"12"-473,-4 0 1,3 7 44,2 2 0,0 7 1568,0 3-735,0-4 0,0 14-41,0-1 1,0 1-203,0-1 0,0-8-175,0-1 1,0-6 90,0 1 0,5-4-646,0-6 140,6 4 0,-8-13-625,7 1 1053,-7-8 0,3-25 0,-6-6 0</inkml:trace>
  <inkml:trace contextRef="#ctx0" brushRef="#br0">20218 13918 8348,'29'-21'-64,"-6"4"169,1-7 0,0 7 13,4-2 1,0 3 170,1 2 0,-5 6-65,-1 3 1,-1 4 18,2 1 1,1 1-191,-6 4 0,0 5-81,-4 8 1,-3 5-95,-2 5 1,1 7 49,-7 3 0,1 9 116,-5 5 1,0 3-106,0 2 1,0-5 115,0 1 0,-1-3-177,-4 2 0,2-3 98,-7-6 0,7 0-189,-2-1 1,-1-10-104,1-4 1,-6-9-121,2 0 0,1-9 33,-2-6 403,1-2 0,-12-15 0,-1-3 0</inkml:trace>
  <inkml:trace contextRef="#ctx0" brushRef="#br0">20318 14103 8214,'14'-24'-347,"0"0"0,0 7 138,0-2 1,4 3-158,-4 2 0,3 1-153,-7 4 519,-4 3 0,7-1 0,-5-1 0</inkml:trace>
  <inkml:trace contextRef="#ctx0" brushRef="#br0">20261 14174 8214,'0'14'-218,"1"0"-99,4 0 0,-2-1 280,7-3 0,-7 2 255,2-2 0,-2 1 464,1-2-231,-2 4-696,4-5 240,-6 0 1,-1-2-197,-4-6 0,3-2 3,-2-2 1,2 0 116,2-5 0,0 4-7,0-4 1,6 1 2,4-2 1,3 4 230,1 6 0,2-5-51,3 1 1,-4-1 42,4 5 1,-3 0-19,-2 0 0,-4 0 321,-1 0-315,-6 6 0,4-3 168,-7 7-185,0-1 0,-8 6-19,-6-1 1,-2 0-137,-8 0 1,7 0 84,-2 1 0,3-3-786,2-2 313,0-4 434,-1-6 0,7-6 0,2-2 0</inkml:trace>
  <inkml:trace contextRef="#ctx0" brushRef="#br0">20730 13975 8214,'27'-14'0,"-4"-1"0,3 3 139,-7 2 0,0-2 339,-5 2 1,-1 2-324,-4-1 1,2 4 371,-6-5-1844,0 7 866,-5-9 0,-7 5 451,-2-2 0,-4-4 0,-1 5 0</inkml:trace>
  <inkml:trace contextRef="#ctx0" brushRef="#br0">20844 13662 8214,'14'21'-74,"-5"-4"-23,1 7 1,-7 1 757,2 8 1,-4 5-189,-1 9 0,0-1-301,0 6 1,-6-4 60,-3 4 0,1-6-178,-2 1 1,7-3 128,-2-1 0,-1-7-543,1-3 0,0-9 34,5-5 1,-4-8-182,-1-1 0,-5-9-230,6-1 1,-7-6 7,1-8 728,-2-7 0,-3-1 0,1-6 0</inkml:trace>
  <inkml:trace contextRef="#ctx0" brushRef="#br0">20687 14103 8214,'10'1'-491,"-1"4"1,-4-2 825,4 7 0,-5-6-139,0 6 0,-2-1-274,-2 6 0,0-6-181,0 1-470,-6-1 574,-2 5 155,-7 0 0,1-6 0,0-1 0</inkml:trace>
  <inkml:trace contextRef="#ctx0" brushRef="#br0">20872 14032 8214,'14'1'-739,"1"4"517,-1 3 1,-2 6 539,-2 0 1,-4 0 161,-6 1-574,0-1 0,0-5-273,0 1 367,0-7 0,0 3 0,0-6 0</inkml:trace>
  <inkml:trace contextRef="#ctx0" brushRef="#br0">21014 13747 8208,'10'7'-291,"-1"2"0,-1-1 54,2 1 1,2-1 692,-2 2 0,-2 1-337,1-6 0,1-1-376,4-4 0,0 0 47,0 0 0,0-6-194,1-3 1,-3-4 119,-2-1 1,1-1 166,-6 1 0,-1 5 117,-4-1 0,0 7 0,-1-3 83,-4 6 0,-3 6 44,-6 4 1,-2 7 286,-3 2 0,2 6-90,-7-1 1,7 1 84,-2-1 1,4-2-111,6-3 0,3-3-83,6 3 0,1-10-250,4-4 0,3-3 63,6-2 1,2-2-263,3-3 0,1-1-8,4-4 0,-2-2 8,-3 2 0,-3 2-7,3-1 13,-3 6 365,-2-10-199,-6 12 1,-3 1 212,-10 9 0,-3 0-37,-6 6 0,-5-4 9,0 8 0,0 1-47,5-1 0,-2 2 102,-3-2 1,8-5-100,-3 0 1,9 0 5,0-4 0,4-2-79,1 1 0,1-6 58,4 2 1,3-3-208,6-2 0,0-2 101,0-3-189,1 4 0,-1-10-213,0 6 28,-6 0 340,-2 5 0,-7 7 21,-4 2 0,-8 8 185,-6 2 0,-4 5-88,4-5 0,-7 6 233,3-1 0,2-3-72,2-3 0,5 3 60,5-2 0,-2-5-39,6-4 0,2-6-116,7 6 0,6-7-29,9 2 1,3-5-197,6-5 0,1-3-425,-1-6 0,-4-2 260,0-3 0,-5 3-434,4-3 0,-7 4 715,-2 0 0,1 1 0,-8 0 0</inkml:trace>
  <inkml:trace contextRef="#ctx0" brushRef="#br0">21156 14117 8158,'0'14'0,"0"0"0,0 2 163,0 3 1,2-2 335,3 7 1,-4 5-36,4 4 0,-3 0-135,-2-5 1,-2 6-269,-3-1 1,4 1 120,-4 0 0,3-4-148,2 3 0,-4-2-397,-1 3 0,0-11-495,5 1 0,0-7 858,0-2 0,7-8 0,0 0 0</inkml:trace>
  <inkml:trace contextRef="#ctx0" brushRef="#br0">21355 14032 8154,'23'-29'0,"3"5"179,-2 1 0,3 4-120,1-5 1,-1 7 598,-3-2 0,1 5-491,-6 4 1,-1-3-969,-9 4-98,4 3 899,-12-1 0,6 7 0,-7 0 0</inkml:trace>
  <inkml:trace contextRef="#ctx0" brushRef="#br0">21427 13975 8154,'0'14'0,"4"6"0,1 4 0,0 3 530,-5 1 1,0 6-10,0-1 0,0 5-55,0-5 0,0 0-300,0-4 0,-5-1-152,0 0 1,1-6-451,4-3 1,0-3 245,0-2-345,0-6 382,6-1 0,-5-14-522,4-2 1,-3-10 175,-2-5 1,1-3 4,4-1 1,-3-5 411,2 0 0,4-2-38,2 2 0,1 3 154,-2-4 0,9 9-118,-4 2 0,3 7 629,-2 2 1,3 1-292,1 8 1,2 0 441,-2 5 0,-3 7-214,3 2 0,-4 10-58,0 5 1,-6 1-227,1-1 0,-6 3-301,6-4 0,-7 4-24,2 2 0,-4-3 108,-1-2 0,-1 3-634,-4-3 0,-3 1 295,-6-1 0,3-4-1032,-3-6 1390,3 1 0,-16-1 0,5 0 0</inkml:trace>
  <inkml:trace contextRef="#ctx0" brushRef="#br0">21569 14259 8086,'22'-14'0,"-3"0"0,-3 1-506,-2 4 487,0 2 0,-4 7 401,-1 0 0,-6 2-269,2 3 1,-5 2 41,-5 8 1,-3 4-27,-6 0 0,-2 6 43,-3-1 1,4 2-6,-4 3 1,3-1-84,2 1 1,1-2-128,3-4 0,3-2 100,2-7-203,3 0 1,1-8-300,5-6 1,12-12 223,-2-12 0,4-4-423,-4-5 1,5-4-27,0-5 670,0 5 0,-5-10 0,0 3 0</inkml:trace>
  <inkml:trace contextRef="#ctx0" brushRef="#br0">21782 13918 8079,'17'-27'168,"-2"3"0,2 4 66,-8 6 1,-1 6 89,2 3 0,-7 7-61,2 7 1,-4 2-254,-1 13 1,-6-1-9,-3 6 1,-4-1 10,-1 1 0,-1-1-82,1 1 0,5-6-300,-1 1 0,7-7-155,-2 2 0,4-8-104,1-1 42,0-7 292,6 3 0,2-10 311,6-1 0,5-5-65,0 6 1,0-1 46,-5 5 0,5 0 100,0 0 1,2 6 268,-2 4 1,-5 7 237,0 2 0,-1 6-232,-8-1 0,-1-2 252,-4 2 1,-1 0-190,-4 4 1,-3 0-34,-6 1 0,-2-1-251,-3 1 0,3-2-146,-3-4 1,4-2 33,0-7 1,1-1-159,0-4 1,4 2-424,1-6 0,6-4 290,-2-10 1,3-2-622,2-13 0,0-1 365,0-8 1,7 1-576,2-6 1081,-2 0 0,12-11 0,-4-1 0</inkml:trace>
  <inkml:trace contextRef="#ctx0" brushRef="#br0">22223 13761 8079,'22'-4'55,"-3"-1"0,-8 2 63,-2 8 0,-5-1-101,0 11 0,-8-3-21,-6 12 1,-7 0-267,-2 4 1,-11 0 87,1 1 1,-1-1 85,7 1 0,-3-2 61,7-4 0,5-2-159,5-7 0,5 0-113,0 0 67,2-6 0,4-1 308,2-7 0,4 0-117,7 0 0,0-2 157,4-3 1,-1-1-46,5-3 1,-4-2 33,5 6 1,-7-2-40,2 3 1,-3 2 323,-2-3 0,-4 10 44,-1 5 0,-5 4 52,0 5 0,-2 3-77,-2 6 1,-5 6 132,0-1 1,-4 5-199,4-5 1,-4 2-111,4-2 1,0-3-154,5 3 1,0-9 92,0-5 1,0-4-1473,0 0 687,0-8 0,0-7-328,0-9 1,5-10 946,0-5 0,6-9 0,-3-3 0</inkml:trace>
  <inkml:trace contextRef="#ctx0" brushRef="#br0">22450 13847 8008,'16'-7'-190,"3"-2"1,-2-4 124,7-1 1,-5 2-30,5 2 1,-1-1 912,6 6 0,-5-1-288,-1 1 0,-5 4-197,1-4 0,-4 10-173,0 4 0,-6 4-183,1 1 1,-7 8 112,1 6 0,-2 9 54,-2 10 1,-5 4 109,1 6 0,-6 4-104,5 1 0,-1 1 18,1-1 0,4-7-25,-4 6 0,-1-5-209,1 5 1,0-8-114,5-6 0,-1-8-178,-4-1 0,3-12 131,-2-3 0,-4-7-75,-2-6 0,1-4-547,-6-6 0,4-6 323,-8-4 0,2-4 524,-2-5 0,-3-10 0,-6-7 0</inkml:trace>
  <inkml:trace contextRef="#ctx0" brushRef="#br0">22408 14245 7962,'14'-14'-124,"2"-1"124,3 1 0,-2-5-47,7 0 1,-1-6 46,6 1 0,-1 2 14,1-1 1,-7 5-303,-3-1 1,-5 3-90,-5 2 377,-2 0 0,-7 0 0,0 0 0</inkml:trace>
  <inkml:trace contextRef="#ctx0" brushRef="#br0">22493 14231 7962,'0'23'0,"0"1"0,0-5 317,0 5 0,0-7-45,0 2 1,0-3 15,0-2 1,0 0-94,0 0 1,0-4 1,0-1-462,-6-5 253,4 2-440,-4-6 1,7-6 268,4-4 0,3-3-166,6-1 1,0 2 131,1 2 0,-1-1 264,0 6 0,7-4-19,2 4 0,3 0 125,-3 5 1,2 0 492,-6 0 0,0 7-307,-4 2 1,-3 4 344,-2 1 0,-4 0-203,-6 0 1,-8 2-346,-6 3 0,-8-1 87,-11 5 0,-8-1-301,-7 2 0,-6 3-388,2-3 1,-11 1 172,-8-1 1,30-11 0,-2 0-1,-3-1 1,-1-1 0</inkml:trace>
  <inkml:trace contextRef="#ctx0" brushRef="#br0">18114 12297 8108,'-14'7'6,"-1"0"78,1 8 0,-2 5 13,-3 4 0,-3 4-283,-6 5 1,-1 2 85,1 3 210,-7-3 1,7-7 13,-1 1 0,3-1-5,7 1 1,4-6 124,6 1 0,6-7-115,-2 2 0,10-3 31,4-2 0,10 1-5,5-1 1,4 0-134,5 0 0,-1-1 117,6-4 0,-6-2-183,1-7 0,-8-2-32,-1-3 1,-7-9 80,2-10 0,-3 1-16,-2-6 0,-6 4 41,-3-8 0,-4-2-90,-1 2 0,-4-5 81,-1 5 0,-8 0-210,-1 4 1,0 1 71,-5-1 0,1 7-975,-1 3-10,10 4 1102,-4 0 0,26 7 0,3 2 0</inkml:trace>
  <inkml:trace contextRef="#ctx0" brushRef="#br0">19223 12425 8065,'-10'-8'247,"1"4"0,1 4 1,-2 4 0,-7 9-202,3 6 0,-10 6-15,1-1 0,-11 7-44,-4 3 1,4-3 44,0-7 1,6 3 113,4-4 0,4-2 2,6-2 0,4 1-1,1-1 1,5 0-152,0-4 1,2 4 129,2-1 1,8 0-25,6-9 1,4 4-18,10-4 1,-1-2-6,11-3 0,0-2-145,4-2 1,1-2 81,0-2 0,-7-4 79,-3-6 1,-3-5-35,-1 0 1,-7-7 24,-3 3 1,-10-3-92,-4 3 0,-3-4-8,-2 3 0,0-3 5,0-1 1,-7 4-132,-2 1 0,-9-1-641,-1-5 1,-4 6 59,4-1 719,-6 7 0,-4-10 0,-7 5 0</inkml:trace>
  <inkml:trace contextRef="#ctx0" brushRef="#br0">22621 12439 8088,'0'-8'70,"0"-4"1,-2 10 101,-2-2 0,0 2 337,-5 2 0,-5 6-437,-5 4 0,-7 4 51,3 5 0,-4-2-72,-2 7 0,1-5 113,0 5 0,1-5 88,3 4 0,4-1-62,5 2 0,3 3 132,2-3 0,4-2-167,6 1 0,6-4 20,4 5 0,4-8-49,5-2 0,3-1 66,6-9 1,7-2-234,3-11 0,3-7-24,2-13 0,-1 1-41,1-1 1,-2 1 105,-3 0 1,-9-1 17,-11 1 1,-3 1-203,-6 3 0,-3-1 75,-6 6 0,-12-5-196,-7 5 1,-8 0 82,-6 5 0,-3 2-824,-7 2 1,5-1 1045,0 6 0,0-6 0,-5 3 0</inkml:trace>
  <inkml:trace contextRef="#ctx0" brushRef="#br0">21242 5402 8310,'-8'0'-236,"2"0"0,7 7 689,4 2 0,-2 2-99,6-1 1,7 2-157,8-2 1,9-4 85,5-1 0,14-4-132,5-1 1,9 0-290,1 0 0,-6-1-155,-4-4 0,-1-3-187,-9-6 1,-6 6-200,-8 3 0,-4 4 678,-6 1 0,-2-7 0,-7-1 0</inkml:trace>
  <inkml:trace contextRef="#ctx0" brushRef="#br0">22095 5232 8310,'28'-7'0,"1"6"0,-1-4 0,-1 3 40,-3 2 1,1 0 221,-6 0 1,0 0 196,-5 0 1,-4 5-266,-1 0 0,-6 6 27,2-2 1,-3-1-342,-2 2 1,-2 1 112,-3 8 1,-4 3-307,-10 6 1,-5 1 181,-9-1 0,-3 7-292,-7 3 1,5 3 87,0 2 1,13-7-43,1-3 1,13-8 376,6-1 0,10-7 0,3 4 0</inkml:trace>
  <inkml:trace contextRef="#ctx0" brushRef="#br0">22507 5161 8144,'0'-8'226,"0"3"45,0 10 0,0 3-30,0 6 0,0 0-129,0 0 1,2 5-190,2 0 1,-2 6 176,3-1 0,1 3 71,-1 1 1,1 2 3,-1 4 0,-4-3-7,4 7 1,2 6-221,-3 8 0,-1 2 55,-7-2 0,1 2-38,-7-7 0,5-1-37,-4-8 1,6 0-276,-2-10 0,-1 2-578,1-11 357,0 0 135,5-11 0,-5-5 131,1-12 1,-1-4-63,5-15 1,0-4 363,0-10 0,0-7 0,0-8 0,0-8 0</inkml:trace>
  <inkml:trace contextRef="#ctx0" brushRef="#br0">22564 5175 8144,'14'-19'0,"0"0"0,1 1-49,-1 9 1,0-4-81,0 4 0,2 1 358,3-1 1,-3 5-121,3 0 1,-3 2-190,-2 2 1,-5 2 104,1 2 1,-7 6-111,2 9 1,-4 4 137,-1 11 1,0 2-54,0 7 0,0 1-10,0 3 1,-4-1-21,-1 6 0,-5 2-44,6 8 0,-1-9-105,5 4 1,-2-5-200,-2 0 0,2-3 139,-3-6 0,4-5-204,1 0 443,-7-7 0,-7 10 0,-8-4 0</inkml:trace>
  <inkml:trace contextRef="#ctx0" brushRef="#br0">22564 6085 8144,'-13'-7'34,"4"-2"0,-2-1 222,6-4 0,0 8 193,5-8 0,7 3-144,2-4 0,5 3 47,5 2 0,0-2-345,10 2 1,-2-1-663,10 2 655,1-4 0,-1 5 0,-3-6 0</inkml:trace>
  <inkml:trace contextRef="#ctx0" brushRef="#br0">23076 5289 8196,'0'-15'-254,"0"1"211,0 0 1,6 6 525,4 3 1,4-1-194,5 1 0,3 0-371,6 5 0,7-1 191,3-4 0,2 4 4,-3-4 1,3 3-134,-7 2 0,-1 0 132,-9 0 0,-4 2-195,-9 3 0,-4-2 95,-6 6 1,-1 5-179,-4 5 0,-5 7-25,-9-3 1,-4 4-31,-10 2 1,-4 1 44,-5 3 1,0-2 102,5 7 0,-1-6-161,9 1 1,-1-3 121,11-2 1,0-5-228,5-4 1,5-5-206,-1-5 543,7-2 0,-3-9 0,6-3 0,6-9 0,2-8 0,6-7 0</inkml:trace>
  <inkml:trace contextRef="#ctx0" brushRef="#br0">23318 5459 8196,'14'10'44,"0"-1"0,-1 7 146,-4 8 1,2 2 56,-6 3 1,0 6 82,-5 2 1,0 0 76,0 1 0,-5-7-391,0 3 1,-4-6 122,4-4 0,0-4-808,5-6 510,0-6-465,0-1 1,0-9 130,0-3 1,7-9-433,2-10 925,-3-2 0,13-9 0,-3-2 0</inkml:trace>
  <inkml:trace contextRef="#ctx0" brushRef="#br0">23474 5488 8196,'8'14'-355,"-3"0"0,2 0 636,3 0 0,-2 2-88,1 3 0,-4-3 27,5 3 1,-3-8-761,3-2 1,3-5 72,-4 0 467,-3-2 0,7-2 0,-5 0 0</inkml:trace>
  <inkml:trace contextRef="#ctx0" brushRef="#br0">23787 5488 8463,'14'0'632,"2"0"-64,3 0 0,4 0-438,11 0 0,-3-2-709,7-3 1,-2 2 28,2-6 0,2 1 550,-7-2 0,0-9 0,-4 3 0</inkml:trace>
  <inkml:trace contextRef="#ctx0" brushRef="#br0">24270 5260 8045,'0'-9'-210,"0"-1"1,5 5 385,0-4 0,6 1-122,-2-1 0,9-4-12,0 3 1,3-2 15,-2-2 1,-2-1-341,7 1 1,-7 1 100,2 4 1,-8-2-614,-1 6 794,-7-6 0,3 3 0,-6-6 0</inkml:trace>
  <inkml:trace contextRef="#ctx0" brushRef="#br0">24398 5089 8045,'0'21'-22,"5"0"75,0 2 0,-1 9 291,-4-4 0,0 5-113,0 1 0,0-3-6,0 7 1,-1-2 5,-4 2 0,2 3-185,-7-3 0,6-3 152,-6-2 1,5-3-291,-4-1 1,4-2-157,-4-4 0,6-7-633,-2-6 442,3-7 1,2-3 81,0-10 357,0-9 0,0-9 0,0-9 0</inkml:trace>
  <inkml:trace contextRef="#ctx0" brushRef="#br0">24327 5345 8045,'0'11'-108,"0"4"1,-5-7 107,1 11 0,-8-7-7,3 7 0,-2-3 5,1-2 0,-2 0-63,2 1 1,2-6-186,-1 0-411,6-5 84,-4 2 577,7-12 0,0-9 0,0-7 0</inkml:trace>
  <inkml:trace contextRef="#ctx0" brushRef="#br0">24384 5289 8045,'14'14'-186,"0"0"-47,1 0 1,-3 5 731,-2 0 1,2 5-100,-2-5 0,1 0-478,-2-5 0,4-5 54,-4 1 1,4-7-561,1 2 1,0-4 583,1-1 0,-1-12 0,0-4 0</inkml:trace>
  <inkml:trace contextRef="#ctx0" brushRef="#br0">24597 4962 8045,'0'7'0,"2"4"147,2-6 0,-2 2-102,3-3 791,3-2-621,0 10 1,6-5-367,0 2 1,-5-2-28,1-7 0,-5 0-265,4 0 1,-4 0-913,4 0 629,-5 0 726,8 0 0,-10 0 0,4 0 0</inkml:trace>
  <inkml:trace contextRef="#ctx0" brushRef="#br0">24697 5061 8045,'-7'14'0,"-1"0"-265,-6 1 1,2-1 305,2 0 0,-1-4 296,6-1 125,-6 1-479,10 4 1,-4-5 54,10 1 1,-1-7-43,11 2 1,-4-4 15,8-1 1,1 0-133,-1 0 0,5 0-312,-5 0 306,0 0 1,-5 2-281,0 3 175,-6-4 178,-2 12 1,-13-5-14,-8 6 1,-1-2-2,-7-2 0,-1 3 56,-4-4 1,-6 4 22,1 1 0,2 0 24,7 0 0,-1-1 144,6-4 1,5 3 16,4-8 1,7 3-50,-2-3 1,5-2 31,5 3 0,8-4-93,6-1 0,6 0 39,-2 0 1,4-4-65,2-1 1,-4-6-158,3 1 1,-7 2-90,7-1 1,-9-1 59,0-4 0,-3 6-42,-2 4 127,1-4 4,-7 6 0,-4-3 63,-8 10 0,-6 3 108,-9 6 0,-3 2-98,-6 3 1,-1-2 104,1 7 0,-1-2-94,1 2 0,-1 3 3,1-4 0,6 3-45,3-3 1,9 3 90,6-7-22,2-1 0,8-5-45,4-3 1,7-4 63,2-6 0,6 0-87,-1 0 1,8-6-4,1-4 0,0-3-29,-4-1 0,-6 2 66,1 2 0,-7-2-415,2 2 1,-5 2-81,-4-1-854,3 6 1307,-12-10 0,-1 11 0,-8-4 0</inkml:trace>
  <inkml:trace contextRef="#ctx0" brushRef="#br0">24768 5303 8045,'6'14'0,"-4"2"0,2 3 0,-2 3 311,-2 6 0,-2 2-70,-2 3 1,2-1 196,-3 6 0,2-5-250,-2 5 1,4-6-243,-4 1 0,4 0-44,1-5 0,0 4-310,0-8 1,0-4-595,0-1 1002,0-3 0,6-2 0,2 0 0</inkml:trace>
  <inkml:trace contextRef="#ctx0" brushRef="#br0">25095 5132 8039,'28'-14'0,"1"1"127,-1 4 1,0-2 92,1 6 0,-1 0 390,1 5 0,-7 2-213,-3 3 1,-10 2-161,-4 8 0,-3-1-392,-2 0 0,-3 7 131,-7 2 0,-3 1-307,-15 4 1,4-7 197,-4 7 0,1-4-380,8 0 0,0-4 161,5-5 0,6-6-409,3 1 403,4-7 0,7 5 89,3-4 1,9-2 391,1 3 1,1 3-152,-1 1 1,-1 4 403,5 1 1,-5 2-78,1 3 0,-4 3 69,0 6 0,-7 1 75,-4-1 1,-2 5 322,-2 0 0,-6 2-21,-4-2 1,-7-7-300,-2 2 0,-8-4-262,-2-1 0,1-2 75,-5-7 1,1-1-565,-1-4 0,5-2 268,-1-7 0,2-2-432,8-3 1,0-9-309,5-10 1,2-2 776,2-3 0,-3-12 0,6-3 0</inkml:trace>
  <inkml:trace contextRef="#ctx0" brushRef="#br0">24853 4819 8126,'-11'11'580,"-3"4"1,-5 2-119,0 11 0,-3 10-643,-7 10 1,-5 9 180,-4 14 0,15-33 0,-2 1 0,0 1 0,0-1 0</inkml:trace>
  <inkml:trace contextRef="#ctx0" brushRef="#br0">19465 13747 8224,'-7'-42'0,"1"5"-96,-4 4 1,-1 3-203,7 2 0,-7 1 428,1 3 1,-3-1-181,-1 6 0,-2-2 316,-3 2 1,-7-1-88,-8-4 0,-5-1-78,1 6 0,-5-5-119,-4 5 1,-4-4 17,-5 4 0,-1-2-17,0 2 0,-2 3 192,-2-3 1,-6 4-28,-8 0 1,33 8 0,-2 0-137,-3 0 0,-1 0 0,1 2 0,0 0-147,2 0 1,0 1 0,-4 2 0,0 1 165,2-2 0,-1 1 0,-6 2 0,-1 0-258,-4 2 0,-1 1 0,4 1 0,0 1 299,4 4 1,0 1 0,0-1 0,0 1-40,-3 4 0,1 1 0,0-3 0,0 1 54,-3 3 0,1 1 0,1 1 0,2 2-48,3 1 0,1 1 0,-2 1 1,1 3-61,-3 2 0,1 1 0,2-2 1,1 1 47,-1-2 0,0 0 0,4 1 0,2 1 1,6-2 1,0 0 0,1 2-1,0 0-151,6 0 1,0 0 0,0 4 0,1 0 138,1 0 1,1 2 0,1 0 0,0 2-23,3-1 1,1 1 0,-1-1 0,2 1-74,-11 35 0,6 0 13,8 0 0,10 0 90,4 0 0,13 5-28,11 0 1,6-7 19,18-7 0,2-5 148,12-5 1,7-8-127,2-6 1,-25-22 0,2 0-7,3 1 1,2-1 0,7-3-1,1-3-85,5 1 1,1-3 0,0 0 0,-1-1 100,3-2 0,0-1 0,4 0 0,2-2-168,5-1 0,1-2 0,-2 1 0,-1 0 154,-2 1 1,1-2-1,2-1 1,0-2-35,0 0 0,-1-1 0,0-3 0,-1-2 22,0 1 1,-1-1 0,0-2 0,0-1 6,-2 1 0,-1 0 0,-1-1 0,-1-1-135,-2 1 0,0-2 0,-3-2 0,-1-2 126,-2-2 1,-2-1 0,1 0 0,0 0 7,0-4 1,0 0 0,-6 0 0,-1-2-83,-2-2 1,-1-2-1,-5 1 1,-2-2 145,-2-2 0,0-1 0,-2-2 0,0 0-28,1 0 0,-3 0 0,-3-4 1,-2-1 20,1-2 1,-3 0-1,-5-2 1,-3-1-39,1-6 1,-2-1-1,-5 3 1,-2 1-4,-3-1 0,-2 0 1,-2 1-1,-3-1-35,-5 0 1,-2 0 0,-1 2-1,-3 0-75,-5 0 0,-3 1 0,-2 0 0,-3 2-83,-2 3 1,-2 2 0,-1 0 0,-2 2-181,-3 4 1,-1 1-1,4 2 1,-1 0 328,-4-1 0,-2 1 0,2 1 0,-1 0 0,1-2 0,-1 1 0,2 2 0,0-1 0</inkml:trace>
  <inkml:trace contextRef="#ctx0" brushRef="#br1">11005 8971 9380,'-8'6'1518,"2"2"1,6 11-1060,0 0 1,1 12 269,4 2-373,3 13 0,1 10 685,1 5-981,-7 7 1,8 2 359,-6 5 1,0 1 102,-5-5 1,0 4-160,0-4 1,0 0 15,0-14 0,0-4-8,0-10 0,0-8 144,0-7-510,-7 1 118,6-14 0,-7 0-655,3-11 430,4-2 1,-6-10-1850,7-6 1,3-7-84,7-7 2008,6-7 0,12-8 0,0-7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5247 4236 8178,'-7'-14'636,"6"6"0,-4 2-34,10 6 1,-2 0-255,7 0 1,-1 2-169,5 2 0,0 6 23,1 9 1,-1-3-173,0 3 0,-6 1-71,-3-1 0,-4 6-340,-1-1 1,0 0-1175,0 4 828,-6-3 76,-2 16 1,-12-9 649,-4 6 0,-9 0 0,-4 5 0</inkml:trace>
  <inkml:trace contextRef="#ctx0" brushRef="#br0">5005 4834 8178,'16'0'-545,"3"0"1,3-7 777,6-2-163,-5-4 61,3-1 0,-4 1 43,7 4 1,-7-2-23,-3 6 0,-3-4-5,-2 4 1,0 0 22,0 5 0,-6 6 127,-3 4 1,1 9 206,-1 5-349,0 2-39,-5 9 0,-5 1 454,0 7-392,1 0 17,-3 6 0,6-3 57,-4 6 0,3-11 61,2 1 1,0-4-27,0 0 0,7-9-181,2-10 1,-1-4-374,2 0-361,-1-8 401,5 0 170,1-14 0,-1-7-1094,0-9 595,-6-4 179,4-2 1,-8 1-176,5-1 0,-4-1-35,4-3 587,-5 3 0,8-17 0,-4 3 0</inkml:trace>
  <inkml:trace contextRef="#ctx0" brushRef="#br0">5830 4308 8178,'22'-15'0,"3"1"-732,-6 0 366,6 0 314,-9-1 0,5 1 130,-7 0 1,5 1-46,0 4 0,0-2-5,-5 6 0,0 0 74,0 5 0,-1 2 113,-3 3 0,2-2 80,-2 6-33,-4 7-190,7 0 1,-12 11 191,4-3-168,3 2 17,-7 9 1,7 3 50,-3 9 0,-2 4 51,7 6 1,-1 6-22,5 3 0,1 12-283,-8-36 0,0 1 1,-2 0-1,-1-1 165,1 3 0,0 0 1,-3 1-1,1-2-101,1 0 1,1-2 0,-2 34 102,2-15 1,-2-15 182,2-8 0,-4-13 102,4-6-61,-3-9 0,-2-6-334,0-8 0,-7-9-243,-2-6 1,-5-11-286,-5 2 0,1-9 560,-5 4 0,-1-6 0,-4 2 0</inkml:trace>
  <inkml:trace contextRef="#ctx0" brushRef="#br0">5801 4720 8124,'10'-19'-11,"-1"0"1,1 0 82,4 5 1,5 0 37,0-1 0,0 3 73,-5 2 62,0-2-555,0 10-217,-6-4 0,-1 7 527,-7 4 0,-7 3 0,-1 6 0</inkml:trace>
  <inkml:trace contextRef="#ctx0" brushRef="#br0">5744 4777 8124,'7'14'0,"1"2"-138,6 3 270,-6-4 59,4 12 1,-5-9 263,2 5 0,2 1-379,-6 5 1,0-1-233,-5 0 1,0-1 198,0-3 0,-5 1-78,0-6 1,-6 0-174,2-5 112,-4-6 75,5-1 1,-4-7-275,2 0 98,4 0-13,-7-13 0,12 2-107,-4-13 1,10-1 118,4-8 1,5-2 33,5-3 1,3 3 89,7 7 1,-1 1 0,1 3 0,4-1 298,0 6-111,-6 6-80,0 1 1,-10 10 584,7-2-269,-7 2 230,-3 2-59,-1 0 0,-11 6-163,2 4 0,-2 2 2,-2 3 1,-6 0-111,-4 4 0,-7-1-156,-2 5 0,-2 1-495,2 5 243,3-1 125,-4 0 0,6-1-1034,-1-3 509,8-4 295,0-12 263,7-1 0,0-7 0,0 0 0</inkml:trace>
  <inkml:trace contextRef="#ctx0" brushRef="#br0">6569 4251 8363,'0'14'615,"0"2"-263,0 3-310,0 3-70,-6 6 1,-2 7-99,-6 3 0,-5 3 14,0 2 0,-2-2-230,2-3 0,3-4 120,-3-5 1,5-7-339,5-3 560,-4-10 0,5-2 0,-6-7 0</inkml:trace>
  <inkml:trace contextRef="#ctx0" brushRef="#br0">6455 4549 8117,'7'16'-53,"2"3"1,-1 8-109,1 6 0,-5 2 642,0-2-166,-2 3-146,-2 1 1,2 4-472,2-3 147,-2-4 20,4 7 1,-1-11-35,0 4 1,-1-11-61,-4-4-415,0-3 483,0-8 1,0-10-113,0-12 1,2-6 272,3-9 0,-4-6 0,6 4 0,-7-7 0,0 6 0,6-2-9,-5 5 0,12-4-48,-3 0 0,4-2 205,5 2 0,3 3 264,6-3 1,2-2-80,4 2 0,8-5 187,10 5 1,-1 0-333,1 4 249,0 1-149,-1 6 1,-2-4 305,-7 7-193,-5 0-144,-3 5 0,-5 6 29,-1 4 1,-4 2-162,0 2 0,-7 0-141,2 0 1,-5 6-31,-4 4 1,1 9-286,-7 4 0,1 11-426,-5 3 418,0 5 514,-6 0 1,4 2-397,-2 4 1,-4-4 63,-2 3 0,2-1 93,-1 2 0,-1-4-64,-4 3 0,0-3 25,0-1 0,-1-5-72,1 0 0,-5-8-184,0-2 1,-4-1-909,4-8 643,-7 0 624,4-11 0,-12-2 0,-3-6 0</inkml:trace>
  <inkml:trace contextRef="#ctx0" brushRef="#br0">6797 4691 8092,'6'15'-106,"-3"-1"-53,6 0 0,-1 0 294,2 0 1,-4 5 267,-6 0 1,0 5-689,0-5 77,0 0 113,0 2 0,-1-10-128,-4 3-17,3-9 235,-4 1-709,0-6 714,4 0 0,-4-13 0,6-3 0</inkml:trace>
  <inkml:trace contextRef="#ctx0" brushRef="#br0">7081 4635 8092,'14'7'-110,"-4"6"-65,-1-3 0,-6 2 487,2 2 1,-3 2 543,-2 3 1,-7-3-565,-2 3 1,-9 1-432,-1-1 0,-6 5-139,1-5 213,-9 0-232,3-5 0,-3 0-750,9 1 1047,4-1 0,-1-6 0,-1-2 0</inkml:trace>
  <inkml:trace contextRef="#ctx0" brushRef="#br0">7834 3938 8036,'2'-8'0,"3"3"0,-2 4 98,6 1-7,1 6 1,-1 4 136,1 8 0,-2 5 143,1 5 0,-2 0-265,-7 1 1,0 4-213,0 0 1,0-4-78,0-6 300,0-5-110,0 2 0,-5-6-91,0 1 0,-1-3-180,1-2-469,3-4 452,-4-6 0,4-8-58,-2-6 0,2-2-309,-3-7 648,4-1 0,1-11 0,0-1 0</inkml:trace>
  <inkml:trace contextRef="#ctx0" brushRef="#br0">7991 3838 8036,'25'0'0,"4"0"0,-9 0 137,8 0 1,-7 8 266,3 7 1,-12 0-190,3 9 1,-6-2 14,1 2 0,-4 1-424,-6-6 115,0 6-27,-6-3 0,-2 2-5,-7 0 0,0-5-56,-4 5 0,1-7-788,-5 2 955,-1-3 0,-5 4 0,1 2 0</inkml:trace>
  <inkml:trace contextRef="#ctx0" brushRef="#br0">7891 4066 8036,'15'0'0,"-1"0"270,0 0-39,0 0-78,0 0 1,1 0 86,-1 0 1,0 5-230,0-1 1,-4 1-605,-1-5 207,-6 0-362,4 0 488,-7 6 1,-7 1 125,-2 2 0,-8 4-56,-2-4 131,0 4 22,4 1 0,1-1-16,0-4 1,1 4 95,4-4 1,3-1 385,6 2-273,0-7 0,6 3 75,3-6 1,10 0-61,5 0 1,8-1-84,1-4 1,6 2-219,-1-7 197,-3 1-45,6 1 0,-17-3 5,-1 6 1,-5 0-55,-4 5-8,-6 0 0,-8 0-37,-10 0 0,-10 2-118,-9 3 0,-5 3-183,-9 6 0,0 5 123,1 0 1,-1 1-74,0-1-534,7-3 857,-5 11 0,11-11 0,-3 3 0,-2 1 0,2-1 0,0 0 0,4-5 0,7-1 100,3-4 1,8 2 152,2-6 1,7 0 541,2-5 140,13 0-723,9-6 0,13-2 61,2-6-158,5-7-18,0 5 0,7-11-86,3 4 0,13-4-263,1-2 0,4 7-87,-13 3 1,-10 3 55,-14 2 1,-4 6 282,-6 4 0,-5 2 0,-4 2 0,3 0 0</inkml:trace>
  <inkml:trace contextRef="#ctx0" brushRef="#br0">7948 4535 8087,'8'0'-365,"0"5"-78,-3 0 0,-4 6 431,4-2 1,-5 4 455,-5 1 0,-3 0-335,-6 0-201,0 1 138,0 5 0,-5-4 67,0 3-54,0-3-75,5-8 0,-1 3-42,1-7 105,0 1-107,0-5 0,1-6-147,4-4 0,2-4 33,7-5 1,0-3-89,0-6 0,8-6-104,6 1 147,1 0 186,12-2 1,-1 5-82,8-3 114,5 9 66,-3-2 0,7 11 53,0 1 1,-7 6 119,-3 8 0,-8 0 369,-1 0 1,-6 8-194,0 6 1,-8 7 209,-5 7 0,-4 5-153,-1 1 0,-6 4-176,-4-5 1,-4 5-296,-5-5 46,4 0-90,-12-5 0,9 6-96,-5-1 1,5-2-76,-1-7 0,3-3-741,2-7 189,0 0 133,0-6 1,6-3-218,3-10 850,4-3 0,1-19 0,0-3 0</inkml:trace>
  <inkml:trace contextRef="#ctx0" brushRef="#br0">7991 4549 8087,'8'14'0,"4"7"489,-2 3-253,-4 3-60,7 1 1,-5 5 208,6 0-150,0 7-162,-6-4 0,0 2-170,-3 0 0,-4-6 79,4 1 1,-3 1-192,-2 0 1,0-6 136,0-4 0,-2-7-28,-3 2 0,-3-9-324,-6-6 85,0-2 203,0-2 0,-1-6-500,1-4 251,0-9 213,0-3 1,1-8 95,4-3 0,-2 3 29,6-3 0,0 3 166,5 1 1,6 2-141,4 4 0,9 2 163,5 7 0,2 4 399,3 1-230,6 6-100,-5-3 1,4 6 353,-5 0-295,-1 6-128,-6 2 0,-3 6-21,-9 0 0,1 2 34,-6 3 0,-2-2-3,-8 7 0,-4 0-47,-10 4 1,-3 2-11,-7 3 0,-4-1-25,0 6 1,-5-7-106,5 3 1,1-11 137,8-4 0,4-3 230,6-2-24,6-6 1,5-3-128,12-10 1,8-4 15,17-10 1,8-3-109,10-7 0,8-6-211,2-3 1,-2 4-990,-8 1 0,-1-2 1110,-4 2 0,0-1 0,1 6 0,-10 0 0,-7-1 0</inkml:trace>
  <inkml:trace contextRef="#ctx0" brushRef="#br0">4792 5516 13547,'-8'-8'-1715,"2"2"1528,6 6 1,0 1 260,0 4 0,0-2 96,0 7 1,0-1-96,0 5 1,0 5 208,0 0-56,0 7-257,6-11 0,0 11 80,4-7 0,2 1-17,-2-1 0,-2-3-229,1 3 1,-1-3 40,2-2-353,2 0 376,-4 0 0,5-4-96,-4-1 1,-1-6 168,-3 2 1,-2-3 106,7-2 1,-1 0 455,5 0-241,7 0-113,1 0 1,6-5 31,1 0 1,5 1-76,4 4 1,3-5-60,2 0 1,0 0-88,-1 5 1,-4 0-102,0 0 0,2-1-17,7-4 1,1 2 19,8-7 0,3 1-137,7-5-1434,4-7 1654,-6 5 1,-3-6 40,-5 3 0,-2 3-113,3-3 0,-3 4 154,3 0 1,-8 6-61,7 0 1,-8 5 38,-1 0 0,-4 2-22,-5 2 0,-5 0-5,-9 0 1,1 5 1149,-6 0-1153,0 6 110,-5-4 1,-4 1-249,-1-3 163,-6 3 0,8-5-80,-6 7 59,0-7 13,-5 3 0,1-6 451,4 0-288,-3 0-7,4 0-71,0 0-7,-4 0 1,6 6 28,-4 4 0,-2 7-54,3 2 1,1 5-12,-1-5 0,1 6 0,-1-1 0,-4 1-19,4-1 1,-2-4 17,2-5 1,-3-1-5,2 0 1,3-4-53,-3-1 69,1-6-60,2 3 0,-4-6 1,6 0 0,-4-1 19,4-4 1,-4-1-3,5-4 1,-2-4-58,1 0 1,4 0-157,-4-5 1,4-2 105,1 2 0,5-4-172,0 4 1,-2-5-63,-7 5 254,2 0 42,-4-2 0,2 4-10,-1-7 0,-4 7-55,4-2 60,1 3 1,-1 4 53,1 2 176,-7-2 1,5 10-13,-3-3 30,-4 4-183,6 1 0,-1 0 235,3 0-233,-2 0 62,5 0 1,-4 0 5,6 0 1,1 0-25,-1 0 1,0 0 2,0 0 1,5 0 48,0 0 1,2 0 5,-2 0 0,-2-2 0,7-3 0,-1 4 9,6-4 1,1 3-255,3 2 220,3 0-85,13 0 0,4 0 11,8 0 0,-1 0-70,7 0 1,-6 0 111,5 0 0,2-1-269,8-4 0,0 4 391,0-4 0,-2-2-219,-12 3 1,-2-1-3,-8 5 0,-8 0 344,-6 0-252,-6 0 41,2-6 1,-5 4 20,-1-3 0,1-3-32,-1-1 0,1 1 125,-1-1 0,-1-1-160,-3-4 0,1-5 317,-6 0 0,1-8-466,-1-1-29,-3-1 171,11-12 0,-10 5-671,7-7 308,0-6 51,-2 5 0,3-5-175,-6 6 0,5 2-57,-5 3 494,0 4 0,1-1 0,2-1 0</inkml:trace>
  <inkml:trace contextRef="#ctx0" brushRef="#br0">17744 3213 8160,'-8'-14'79,"-3"-1"0,6 1 522,1 6-344,4 2 1,1 6 129,4 0 1,9 2-66,10 2 0,9 4-41,5 6 0,5-6-126,4-3 1,-1 1-5,6-1 1,-1-2-162,1-7 0,1-3-67,-5-2 1,-1-4-717,-4 4 0,-7 2 439,-3 3 0,-9 2 354,-5 2 0,3-6 0,0-2 0</inkml:trace>
  <inkml:trace contextRef="#ctx0" brushRef="#br0">18313 3014 8160,'19'5'112,"0"-1"1,6 1 196,-1-5 1,3 2-186,1 2 1,7-2 73,3 3 0,-2 1 26,2-1 0,-6 4 34,1-4 0,-8 4 207,-1-4 1,-7 6-95,2-1 1,-9 2-134,-6 3 0,-4 4-101,-4 0 0,-12 6-144,-13-2 1,-5 11-587,-9 4 0,-14 3 392,-9 1 1,1 1-763,29-22 1,1 1 0,-25 19 962,3-3 0,6-4 0,9-5 0</inkml:trace>
  <inkml:trace contextRef="#ctx0" brushRef="#br0">17545 4450 8719,'14'0'493,"4"0"70,5 0 1,7 0-179,13 0 1,17 0-15,6 0 1,7-8-358,-2-6 0,-1-1 226,-4-4 0,-6 5-444,-12 5 1,-3 1-110,-11 3 1,-3 4-520,-7-4 1,-4 5 225,-5 5 0,-8-2 606,-2 6 0,-3 1 0,-2 4 0</inkml:trace>
  <inkml:trace contextRef="#ctx0" brushRef="#br0">18398 4251 8135,'35'0'0,"-5"4"0,3 1 0,-3 5 499,-1-6 1,4 6-51,0-5 1,-5 4 156,-4-4 1,-7 6-174,2-2 1,-4 4-123,-6 1 0,-3 5-280,-6 0 0,-3 8 73,-6 1 1,-2 1-1058,-13 4 1,-4-1 271,-6 1 681,-11 3 0,0 7 0,-11-1 0</inkml:trace>
  <inkml:trace contextRef="#ctx0" brushRef="#br0">17616 5416 8011,'0'8'213,"8"3"54,6-6 0,10 0 157,14-5 0,8 0 523,15 0 0,4-2-1052,6-2 0,-1-3 297,-4-2 0,-4-2-657,-10 6 0,2-4 370,-7 4 0,-4 0-877,-5 5 1,-13 6 332,-2 4 1,-7-2 638,-6 1 0,-4 1 0,-6 4 0</inkml:trace>
  <inkml:trace contextRef="#ctx0" brushRef="#br0">18370 5317 8011,'22'0'0,"5"0"-32,-4 0 1,4 5 173,2-1 1,-2 1 409,-4-5 0,4 5-51,-3 0 1,3-1-116,1-4 0,-4 0 124,0 0-47,-7 7-349,3 1 0,-12 6 68,-3 0 1,-5 2-311,-5 3 0,-10 3 20,-14 6 1,-6 7-155,-7 3 0,-7 9-239,-3 5 0,24-22 0,0 1 501,0-1 0,-1 1 0,1 0 0,0 0 0,-29 26 0</inkml:trace>
  <inkml:trace contextRef="#ctx0" brushRef="#br0">20204 1820 8130,'33'-19'0,"0"0"0,7-6-323,-2 1 1,3-8 45,1-1 1,-1-2 167,-3 2 0,-3 3 56,-6-3-95,-7 3 1,-2 2 0,-6-1-1</inkml:trace>
  <inkml:trace contextRef="#ctx0" brushRef="#br0">20502 1379 8130,'2'16'16,"3"3"0,-2 3 239,6 6 0,-5 7 44,0 3 1,-2 8 5,-2 1 1,0 12 101,0-3 0,-5 9-629,0-3 1,-1 4 358,1-4 1,4-2-327,-4-8 0,3-3 54,2-6 0,0-9-593,0-5 342,0-7 85,0-8 1,0-12-82,0-7 1,-4-12 381,-1-7 0,-6-9 0,3-4 0</inkml:trace>
  <inkml:trace contextRef="#ctx0" brushRef="#br0">20417 1862 7649,'-1'15'257,"-4"-1"1,-5 2 74,-9 3 1,-3 7-433,-6 8 0,-1 3 61,1-3 1,-5 4-28,0-5 0,6 0 11,8-5 0,3-6-489,2-3 544,0-3 0,6-8 0,1-2 0</inkml:trace>
  <inkml:trace contextRef="#ctx0" brushRef="#br0">20431 1777 8105,'15'0'-372,"-6"0"206,1 0 0,-6 5 66,6 0 0,-6 6 357,6-2 1,-1 4-308,6 1 1,-1-6-494,0-3 0,0-4 543,1-1 0,5 0 0,2 0 0</inkml:trace>
  <inkml:trace contextRef="#ctx0" brushRef="#br0">20758 1550 8000,'-14'6'-133,"5"3"-24,-1 10 0,5 3 404,-4 7 1,6 6 439,-2 3 1,-1 4-448,1 6 0,0-4 11,5 3 0,0 2-465,0-1 1,0 2 170,0-7 1,0-8-1058,0-12 342,0-5 323,7-4 0,-6-11-78,4-13 0,-4-7 513,-1-16 0,-6-10 0,-2-7 0</inkml:trace>
  <inkml:trace contextRef="#ctx0" brushRef="#br0">20659 1706 8000,'14'-28'-70,"5"4"54,0 0 0,13 5 201,1-4 0,6 5 8,4-1 1,-5 8-17,0 2 1,-11 5 42,1 0 0,-7 4-256,2 4 1,-12 11 138,-1 8 0,-7 6 84,-3 4 1,0 8-82,0 6 0,-6 7-2,-4-2 1,-1 2-17,2-2 1,-2 2 28,6-7 1,0-6-333,5-8 1,2-10 112,2-9 0,4-6-293,6-8 0,1-8 33,-1-6 1,5-12-110,0-7 1,0-11-656,-5 1 1126,0-3 0,0 4 0,1-1 0</inkml:trace>
  <inkml:trace contextRef="#ctx0" brushRef="#br0">21242 1294 8000,'8'0'681,"-2"0"-513,0 0 0,-4 6 14,3 3 0,-4 4-266,-1 1 0,0 7 87,0 3 1,0-4-135,0-1 1,0-3 59,0-2-64,0 0 1,0-4-124,0-1 15,-6-6 53,4-3-3,-4-7-235,6-8 122,0 1 306,0 0 0,0 0 0,0-1 0</inkml:trace>
  <inkml:trace contextRef="#ctx0" brushRef="#br0">21313 1194 8119,'8'6'-764,"3"-2"650,-6 5 0,4 1 1,-4 5 532,-2 4 0,3-3-352,-1 3 0,0-8-8,-5-1 0,0-6 52,0 6 0,0-5 32,0 4-150,0-6 1,-5 5-43,0-3-265,0-4-459,5 6 564,0-1 1,7-4-125,2 2 1,6-8-137,3-6 469,5-2 0,5-9 0,0-1 0</inkml:trace>
  <inkml:trace contextRef="#ctx0" brushRef="#br0">21754 1123 8119,'7'0'426,"0"6"-201,-7 4 1,-2 7 115,-3 2 1,-4 6-225,-10-1 0,2 3-288,-7 1 1,2 1 101,-2-1 1,-3 6-213,4-1 0,-6 1-273,-4 0 0,3-4 294,-3 3 0,3-10-66,1-4 0,6 2 43,-1-2 0,7 0 229,-2-5 1,4-4 210,6-1 180,-4 1-198,12 4 1,-4-2 250,10-2 1,9-4-89,10-6 0,4-6-51,5-4 0,4-4-234,5-5 1,6-3 145,-1-6 0,0-1-543,-4 1 0,-7-1 45,-2 1 1,-11 6-113,-4 3 1,-9 3 137,-6 2 1,-2 4 308,-2 1 0,-2 6-64,-2-2 1,-4 5 63,-6 5 0,-1 3 25,1 6 1,-5 0-50,0 0 0,0 7 585,5 3 0,-2 1-65,-3-2 1,4 4 120,-4-3 0,-4-2-171,0 2 1,1-5 11,-2 4 1,0-4-373,-4 5 1,-2-6-231,-3 0 0,7 3-111,-2-2 1,7-2 159,-2-7-1139,5 2 94,-2-4-105,12 0 1245,2-1 0,6-7 0</inkml:trace>
  <inkml:trace contextRef="#ctx0" brushRef="#br0">21597 1734 8119,'43'-14'-1,"-2"2"6,-3 2 0,1-3 79,-5 4 1,-1-2 100,-5 1 0,-1 3 1,-3 2 1,-4 3-160,-6-3 320,1 4-1514,-7 1 1167,-2 6 0,-12 2 0,-2 6 0</inkml:trace>
  <inkml:trace contextRef="#ctx0" brushRef="#br0">21981 1464 8054,'0'15'-224,"-2"-1"-56,-2 0 0,-4 6 211,-6 4 0,-5 3 65,0 1 0,-7 1 4,3-1 0,-4 7 0,-2 1 0</inkml:trace>
  <inkml:trace contextRef="#ctx0" brushRef="#br0">21284 1948 8054,'15'8'196,"-1"3"155,0-7 0,0 7-54,0-1 0,-4-2-30,-1 1 1,-5 5-328,0 5 1,-2 2 145,-2-2 0,-5-2-266,0 7 1,-6-7 125,2 2 1,1-3-197,-1-2 1,1-4-66,-2-1 54,-2-6 0,8 4-17,-5-7 1,6-7-152,-2-2 0,10-5 152,4-5 0,5 3 61,5-3 1,0-1 276,10 1 1,-4 0-90,8 4 1,-8 6 318,-1-1 0,-6 7-72,1-1 1,-4 2 357,0 2-10,-8 0 241,0 0-510,-7 6 0,0-3 81,0 7-734,0-7 268,-7 3-893,6-6 644,-5 0 1,12-6-18,3-3 1,9-4 60,1-1 0,6 1 6,-1 4 0,-2-2 386,1 6 1,-4-5-115,5 6 1,-7-1 897,2 5-417,-3 0 245,-2 0 1,-4 5 277,-1-1-51,-5 7-310,2-3-434,-6 7 1,-2-1-360,-2 0 0,0-5 192,-5 1 1,-1-1-660,-4 6 1,0-1 83,0 0-286,0 0 833,-1-6 0,7-2 0,2-6 0</inkml:trace>
  <inkml:trace contextRef="#ctx0" brushRef="#br0">22464 1237 8376,'0'14'999,"0"5"-810,0 0-119,0 6 0,0-7-88,0 5 0,0 1-341,0 4 1,0-5-164,0-5 1,0-2 51,0-1 213,0-8 0,2 0-7,3-7 264,-4-7 0,12-13 0,-5-10 0</inkml:trace>
  <inkml:trace contextRef="#ctx0" brushRef="#br0">22820 1194 8046,'6'8'0,"1"6"418,2 1 1,-3-1 15,-6 5 1,0 1-6,0-1 1,-6 5-292,-3-5 1,-9 6-139,-1-1 0,-6-4 7,1-1 1,-3-3 100,-1-2 0,0-1-992,-1-4 0,2-2 884,4-7 0,-11-7 0,4 0 0</inkml:trace>
  <inkml:trace contextRef="#ctx0" brushRef="#br0">22422 1464 8046,'0'35'0,"0"1"-138,0 7 0,0 0 261,0-1 0,0 1 375,0 0 1,-5-5-342,0-1 1,-6 0-185,2 1 0,1-5-70,-2-9 0,7-4 58,-1-6 0,-3-4-228,2-1 0,1-7 112,4-2 0,0-8-371,0-11 0,0 0 141,0-9 0,0 2 385,0-7 0,6-10 0,2-1 0</inkml:trace>
  <inkml:trace contextRef="#ctx0" brushRef="#br0">22408 1678 8046,'20'-19'0,"4"0"0,3 4 25,1 6 0,2 6 162,3-2 1,2 3 250,3 2 0,-3 0-153,-7 0 1,-6 7-252,-3 2 1,-5 4 73,-4 1 1,-5 2-77,-10 3 0,-9-2-256,-10 7 0,-9 0 147,-5 4 0,-3 0-195,-2 1 0,2-1 103,3 1 1,3-6-50,7 1 0,1-6 109,3 1 1,9-8-7,5-2 39,7-6 0,-2 4-4,10-7 0,8-2 142,6-3 0,6-3-105,-1-6 1,4 0 57,5 0 1,-3 4-48,3 1 0,-4 6 53,-5-2 1,1 5-20,-6 5 1,-2 4 1,-7 10 0,-4-2 86,-6 7 0,0-2 153,0 2 1,0 1-48,0-6 1,0 0-98,0-5 0,5-4-186,-1-1 1,7-6 107,-1 2 1,3-3-130,1-2 0,0 0 132,0 0-37,0 0 0,-1 8 50,-3 6 0,-4 2 17,-6 7 1,-6-4 176,-4 5 0,-4 0-66,-5 4 0,2-4 99,-7-1 1,5-5-37,-5 1 1,7-5-219,-2-5 0,-2 3 61,2-8 0,0 1-22,5-5 1,2-2-368,2-2 0,-1-4 168,6-6 0,-1-7-520,1-3 0,4-3 300,-4-1 0,3 0-377,2-1 1,7 1 746,2-1 0,4 1 0,7-1 0,2 1 0</inkml:trace>
  <inkml:trace contextRef="#ctx0" brushRef="#br0">23019 1706 8046,'17'-22'0,"-2"3"0,-4 5-125,3 4 1,0-2 389,0 2 1,0 2 526,1-1 1,-1 4-535,0-4 0,7 4-433,2-5 1,-1 2 30,2-1 1,0-2 135,4 6 1,1 0-68,-1 5 0,-1 0 97,-3 0 1,-4 8-96,-6 6 1,1 7 10,-1 7 1,-6 7 43,-3 3 0,-4 5 70,-1 4 1,0 2 84,0 3 1,-1 8-259,-4-3 0,2 2 134,-7-7 1,5-3-165,-4-7 0,-1-10 100,-4-4 0,0-10-155,0-4 0,0-6-80,-1-8 0,-5-3-61,-4-7 0,-4-1 7,-5-13 0,3-1 99,-4-8 1,4 1 288,2-5 1,6-1-136,3-5 0,5 2 100,4 3 1,4 3 136,6 7 1,1 4 259,4 0 0,3 9-119,6 0 0,7 3 195,3 7 1,2-4-177,3 4 1,-2 0-56,-4 5 0,3 0-338,-7 0 1,-2 6 105,-8 4 1,-2 4-22,-7 5 0,0-2 122,0 7 1,-7 0 15,-2 4 0,-8 1-30,-2-1 0,1-1 479,9-3-417,-4 2-198,12-10 0,-4-2-129,10-9 0,9-11 127,9-8 0,4-12-745,2-7 0,4-11 338,0 1 1,2-2 183,-2 2 1,-3-6 0,5-2 0</inkml:trace>
  <inkml:trace contextRef="#ctx0" brushRef="#br0">23716 1208 8004,'14'-6'0,"0"4"542,0-2 1,-4 2-119,-1 2 1,-6 6-54,2 4 1,-3 4-383,-2 5 0,-7 3-361,-2 7 0,-8-1 157,-2 1 0,4-3 136,6-2 0,6-3-448,-2-7 356,3 0 0,4-6-45,3-3 1,9-10-28,10-5 1,3-2 110,1-2 1,2-1 103,3 1 1,-1 0 157,6 0 0,-7 0 9,2-1 0,-4 6-125,-5-1 0,-4 7 282,-6-2-215,-6 4 1,-3 2-153,-10 4 1,-9 9-68,-10 10 0,-14 3-178,-4 1 0,-4 1 153,3-1 0,7-1-107,3-3 0,4 1 51,6-6 0,2 0 219,7-5 0,6 0 0,2 1 0,6-1 72,0 0 1,6 0 161,3 1 1,4-1 201,1 0 1,1 0-123,-1 0 0,-2 2 9,-2 3 1,1-3 58,-6 3 0,-1-8 358,-4-2-690,0 1-151,0 4-21,0-6 1,0-3-83,0-10 1,0-4-238,0-10 0,7-4 168,2-5 0,9 1-8,1 4 0,4-4 35,-4 3 1,5 3-7,-5 2 0,1 8 574,-1 2-269,-3 6 0,3-2 68,-9 10 0,-6 4 13,-8 10 0,-6 3-68,-9 7 0,-3-1 61,-6 1 0,-2-1-51,-4 0 0,-2 1-96,-7-1 1,5 2 48,1 4 1,10-4-66,-2 3 1,7-8 93,3-1 1,0-5 119,10 4 1,2-10-101,3 1 1,4-9 11,4 0 1,9-4 89,6-1 1,11-8-107,-2-6 1,15-2-151,0-7 0,9-1 115,0-4 1,-1 1-248,1 3 0,-8-1-98,-1 6 1,-7 0-104,-8 5 0,-7-1-158,-7 1 285,-6 6 1,-10 2 281,-2 6 0,-10 0 0,-10 0 0,-5 5 0,-4-1 0,3 7 0,-3-1 0,3 3-85,2 1 1,1 2 183,3 3 0,3-2 148,7 7 1,6-4 136,4 9 1,-3-4 339,3 8 0,-1-5-253,5-4 1,0 1-76,0-6 1,1 0-751,4-4 1,-2-6 290,7 0 0,-5-5-1093,4 0 902,0-2 1,4-4-126,-3-2 0,-3-6-43,-2-9 1,-2-3 421,7-6 0,-1-7 0,6-1 0</inkml:trace>
  <inkml:trace contextRef="#ctx0" brushRef="#br0">24100 1820 7989,'12'-7'0,"-2"7"0,1 4 245,-7 10 0,3 3 418,-3 12 0,-2 5-204,3 4 0,-4 8-176,-1 1 0,0 6-195,0-6 0,2-4 101,3-6 0,-4-3-171,4 4 1,1-8-623,-1-2-863,6 0 921,-3-12 1,5-3 545,-4-13 0,4-13 0,-5-9 0</inkml:trace>
  <inkml:trace contextRef="#ctx0" brushRef="#br0">24284 1621 7952,'15'-15'1229,"-1"8"-783,0 2 0,5 3-64,0 2 1,-2 8-148,-7 6 1,1 2-195,-6 8 1,4-5-22,-4 4 0,0 1-134,-5 5 0,-5-1 74,0 0 0,-6-4-113,2 0 0,1 0-361,-2 4 1,5-4 277,-4-1 0,4-5-277,-4 1 1,6-3 215,-2-2 1,3-5 163,2 1 0,7-6 137,2 6 1,-1-1 320,1 6 0,1-1-57,4 0 0,0 5 209,1 0 1,-1 0-399,0-5 1,-1 0 152,-4 1-565,4-1 298,-12-6 0,6-4-947,-7-8 982,0-4 0,0-19 0,0-3 0</inkml:trace>
  <inkml:trace contextRef="#ctx0" brushRef="#br0">24441 1706 7952,'22'0'0,"9"-5"110,-2 0 0,4-6 180,0 2 0,4-8-193,5-2 0,6-7-35,-1 3 1,-6-4-160,-8-2 0,-4 1 82,-6 0 0,-2 4-499,-7 0 1,-6 7 56,-3-2 1,-4 3 456,-1 2 0,-12-7 0,-4-1 0</inkml:trace>
  <inkml:trace contextRef="#ctx0" brushRef="#br0">24796 1379 7952,'-6'21'0,"4"5"201,-2 8 0,0-1 119,0-5 0,2 5 77,-3 1 0,2-1-190,-2-5 1,2-1-106,-6-3 0,6 1-9,-2-6 1,-1 0 350,1-5-527,0 0 0,11-1 95,4-4 1,3-2-337,1-7 0,2-2 8,3-3 0,-2-3-96,7-6 1,-5 0 157,4 0 0,-1-2 105,2-3 0,1 8 158,-6-3-266,0 3 549,-11-3 0,-3 7-133,-10 7 1,-4 8 373,-10 11 0,-3-2-78,-7 7 0,2 5 116,4 4 0,-3 6-156,7-1 0,-4-2-41,4 2 1,0 5-279,5 4 1,6-6 137,3-7 0,3-6-447,2-4 0,2-5 158,3-10 1,3-2-519,6-7 0,5-2 38,0-3 1,4-7-218,-4-7 0,2-5 270,-2 5 1,-3-5-68,3 5 0,-4 0-152,0 5 1,-6 0 700,1 0 0,-7 0 0,3-1 0</inkml:trace>
  <inkml:trace contextRef="#ctx0" brushRef="#br0">24995 1919 7927,'8'7'0,"-2"-4"0,-6 6 0,5 1 1363,0 4 0,6 5-605,-2 0 0,4 4-1544,1-4 786,7 7 0,1-4 0,6 6 0</inkml:trace>
  <inkml:trace contextRef="#ctx0" brushRef="#br0">25635 1820 7927,'-21'-8'-264,"6"-5"433,-6 5 0,13-1 312,4-1 0,4 7-158,4-2 0,12 4-110,12 1 1,15 0-144,14 0 0,3 0 67,11 0 1,-3-5-313,8 0 1,-7-6 65,2 2 0,-4-2-247,4 1 0,-9 4-104,-15 6 1,-8 0 459,-15 0 0,-3-6 0,-7-2 0</inkml:trace>
  <inkml:trace contextRef="#ctx0" brushRef="#br0">26275 1521 7927,'35'-8'0,"-4"2"0,7 6 0,0 2 306,5 2 0,-5 4-32,-1 6 1,-5 2 110,1 3 0,-3-1-32,-1 5 0,-12 1 131,-3 4 0,-4 1-322,-1-1 1,-9 2 47,-9 3 0,-12-1-357,-7 6 1,-9 5 183,-10 4-272,-3 0 1,-7-4 0,0 0-1</inkml:trace>
  <inkml:trace contextRef="#ctx0" brushRef="#br0">27725 1237 7947,'-6'-8'0,"3"2"0,-7 6 0,1 6-173,-6 3 173,-5 4 0,-7 8-79,-6 2 1,-7 10 66,2 5 1,-6-1-352,2 1 0,-3-7 64,12 2 0,0-3-4,5-1 142,5-7 161,3-8 0,6-8 0,-1-6 0</inkml:trace>
  <inkml:trace contextRef="#ctx0" brushRef="#br0">27540 1450 7947,'22'14'0,"-1"8"-41,-7 7 0,-1 1-1,-4 8 1,-2 0 810,-7 4 1,-2 1-261,-3 0 0,2-1-378,-6 1 1,4-2 64,-5-3 1,6 1-358,-6-5 1,7-1-457,-2-5-306,4-6 638,1-1 1,1-15-336,4-6 620,-3-13 0,10-15 0,-4-8 0</inkml:trace>
  <inkml:trace contextRef="#ctx0" brushRef="#br0">27725 1436 7947,'21'-16'0,"-4"-3"-144,7 10 0,-5-2 185,4 1 202,-5-3 1,2 13-125,-6 0 1,-6 8-142,-3 11 1,-3 7 105,-2 11 0,1 3-12,4 12 1,-3 0 132,2 5 0,-2 2-111,-2 2 1,0 1-418,0-1 0,0 4 239,0-13 1,1 0-333,4-9 1,-3-11 155,3-4 0,-4-9 18,-1 0 1,-1-10 5,-4-4 1,2-6 235,-7-9 0,1-6 0,-6-12 0</inkml:trace>
  <inkml:trace contextRef="#ctx0" brushRef="#br0">27583 1692 7947,'9'0'49,"1"0"1,6 0 2,7 0 1,1 0 162,4 0 0,-4 1-187,5 4 1,-1-2-143,-4 7 0,-4-6 11,-1 6 0,-5-5-629,-4 4 652,3 1 1,-13 4 56,0 0 0,-7 0-3,-7 0 1,-2-4-37,-3-1 0,-1 1-180,-4 4 1,-1-6 102,6-3 0,0-2-73,5 2 199,-1-4 0,7 4-29,4-10 1,13 4 202,5-4 0,9-1-91,-4 1 0,4 0 171,-4 5 0,0 6-58,-5 4 1,-6 4 25,-3 5 1,-3 2-8,-2 2 1,-7 9 270,-2-4 0,-9 4-63,-1-4 1,5-1 44,5-3 1,6-4-68,-2-5-435,3-7 1,10-4-502,6-8 1,7-7 356,7-13 1,1-1-284,-1-13 0,1 0-17,-1-5 491,1-6 0,-1 5 0,0-5 0</inkml:trace>
  <inkml:trace contextRef="#ctx0" brushRef="#br0">28308 1137 7947,'8'7'-44,"-2"1"68,-6 6 0,0 2 370,0 2 0,-1 0-75,-4 6 1,-3-1-479,-6 6 1,-5-1 82,0 1 1,-5-6-37,5 1 0,2-7 4,7 2-139,-2-3 195,10-8 1,-3-2-162,10-6 0,3-11 1,6-3 1,5-3 48,0 2 0,2 3-2,-2 2 1,-2-1 57,7 7 1,-5-1 254,4 5 0,-5 6 29,1 4 1,-8 10 81,-2 9 1,-7 1-82,-2 7 0,-7 0 150,-7 1 0,-6 3-71,-4-3 0,-3-2-10,-1 2 1,-1-6-303,1 1 0,-1-5 114,1-4 1,6-8-570,3-7 284,3-6 0,3 2-99,4-10 1,4-3 121,10-6 0,3 0-49,6 0 1,2-1 80,3 1 0,1 0-19,4 0 1,3 0-16,-3-1 0,4-4 77,5 0 0,-3-6 128,3 2 0,-3-4 0,-1-2 0,-1-1 0,1-3 0,-7 3 0,5-11 0,-5 5 0</inkml:trace>
  <inkml:trace contextRef="#ctx0" brushRef="#br0">28550 1237 7947,'-2'-8'-667,"-3"3"702,4 4 0,-6 2 591,7 4 1,0 4-307,0 10 0,0 2-108,0 3 1,0 2-340,0-2 1,5 3 102,0 1 1,0 1-71,-5-1 1,-2 1 63,-3-1 0,-3 1-80,-6-1 0,-2 0-8,-3 1 0,-3-1-141,-6 1 0,-1-1 51,1 1 0,1-6-51,4 1 0,-3-7-598,7 2 320,7-3 537,5-8 0,7-2 0,0-6 0</inkml:trace>
  <inkml:trace contextRef="#ctx0" brushRef="#br0">28535 1734 7947,'24'0'-258,"0"0"1,-5 0 102,4 0 1,-5 0 1436,1 0-1031,-3 0 0,-7 0-691,1 0 337,-7 0 1,3-6-186,-6-3 1,0-4 287,0-1 0,-6-7 0,-2-1 0</inkml:trace>
  <inkml:trace contextRef="#ctx0" brushRef="#br0">28692 1308 7947,'14'8'0,"0"4"-67,0-2 0,-4 3 154,-1 1 0,1 0 236,4 0 0,-1 0-119,-4 1 1,2 4-234,-6 0 0,0 4-117,-5-4 1,-3 5 145,-7-5 0,-6 12 0,-12-1 0</inkml:trace>
  <inkml:trace contextRef="#ctx0" brushRef="#br0">28066 2132 7925,'-9'5'332,"-1"0"-222,7 6 157,-3-3 0,6 1-124,0 1 1,1-7-236,4 2 1,-2-4-441,7-1 0,-1-6 228,5-3 1,1-4-151,-1-1 1,5-1 138,0 1 0,0 0 315,-5 0 0,0 0 0,0-1 0,5 7 0,0 4 0,0-3-10,-4 3 0,-1-1 10,0 5 0,0 2 528,0 2 0,1-1-252,-1 7 1,0-2 221,0 1 1,0 2-112,1-6 1,-1 5-165,0-6 1,0 1-125,1-5 1,-1 0-424,0 0 66,-6 0-357,5 0 484,-12 6 1,5-2-194,-6 5 428,0-6-213,0 10 130,0-12 0,2 6-4,3-7 1,3-7 17,6-2 0,2 1-41,3-1 1,1 1-131,4-2 1,-2 4 214,-3 6 69,-3 0 0,3 8 327,-10 6 0,-3 2-187,-6 7 0,-6 1 6,-3 5 0,1-6-221,-2 1 1,7-7-278,-2 2 0,12-8-56,7-1 0,8-7-533,11 2 0,4-10 793,5-5 0,14-2 0,2-2 0</inkml:trace>
  <inkml:trace contextRef="#ctx0" brushRef="#br0">29374 1279 7902,'8'0'-407,"-1"7"-128,-7 2 0,-8 10 360,-7 5 0,-5 0 392,-9 4 0,1-3-300,0 8 28,-1-9 0,2 1 23,4-6 1,-3 5 8,7-5 0,-3-5 83,8-4 1,-3-7-166,7 2-15,4-4 1,1-2 42,10-4 1,4-3 76,10-6 0,-1 4 59,5 1 0,1 6 101,4-2 1,1 3-50,-1 2 0,1 13 128,-1 6 0,-6 6 315,-3 4 0,-9 4-220,-5 0 0,-4 5 60,-1-5 0,-1 5-81,-4-5 0,2 0-193,-7-4 0,7-7 40,-2-3 1,-1-8-135,1-2-67,0-5 0,5-4-352,0-10 1,7-9-601,2-5 0,4-4 129,1-5 864,0-4 0,7-11 0,1-3 0</inkml:trace>
  <inkml:trace contextRef="#ctx0" brushRef="#br0">29573 1166 7902,'19'0'0,"0"0"0,5 1 309,-5 4 0,5 3-54,-5 6 0,0 2-152,-5 3 1,-2 3 21,-2 6 0,1 1-114,-6-1 1,-1 1-145,-4-1 1,-6 5-390,-3 1 1,-9-1 88,-1-5 0,-6-1 243,1-3 0,-3 1-35,-1-6 0,4-6 37,1-9 0,4-2 44,-5-2 0,11 0 155,-1 0 1,9-11 15,1-3 0,4-4 39,4 4 0,9-5 145,6 0 1,11-5-5,-2 5 0,9 1-123,-4 3 1,2 1-182,-2 0 0,-2 1 122,7 4 0,-8 2 16,-1 7-37,-1 0 0,-18 2-21,-1 3 1,-9 7 32,-9 7 0,-7 7-29,-13-3 1,1 4 79,0 2 1,-1-1-59,1 0 1,-4-4 151,4 0 0,-2-7-82,11 2 0,1-3-24,9-2-126,-4-6 0,13-2-205,0-6 1,7 0-83,7 0 358,0-6 0,7-8 0,1-8 0</inkml:trace>
  <inkml:trace contextRef="#ctx0" brushRef="#br0">29602 1891 7902,'0'22'-351,"0"5"245,0-4 1,0-2 390,0-2 1,0-3 8,0-2 1,0-5 307,0 1-549,0-7-479,0 3 184,0-18 0,0 2 144,0-9 0,6-1-173,4 1 1,-3 0 95,3 5 0,1-1 34,8 1 0,-2 2 42,7 2 1,-5-1 136,5 6 1,-1 1-31,6 4 0,-1 0 180,1 0 1,-1 0-5,1 0 0,-7 4 187,-3 1 1,-5 6 103,-5-1 0,-2-3-156,-7 3 0,-2-1-142,-3 6 0,-7-1-87,-7 0 0,-7 0-244,3 1 1,-4 0 5,-2 4 1,3-5-308,2 1 1,3-3 199,7-7 255,6 0 0,-4-12 0,4 0 0</inkml:trace>
  <inkml:trace contextRef="#ctx0" brushRef="#br0">30455 1123 7902,'8'0'-577,"-2"0"0,-9 2 476,-7 2 0,1 9 299,-10 6 0,-3 5-201,-2-5 0,4 4-109,1-4 0,-2 0 137,2-5 1,5 1-203,4-1 345,7-6-101,-3 4 1,12-10 95,4 3 0,2-10-93,3-4 0,5 1-27,4-2 1,3 2-3,1-1 1,1-2 1,-1 6 0,0-4 37,1 4 1,-7 0-49,-3 5 1,-10 2-166,-4 2 1,-6 4 42,-9 6 1,-7 2 35,-16 3 0,-2-1 14,-3 5 1,-2-1-9,7 2 0,0 1 38,5-6 1,1 0-35,3-4 1,4-3 322,5-2-182,7-4 1,5-6 142,13 0 0,1-2-17,13-2 1,-1-4-17,6-6 1,5-1-145,4 1 0,5 0-3,4 0 1,2-1-55,3 1 0,-4 2 96,-10 2 0,-3 4-687,-7 6 220,-6 0 1,-9 1-233,-13 4 1,-14 3 306,-15 6 0,-6 2 290,-7 3 0,-7-3 0,-2 4 0</inkml:trace>
  <inkml:trace contextRef="#ctx0" brushRef="#br0">30327 1621 7902,'6'14'125,"4"0"1,-2 2 268,1 3 1,1-2-87,4 7 0,-5 0-63,1 4 1,-6-4-29,6-1 0,-7 0 27,2 0 0,-4-2-865,-1-7 0,0 0 385,0 0 0,0-4-228,0-1 213,0-5 0,0 0-73,0-8 0,0-4 67,0-7 0,7 0-37,2-4 1,1 1 27,4-5 0,-1 4 159,10-5 0,-4 7 299,5-2 1,0 4-178,4 6 1,5-2 314,0 6 0,1 0-51,-6 5 1,0 7 70,1 2 0,-7 4-144,-3 1 1,-5 2-71,-4 3 1,-6-2-35,-8 7 1,-11-2-165,-8 2 1,-10 7 135,-5-2 0,-8 2-6,-2-2 0,-2-1 29,7 1 0,-1-1 18,11 0 0,6-5 133,8-4-156,10-4 0,4-2 19,10-4 0,15-2-199,13-7 1,18-7 67,6-2 1,14-8 19,0-2 0,-31 3 0,0 0 0,0 1 0,-1 0 0</inkml:trace>
  <inkml:trace contextRef="#ctx0" brushRef="#br0">26971 2801 8329,'-7'-15'0,"2"1"0,-1 5 415,1-1-319,0 7 1,7 3-203,2 10 0,3 4 161,2 5 1,4 3-132,-4 6 0,-1 5 199,2 1-72,-7-8 0,9 0 49,-2-7 0,3 4 6,1-4 1,0-4 16,0-6 1,2-6-12,3 2 0,-2-3-126,7-2 1,-5 0 107,5 0 1,-5-7-138,4-2 1,1-4 25,5-1 1,1 0-161,3-1 1,5 1 89,9 0 0,8 5 33,7-1 1,4 2-64,-4-1 0,-1 1 91,-4 3 0,2 3 97,2-2 1,4 2-71,6 2 0,2-1 21,3-4 0,-4 3 15,4-2 0,-14-3-49,-5 2 0,-4 1 47,4 4 0,0 0-2,0 0 0,-6 0-32,-4 0 0,-4 0 0,-5 0 0,-4 1-23,-5 4 0,-2-2 34,-4 7 0,-2-7-33,-7 2 0,0 1 9,1-1 1,-1 4 167,0-4 1,0 4-166,0-4 1,-4 6 0,-1-1 1,-1 2 36,2 2 0,1 2 6,-6 3 0,4-1 35,-4 5 1,4-1-56,-4 2 1,0 3 129,-5-3 0,4-2-48,1 1 1,1-5 164,-1 1 0,-2-5-136,7-5 1,-1-1 189,6-3 0,-1-3-153,0 2 0,2-8 29,3-6 1,3-7-123,6-2 0,2-6 74,3 1 1,-1-3-217,6-1 1,-5-6 56,5 1 0,0 0-139,5 5 0,-1-1-86,1 1 1,6-4-64,3 4 1,-1-2 71,1 11 0,-2 1-87,2 9 1,-7-2 63,-7 6 1,-7 0 110,2 5 1,-4 0-161,-6 0 1,4 2 106,-3 3 0,-2-2 162,2 6 0,0-1-101,4 2 1,5-2-57,0-4 1,7-2 4,-2 3 0,8-4-123,1-1 309,0 0 0,-4 0 0,0 0 0</inkml:trace>
  <inkml:trace contextRef="#ctx0" brushRef="#br0">27355 3952 8415,'0'21'-546,"0"1"466,0 6 1,-4 7 199,-1 3 0,0 3 56,5 2 0,0 4 251,0 0 0,-5 7-254,1-2 1,-1-3-54,5-1 1,0-10-170,0-5 3,6-10 0,-3-2 13,7-7 0,-5-6-247,4-3 1,-4-4-376,4-1 0,-4-6 655,5-3 0,-7-10 0,3-4 0</inkml:trace>
  <inkml:trace contextRef="#ctx0" brushRef="#br0">27469 3910 8415,'30'-34'-181,"3"1"0,-1 6-238,6-6 0,0 3 431,4 2 0,-1 6 441,-3 3 0,2 3-136,-7 2 0,-5 1-173,-4 4 1,-6 2-72,1 7 0,-4 0 58,0 0 0,-8 7-45,-2 2 0,-3 10-28,-2 5 0,0 4-138,0 5 1,0 4 124,0 5 1,0 7-26,0 3 0,0 4 130,0 0 1,0 1-89,0 0 0,1 5-119,4-1 0,-2 3-87,7-3 0,-7-4 3,2 0 0,-4-7 71,-1-7 1,0-7-219,0-2 0,-1-11 81,-4-4 1,2-5 35,-7-4 0,1-4-8,-5-6 1,-2-1-94,-3-4 1,3-3 96,-3-6 1,-3-7 174,-2-2 0,-3-11 0,-1-2 0</inkml:trace>
  <inkml:trace contextRef="#ctx0" brushRef="#br0">27611 3938 8323,'7'-8'-44,"-6"2"1,6 7-84,-7 4 0,0 0 188,0 9 1,-7-1 116,-2 10 0,-10-2-253,-5 7 0,-3-7 116,-1 7 0,1-7-57,3 3 0,4-7 48,5 2 1,1-5-162,0-4 1,6-3-109,3-2-25,-3-3 1,12-2 145,-4-10 1,14-2-160,0-3 1,10 1 248,-1 0 0,4 1-90,2 4 0,-2 3 267,-4 6 1,3 0-83,-7 0 0,-2 6 138,-8 3 0,-2 6-11,-7 4 0,-2-2-31,-3 7 1,-7-5-53,-7 4 0,-5-4 12,5 5 0,-5-11-49,6 1 1,3-5 60,6 1-278,6 2 144,-4-10 0,9 4-135,3-6 1,9 0 62,10 0 0,4 0 38,5 0 1,-3 0 13,3 0 1,-4 0-9,-6 0 1,-2 7 3,-7 2 0,-1 4 6,-4 1 0,-2 6 127,-7 4 0,0 1-106,0-1 1,-7 3 340,-2-3 1,-4 2-21,-1 3 1,0-1 17,0 1 1,1-7-214,3-3 0,4-3 190,6-2-257,0-6 0,2-2-182,2-6 0,6-8-359,9-6 1,3-8 264,6-11 1,1-4-522,-1-5 0,-1-12 178,-3-3 1,-2 2 275,-3 3 1,-3-7 0,4-6 0</inkml:trace>
  <inkml:trace contextRef="#ctx0" brushRef="#br0">28294 3625 8323,'28'-22'0,"-1"2"107,-3 5 1,-4 7 732,-6 4-684,1 2 0,-7 4-176,-4 2 0,-4 6-240,-4 9 1,-11-2 149,-8 7 0,-4 0-47,-2 4 1,1 0 144,0 1 0,5-9-184,4-5 168,4-1-109,7-13 0,3 6 45,10-7 1,9-11 6,10-3 1,3-4-99,1 4 1,0-5 131,1 0 0,-1 0 73,1 5 1,-2 4-102,-4 1 1,3 6 254,-8-2 1,6 3-11,-5 2 1,0 0 34,-5 0 0,1 7-42,-1 2 0,-6 5 248,-4 5 1,-4 3-43,-4 7 0,-4 3-220,-6 5 0,-7 1-184,-3 10 0,1 2 50,-6 2 1,7 4-281,-11 1 0,6-7 224,-6-3 0,3-9-94,1-4 0,9-6-373,6-4-406,-1-4 304,8-12 0,0-14 3,7-13 611,0-6 0,13-16 0,-5-4 0</inkml:trace>
  <inkml:trace contextRef="#ctx0" brushRef="#br0">28336 3810 8323,'7'-8'-392,"-6"2"1,7 12 754,-3 4 1,-3 9-50,2 4 0,-4 4-349,-4 2 1,-4-1-50,-7 0 0,3-6-191,2-3 0,-1-3 88,6-2-152,1-6 246,4-1 0,1-7 77,4 0 1,3-7-145,6-2 0,5-4 34,0-1 1,6 0 128,-1 0 1,3-1-3,1 1 1,-4 0 115,0 0 0,-1 1-54,6 4 0,-1 2 162,1 7 0,-7 0 57,-3 0 0,-3 0-84,-2 0 1,-6 2 3,-4 3 1,-4 1-81,-4 3 0,-6 9-10,-9-4 1,-8 5-47,-6 0 1,0-2-174,5 7 1,-6-2 90,1 2 0,2 1-329,7-6-62,3 0 331,14-5 1,0-4-90,7-1 0,7-6 89,2 2 1,8-3 17,2-2 0,5-5 42,-5 0 0,5 0 14,-5 5 1,6 0 17,-1 0 1,-2 0 131,1 0 1,-5 7 78,1 2 0,0 4-55,-5 1 1,2 5 7,-11 0 1,-1 6-45,-4-1 1,-11 8 111,-3 1 1,-10 6-87,1-1 0,-3 2-65,3-2 0,-4 1-32,3-6 1,-1 0-177,1-4 0,2-7-171,3-3 1,3-10-109,-3-4 118,3-3 0,4-10 42,2-6 1,4-13-960,6-11 1189,6-10 0,9-8 0,7-9 0</inkml:trace>
  <inkml:trace contextRef="#ctx0" brushRef="#br0">28550 4180 8267,'0'14'0,"-7"0"46,-2 0 1,-5 0 211,-5 1 1,3 4-1,-3 0 1,-2 4-120,2-4 0,0 0-178,5-5-97,6 1 251,2-7 0,9-2-297,7-6 0,1-6-71,12-4 1,1-3-72,5-1 1,-6 5 110,1-1 0,0 2-45,4-1 1,-4 3 180,-1 6 0,-5 0-129,1 0 299,-10 0-121,-2 0 0,-11 6 363,-5 3 1,-2 4-129,-13 1 0,1 5 84,-6 0 0,2 6-135,4-1 1,-4 3-118,3 1 0,5-5 35,5-5-240,0-2-303,12-8 0,2-5 211,10-12 0,8-9-305,6-15 1,0 2 562,4-7 0,-2 0 0,8-5 0</inkml:trace>
  <inkml:trace contextRef="#ctx0" brushRef="#br0">28862 4194 8267,'35'-14'0,"-6"4"-80,-1 1 0,-1 4 171,-8-5 0,-5 7 1085,-4-1-752,-7 2 1,0 8-182,-13 4 1,-1 4-16,-12 5 1,-1 3-146,-4 6 1,-6 1 108,1-1 0,6 2 31,8 4 0,5-9-284,5 3 0,2-4 21,7 0 0,8-9-396,6-5 0,7-7 235,7 2 1,7-7-536,3-7 1,-3-1 51,-2-9 0,-3-1 684,-1 1 0,-1-13 0,0 2 0</inkml:trace>
  <inkml:trace contextRef="#ctx0" brushRef="#br0">27171 2289 8340,'-15'-19'0,"1"0"0,5 5 130,-1 4 0,5 7 70,-4-2 0,4 4-170,-4 1 0,-1 3 24,-4 6 1,-2 2-319,-3 13 0,2 0 129,-7 4 0,0 1 176,-4-1 0,0 7 32,-1 3 0,-1 3-26,-3 2 1,1 5-212,-6 5 0,2 2 158,-2 2 1,-8 0-288,4 0 0,-6-2 322,1-3 0,3-3-29,-4-6 1,-1-1-71,2 1 0,1-1 76,8 1 0,5-2 65,9-3 0,-1-2-60,6-2 0,5-6 50,4 0 1,7 1 74,-1-5 0,2-2-131,2 1 1,0-4 324,0 5 0,8-2-297,6 2 0,2 1 144,8-6 1,6 2-84,8-2 0,4-2 96,6 7 1,2-1-35,7 6 1,0-1 71,0 1 0,0-1 129,-1 1 1,1 4 4,0 0 1,6 5-150,4-5 0,-4 0-2,-1-4 1,-10-1-157,-5 0 0,-9-5 113,-5-5 0,-9 0-158,-5 1 0,-5-8-109,-4 3 1,-4-3-192,-6 3 1,0-4-350,0-1 0,0 1 639,0 4 0,-6 0 0,-2 0 0</inkml:trace>
  <inkml:trace contextRef="#ctx0" brushRef="#br0">27014 5971 8094,'14'0'0,"5"0"-312,0 0 0,7 0-986,-3 0 1298,-2 0 0,6-6 0,-5-2 0</inkml:trace>
  <inkml:trace contextRef="#ctx0" brushRef="#br0">27028 6227 8094,'21'0'0,"-1"-7"-484,4-2 0,-2-4-54,-3-1 671,-3 0 1,3 4-92,-10 1-90,-2 6 1,-9 4-21,-3 14 0,-7 0-16,-7 9 0,-6 0 109,1 4 0,2 1 2,-2-1 1,7-1 151,-2-3 1,9-4-41,6-6 9,2-6 0,10-1-117,6-7 1,2-11 22,8-4 0,-1-8-28,6-1 1,-1-1-127,1 1 0,-7-3 4,-3 3 0,-4 2-455,0-1 551,-7 5 0,4-9 0,-4 5 0</inkml:trace>
  <inkml:trace contextRef="#ctx0" brushRef="#br0">27256 5658 8094,'6'-8'-202,"-3"2"-51,7 6 0,-7 3 418,2 7 0,1 2 403,-1 17 1,1 1-299,-1 8 1,-4 9-142,4 0 1,-3 12 115,-2 2 1,-2 7-355,-3-1 0,4 7 168,-4 2 0,2-8 21,-2-12 1,4-5-153,-4-8 0,3-9 1,2-5 0,5-7-393,0-8 284,0-6 1,-1-3-144,1-10 1,0-4-466,-5-10 1,4-3 787,1-7 0,0-12 0,-5-3 0</inkml:trace>
  <inkml:trace contextRef="#ctx0" brushRef="#br0">27498 5502 8200,'12'9'70,"-2"1"1,-2 1 215,-4 8 1,-2 11 59,3 12 0,-4 7-100,-1 8 1,-6 6-194,-4 4 0,3-2 194,-3 1 0,1 0-456,-6 5 0,7-1 13,4-4 1,-3-9-298,3-10 1,-1-6 181,5-7 0,0-3-636,0-12 481,0-6 1,0-8 103,0-10 1,0-9 430,0-10 1,-6-9 0,-2-4 0</inkml:trace>
  <inkml:trace contextRef="#ctx0" brushRef="#br0">27483 5843 8123,'15'-6'0,"4"4"163,-1-3 1,1 4 35,-4 1 0,-1 0-81,0 0 0,-6 1 42,-3 4 0,-4-2-201,-1 7 0,0-1-157,0 5 1,-11 1 170,-3-1 0,-5 0-54,0 0 1,2 5 123,-7 0 1,11 0-670,-1-5 381,9 1 1,-1-1 8,6 0 0,2-6 158,2-3 1,6-4 9,9-1 0,-2 0 23,7 0 0,-5-5-51,5 1 438,-7-1-221,4 5 1,-14 3 262,-2 7 1,-14 1-1,-6 12 0,-7 1 147,3 4 0,0 1-262,5-1 1,2-6 38,2-3-216,4-3 1,7-8-200,4-3 1,9-16-574,10-8 0,3-11 374,1-3 0,-1-7-1083,-3 2 1389,3-3 0,-5-8 0,6-1 0</inkml:trace>
  <inkml:trace contextRef="#ctx0" brushRef="#br0">27881 5701 8088,'8'8'0,"-3"6"0,-5 6 143,-5 9 0,-3 6-103,-6 3 0,-5-2-71,0 2 1,-1-7 25,1 3 1,8-4-10,-3-2 1,7-4 27,-2-1-10,6-5 1,-2 2-183,10-6 0,-2-1 36,6-3 110,1 2 1,4-4 2,0 6 1,-6-4-38,-3-1 0,1 1 45,-1 4 0,0 0 2,-5 0 0,-2 5 21,-3 0 1,2 0 42,-6-4-227,5-1 148,-8 0-309,10 0 1,-4-8 97,6-6 0,0-6 245,0-8 0,6-7 0,2-1 0</inkml:trace>
  <inkml:trace contextRef="#ctx0" brushRef="#br0">27953 5928 8038,'14'-28'-844,"5"-5"633,0-1 0,6 0 740,-1 1 1,2-2-107,3-3 1,-1 0-148,1 10 1,-6-4-154,1 8 0,-2-1-169,2 1 0,-3 4 13,-7 6 1,-2 4-241,-2 1 0,-4 4-968,-6-5 778,0 7 463,0-3 0,-6 6 0,-2 0 0</inkml:trace>
  <inkml:trace contextRef="#ctx0" brushRef="#br0">28223 5445 8038,'-7'14'306,"6"0"0,-7 2 56,3 3 0,2-2-132,-7 7 1,1 1 2,-5 9 0,-2-3-107,-3 7 0,2-6-167,-7 1 0,8 0 141,2-5-242,0 4 0,12-16-159,-3 3 305,4-10 1,7-2-17,4-7 0,4-7 4,5-2 1,1-4-98,4-1 0,3 0-58,-3 0 0,-4 1-162,-1 3 1,-3-1-894,-2 7 512,-6-7 343,-2 9 1,-17 0 362,-3 7 0,-10 13 0,2-3 0</inkml:trace>
  <inkml:trace contextRef="#ctx0" brushRef="#br0">28109 5900 8038,'-22'35'-116,"3"2"1,3 5-141,2 0 1,4-1 341,1-3 1,6 2 178,-2-7 1,3-5-149,2-4 23,0-7 1,2-1 121,3-6-131,-4-7 1,6-3-205,-7-10 0,0-2-58,0-3 1,0 1-485,0 0 398,0 0 0,0 0-18,0-1 1,-5 6 290,0-1 1,0 6-238,5-6 237,7 7 1,1-8-93,6 6 1,6-6 273,4 2 0,3 1-13,1-2 0,1 2 43,-1-1 0,1-4-64,-1 4 1,1 3 18,-1 1 1,-6-2 9,-3 3 1,-3-1-97,-2 5 0,-6 2-4,-3 2 0,-7 4 14,-7 6 1,-2 2-226,-13 3 0,-6 2 13,-8 2 0,3 3-114,2-7 0,9 0 182,5-5-3,10 0 0,-4 0 0,5 0 0</inkml:trace>
  <inkml:trace contextRef="#ctx0" brushRef="#br0">28450 5871 7934,'-8'-14'0,"4"5"303,8-1 1,6 5-28,9-4 0,3 0 3,6-6 1,9 1-219,5 0 0,12-7-170,8-2 0,2-4 117,-7-2 1,-5 6-119,-14-1 0,-9 7-760,-10-2 263,-10 3 297,-3 2 1,-12 1-13,-3 4 0,-6 2-287,-4 7 609,-3-6 0,-6 4 0,-1-4 0</inkml:trace>
  <inkml:trace contextRef="#ctx0" brushRef="#br0">28791 5488 7642,'7'14'-266,"2"0"0,4 5 764,1 0 1,0 12 70,0 3 0,-6 7-189,-3 6 1,-3-1 16,-2 6 1,0 0-91,0 5 0,-2-5-230,-3 0 0,-1-4 31,-3 4 0,-2-6-53,6 1 1,-5-9-96,6-5 1,-6-4-808,5-6-702,1-2 1123,-3-13 0,6-15-341,-4-12 0,-1-12 340,1-7 1,-1 0 426,1-5 0,-3 4 0,-6-10 0</inkml:trace>
  <inkml:trace contextRef="#ctx0" brushRef="#br0">28720 5942 7663,'-6'21'0,"3"0"486,-7 2 1,2 4-106,-1-3 1,-4 3-396,4 1 1,-4-6-23,-1-3 0,6-3 19,3-2 0,2-6-279,-2-3-204,4-4 1,1-9 499,9-6 0,4-13 0,1-9 0</inkml:trace>
  <inkml:trace contextRef="#ctx0" brushRef="#br0">28848 5843 7934,'14'0'22,"-1"2"-12,-3 2 1,-3 6 654,-2 9 0,-3 3-209,3 6 1,-4 1-638,-1-1 0,0-4 120,0-1 1,-5-4-421,1 5-251,-1-6 163,5 2 1,5-14 568,-1-6 0,7-12 0,-3-10 0</inkml:trace>
  <inkml:trace contextRef="#ctx0" brushRef="#br0">29118 5445 7934,'15'0'361,"-8"6"-283,-2 4 1,-3 9 291,-2 4 1,-2 4-163,-3 2 0,-2 4-311,-8 0 1,1 5 96,0-5 1,1-1 21,4-9 0,3-2-436,6-7 304,0 0 1,11-6-111,3-3 1,9-10 48,1-4 1,8-9-52,1-1 1,11-1 15,-1 1 1,4 8 47,1-3 1,-4 4 79,3 1 1,-4 2 157,-5 7 0,1 0 398,-6 0 0,-1 7-240,-8 2 0,-4 5 314,-5 5 0,-6 2-197,0 3 1,-5 4 36,0 0 1,-8 2-48,-6 8 0,-9-4-277,-4 3 1,-6 1-45,-4 5 0,-3 0-268,-7-1 0,0 1 14,1 0 1,5-9-317,4-5 0,3-9-129,2-10 0,6-4 282,3-6 0,3-13-42,2-6 0,4-12 441,1-7 0,5-3 0,0-2 0,2 1 0,2-1 0,0 0 0</inkml:trace>
  <inkml:trace contextRef="#ctx0" brushRef="#br0">29232 5957 7934,'0'-22'-177,"-1"9"396,-4 13 0,-3 8 1,-6 11 1,-5 3 228,0 6 0,0 1-105,5-1 0,-4 1-235,4-1 1,-3-1 36,7-3 1,4-4-211,1-6-110,4 1-216,1-8 1,7-3-4,8-14 0,-1 1 186,5-10 1,-2-3-366,2-2 0,-1 2 140,5-2 1,-1 5 125,2-5 0,1 12 306,-6-2 0,0 4 0,-5 1 0,1 2 25,-1 7-22,-6 0 0,-2 7 318,-6 2 0,-1 5-158,-4 5 1,3-1 509,-3 5 1,-1-4-364,1 5 1,1-7-434,4 2 123,6-3 0,2-2 0,6 1 0</inkml:trace>
  <inkml:trace contextRef="#ctx0" brushRef="#br0">30441 5502 8054,'-10'0'0,"1"0"0,-1 4 441,-4 1 1,0 6-5,0-1 0,-5 7-7,0 2 1,-7 11-257,3-1 1,-4 7-15,-2-3 0,-4 2-128,0-2 0,-2-5-292,2 1 1,5-1-554,-1-4 1,2-4 137,8-1-866,0-3 758,12-8 783,7-8 0,14-14 0,8-8 0</inkml:trace>
  <inkml:trace contextRef="#ctx0" brushRef="#br0">30142 5815 8030,'21'0'238,"-6"0"1,6 12 4,-7 7 1,-6 6 342,-3 4 0,-4 6-205,-1 2 1,0 0-299,0 1 1,-4-5 99,-1 5 1,-1-7-136,1 3 0,3-6-141,-2-4 0,-3 1-449,2-6 1,1 0-1225,4-5 1766,0-6 0,0 5 0,0-5 0</inkml:trace>
  <inkml:trace contextRef="#ctx0" brushRef="#br0">30327 5928 7986,'35'-22'219,"-4"-3"-183,7 6 1,2-5-185,7 5 0,2 0 41,3 5 1,-4 0 33,-11 0 1,-2-1-506,-6 1 578,-7 0 0,-2 0 0,-5 0 0</inkml:trace>
  <inkml:trace contextRef="#ctx0" brushRef="#br0">30512 5573 7986,'-5'14'0,"0"0"0,0 7 438,5 2 1,-1 6-69,-4 4 1,4 3-55,-4 7 1,2 1-64,-2 4 1,-1-4-35,-4 3 1,-1 4 112,6 1 1,-4 5 189,4 4 0,0-7-150,5 3 0,2-14 86,3-1 1,9-15-101,10-3 1,9-8-76,5-7 1,9-6-49,5-12 1,4-9-137,0-15 1,-5-5-63,-4-9 0,-2-8-487,-3-7 0,2-1-20,4 1 0,-4 2 44,-20 27 1,0 0 0,18-29-1846,-4-4 2271,3 0 0,-11-9 0,-13 38 0,-1 0 0,14-37 0,-15 36 0,-1 0 0</inkml:trace>
  <inkml:trace contextRef="#ctx0" brushRef="#br0">18654 5999 8122,'14'-9'-681,"1"-1"0,-1 2 392,0-1 0,0-2 450,0 6 1,1-4-178,-1 4 0,0-6-111,0 1 110,1 4 9,-1-7 441,-6 12-264,-2-5 1,-6 7 21,0 4 0,-6 3 198,-4 6 0,2 2-28,-1 3 0,1-2-88,-2 7 1,-1-7-419,7 2 1,-1-3 137,5-2 0,-5 0 7,0 1 0,1-1 0,4 0 0</inkml:trace>
  <inkml:trace contextRef="#ctx0" brushRef="#br0">18512 6383 8101,'6'-14'0,"4"0"0,4 0 0,5-1 0,0 0-349,9-4 1,-1 3 207,11-3 1,-6 3 409,1 2 1,-3 1-228,-2 4 0,-1-2-28,-3 6 0,1 0 23,-6 5-25,0 0 1,-6 2-27,-4 2 0,-4 6 64,-10 9 0,-9 3-266,-10 6 1,-3 6-34,-1-1 1,-2 5 15,-3-5 1,1 5 100,-6-5 1,7-5 26,-3-4 0,11-7 202,4 2 1,3-4-157,2-6 187,6-3 1,8-6-85,9 0 1,10-7 285,5-8 1,8 0-42,1-9 0,6 5-125,-1-5 1,-1 0-211,0-4 1,1 4-174,5 1 0,-8 1 11,-7-2 1,-6 8 99,-7 7 108,-8-1 0,-13 2 0,-10 2 0</inkml:trace>
  <inkml:trace contextRef="#ctx0" brushRef="#br0">18540 6397 8101,'10'16'-166,"-1"3"0,-6 3 97,2 7 0,-3 1 44,-2 3 1,0 5 680,0 9 1,-11 4-219,-3 6 0,-9-1-160,4 1 0,-4-5-94,4 1 0,-5-8-223,5 3 1,0-6-105,5-4 0,6-3-308,3-6 0,2-7-473,-2-3 701,4-10 1,-1-4-919,7-10 1141,6-9 0,-3-8 0,6-7 0</inkml:trace>
  <inkml:trace contextRef="#ctx0" brushRef="#br0">18654 6767 8101,'22'-22'0,"-1"-3"300,-7 6 0,0 4 285,0 6-299,1 6-66,-7 3 0,-2 12-459,-6 7 0,-6 7 101,-4-3 0,-7 6-35,-2 4 0,-2-3 97,2 3 0,3-4 136,-3-6 1,4-2-181,0-7 0,6-1 65,0-4-52,5 4 0,0-13 94,8 0 0,4-7-119,6-7 0,2-2 16,3-2 0,2 0-81,2-6 0,4 2 140,-3-1 0,-3 2-24,-3 7 0,-2 4 186,-1 1-167,-1 6 226,-6 3 0,-2 14 61,-6 10 0,-5 3 84,0 1 1,-6 2-136,2 3 1,-8 3 121,-2 7 0,0-7-123,4-2 0,1 0 114,0 0 1,0-3-254,0-7 0,6-4 211,3-5-331,3-8 1,4-3 42,3-14 0,3-1-373,6-13 1,2 1 96,3-6 1,-2 1-58,7-1 0,-2 1 67,1 0 0,4 1-48,-3 3 1,-2 5 314,2 10 0,-7 2-260,2 7 617,-9 0 1,-4 11-191,-6 4 1,-2 8 346,-2 1 1,-4-2-151,-7 2 1,-3-1 23,-1 6 0,-5-5-20,5-1 0,0-5-138,5 1 1,0-4-314,-1 0 217,1-8-640,0 0 0,4-14 254,1-2 1,6-10 293,-2-5 0,16-9 0,5-3 0</inkml:trace>
  <inkml:trace contextRef="#ctx0" brushRef="#br0">19436 6028 7771,'0'14'220,"-1"0"250,-4 0 1,-3 9-298,-6 5 1,-2 2-46,-3 8 1,0 1 44,-9 9 1,-4-4 3,-11 3 0,5 1-848,0-6 630,1 4 1,-5-16-71,5 3 0,3-4-338,11-5 0,2-6-1200,7-8 944,6-4 705,2-12 0,12-8 0,2-8 0</inkml:trace>
  <inkml:trace contextRef="#ctx0" brushRef="#br0">19265 6355 8168,'10'1'339,"-1"4"0,-4 3-82,5 6 1,-7 7 114,2 2 0,-4 6-127,-1 4 0,0-1-155,0 6 0,-6-1 57,-4 6 0,4-5-129,1 0 1,2 0-161,-2 4 1,4 0 149,-4-5 1,5-3-1609,5-11 1133,-4 4 0,7-13-337,-3 1 1,-3-9 803,2-11 0,4-9 0,0-8 0</inkml:trace>
  <inkml:trace contextRef="#ctx0" brushRef="#br0">19664 6113 8108,'17'-8'202,"-3"3"210,-9 4 1,1 7-60,-6 4 1,-8 4 34,-6 5 1,-8 5-152,-11 9 1,1-2-765,-6 7 0,7-1 104,-2 0 0,4-2-88,5-6 0,4-1 174,6 0 0,4-1 337,1-3 0,6-3 0,-4-7 0</inkml:trace>
  <inkml:trace contextRef="#ctx0" brushRef="#br0">19592 6369 8108,'38'-19'-161,"0"0"1,-1 6-202,1-6 1,-4 4 997,-5 0 1,-7 8 337,-3 2-1020,-3 3 55,-8 2 0,-8 7-666,-10 2 0,-14 10 127,-4 5 530,-4-4 0,-2 7 0,-3-5 0</inkml:trace>
  <inkml:trace contextRef="#ctx0" brushRef="#br0">19536 6540 8108,'6'14'-93,"-4"0"47,2 0 0,-2 7 828,-2 2 0,0 0-243,0 0 1,-5 1-602,0 4 0,-6 1-109,2-1 0,3-1-43,1-3 1,-2-4 268,3-5 1,-1-1-478,5 0-380,0-6-575,0-2 482,0-25 895,0-4 0,6-20 0,2 0 0</inkml:trace>
  <inkml:trace contextRef="#ctx0" brushRef="#br0">19664 6412 8108,'17'6'96,"-3"3"0,-4 10 36,-1 5 1,-3 9 629,-6 5 0,0 3-252,0 2 0,0 0-58,0-1 1,0 6-211,0-1 0,0 0-64,0-4 1,5 0-444,0-1 1,4-4 258,-4 0 0,5-11-906,-6 1 0,1-9 74,-5 0-1041,6-3 1879,-4-8 0,4-2 0,-6-6 0</inkml:trace>
  <inkml:trace contextRef="#ctx0" brushRef="#br0">20047 6625 8057,'19'0'-125,"0"0"1,0 0-175,-4 0 0,-1 0 1462,0 0-467,-6 0-1376,-2 0 0,-7 6-26,-4 4 706,-9 2 0,-2 9 0,-5 1 0</inkml:trace>
  <inkml:trace contextRef="#ctx0" brushRef="#br0">20005 6867 8057,'14'0'0,"-4"0"529,-1 0-371,0 0 0,7 0 718,3 0 0,-3 0-854,3 0 1,-3 0-23,-2 0 0,-6 6 0,-2 2 0</inkml:trace>
  <inkml:trace contextRef="#ctx0" brushRef="#br0">21171 5360 8052,'-7'14'0,"6"-3"-361,-4 3 0,-1-3 133,1 8 0,-1-3 709,1-2 0,3 2-145,-2 3 1,-3-2-243,3 7 1,-1-5 53,5 5 1,0-5-165,0 4 0,0 1 16,0 4 0,0 7 0,0 1 0</inkml:trace>
  <inkml:trace contextRef="#ctx0" brushRef="#br0">20986 5985 8094,'9'2'-597,"1"2"0,-5 4 610,4 7 0,-6-1 445,2 0 1,1 5-976,-1 0 244,0 0 1,-7 0 29,-3 0 1,2 0 242,-6-5 0,-1 0 0,-4 0 0</inkml:trace>
  <inkml:trace contextRef="#ctx0" brushRef="#br0">20815 6241 8094,'7'-8'-158,"5"-5"-40,7 4 1,8-4 384,1-1 0,2 0-62,8 0 0,-6-2-328,1-3 0,2 3 77,-2-3 0,-6 3 199,-8 2 0,-3 2 36,-2 2-43,-6 4 1,-2 7-68,-6 4 0,-8 9 1,-6 10 0,-8 8-106,-11 1 1,3 6 76,-4-1 0,0 3 186,1 2 0,6-7-149,8-3 1,5-4 442,4-5-294,-3-4 1,18-12-44,0-3 0,12-4-76,7-1 0,3-8 49,1-6 0,1-2-332,-1-7 1,1 1 97,-1-2 1,-6-1-337,-3 6 0,-5 0 483,-4 4 0,2 1 0,-4 0 0</inkml:trace>
  <inkml:trace contextRef="#ctx0" brushRef="#br0">20943 6227 8094,'8'-2'-537,"-3"-3"1,-2 4 586,2-4 30,-4 4-489,6 1 263,-7 0 146,0 0 0,0 0 0</inkml:trace>
  <inkml:trace contextRef="#ctx0" brushRef="#br0">21028 6213 8094,'-7'7'-382,"0"0"652,7-7 1,8-2 423,6-3 0,2 2-571,8-6 0,0-1 24,4-4 0,-1 0-204,-3 0 0,-4 1 61,-6 4 1,1 2-135,-1 7 47,-6 0 0,-4 3-194,-8 7 0,-4 1 75,-6 13 0,-7-1-106,-3 6 1,-3-1 56,-1 1 1,1-2 114,3-4 0,4-2-81,6-7 0,1 0-23,4 0 240,2-6 0,14-1 0,0-7 0</inkml:trace>
  <inkml:trace contextRef="#ctx0" brushRef="#br0">21341 6341 9304,'-6'-2'495,"6"-3"1,6 2-409,8-6 0,7 4 213,3-5 0,3-4-258,1-5 1,5 0-326,0 5 0,1 0-58,-6 0 0,-6 4-1119,-3 1 881,-9 5 1,-6 9 225,-8 9 1,-12 15 352,-13-1 0,-5 10 0,-9-1 0</inkml:trace>
  <inkml:trace contextRef="#ctx0" brushRef="#br0">21441 6412 8139,'-41'33'-87,"3"0"1,3 2-41,7-2 1,6-5 631,3 1 428,3-1-584,8-12 1,3-2-95,10-9 1,9-5-48,10-5 1,9-7 31,5-7 1,5-7-255,4 3 1,2-4-149,3-2 0,-3 1-219,-6-1 1,-7 7-31,-3 3 1,-6 4-1059,-8 0 844,0 1 0,-19 6 625,0 4 0,-13 2 0,-9 2 0</inkml:trace>
  <inkml:trace contextRef="#ctx0" brushRef="#br0">21526 6085 8109,'8'20'-95,"-2"2"113,-6 7 1,-1 1 204,-4 3 0,-3 3 223,-6 7 0,-2 0-443,-3-1 1,3-4 27,-3 0 1,5-6-85,5 1 1,-2-3 101,6-2 1,-5-6-818,6-3 86,-1-3 226,5-8 1,0-5 2,0-12 453,0-7 0,6-13 0,2 1 0</inkml:trace>
  <inkml:trace contextRef="#ctx0" brushRef="#br0">21668 6042 8109,'13'6'0,"-4"4"0,-2 4 388,-7 5 1,0 3-82,0 6 1,0 7 101,0 3 0,-2 0-166,-3 5 1,2-9-131,-6 9 1,1-5-5,-2 0 1,2 1-232,4-5 1,2 4-798,-3-5 1,4 5 268,1-5 650,0 0 0,0-5 0,0 1 0</inkml:trace>
  <inkml:trace contextRef="#ctx0" brushRef="#br0">22038 5843 8058,'14'0'710,"0"0"0,-6 6-407,-3 4 0,-5 4-523,-5 5 0,-7-2 103,-7 7 0,-5-7 31,5 2 0,-2 2-73,3-2 1,2 0-565,-3-5 33,9 0 414,4 0 252,6-6 0,6-3-149,4-10 0,9-1 357,4-3 0,4-7-93,2 6 0,-1-7 20,1 3 1,4 4 26,0-4 0,-1 3 41,-9-3 0,4 1 34,-3 4 0,-4 1 358,-1 3-317,-3 3 0,-3-2-81,-4 8 1,-4 0-270,-10 5 0,-3 5 81,-6 5 1,-6 2-114,-4-2 0,-3-2-168,-1 7 1,-2-5-199,-4 4 1,6-7 118,-1-2 0,3-1-168,7-8 1,4-1 542,6-4 0,1-6 0,-1-3 0,2-4 0,7-1 0,0 0 0,0-1 0</inkml:trace>
  <inkml:trace contextRef="#ctx0" brushRef="#br0">22010 6042 8058,'6'-8'-526,"-3"-3"-658,6 6 1945,-5 1 12,8 4-558,-10 0 1,3 7 12,-10 8 0,2 7-16,-7 11 1,1 3 12,-5 7 1,-5 0-181,0-1 1,0 6-38,4-1 0,1 5-144,0-4 1,0-3-477,0-7 0,6 0 347,3-9 0,-1 1-758,1-11 1023,0-7 0,5 1 0,0-5 0</inkml:trace>
  <inkml:trace contextRef="#ctx0" brushRef="#br0">22095 6269 8058,'6'-7'-435,"-4"-6"463,4 11 256,-6-4 0,-6 11-361,-4-1 1,-2 8 76,-3-3 0,1 4-40,0 1 77,0 6 1,4-1-107,1 0 96,6 0 1,-2-12-74,10 2 0,4-4 7,10-10 1,-2-3-9,7-6 1,0-5-20,4 0 0,-4-5-10,0 5 0,-5 5 127,4 5 0,-5 1-78,1-2 0,-8 4 259,-2 6 0,-6 2-73,2 2 1,-5 6 191,-5 9 1,-9 8-25,-10 6 0,-2 0 0,-3-5 0,1 2-184,-1 4 0,2-6 47,4 0 0,-1-1-195,10-8 1,-4 5 31,9-5 0,3-5-390,1-4 150,3-7-38,2 3 1,11-8-55,4-2 1,7-6-29,-3-9 0,6 4 89,-1-4 0,2 3-57,3 2 1,-1-5 203,1 0 0,-1 1-71,1 9 0,-7-2 291,-3 6 1,-3 0-92,-2 5 0,-6 2 444,-4 3 0,-4 2-73,-4 8 0,-6 4 110,-9 0 0,2 4-161,-7-4 0,5 5-106,-5-5 1,2 0-235,-1-5 1,-3 0 133,7 1-1210,0-1 478,5-6 1,6-8-995,4-10 1580,2-9 0,2-3 0,0-6 0</inkml:trace>
  <inkml:trace contextRef="#ctx0" brushRef="#br0">22450 6042 8058,'21'-8'0,"-5"0"0,3 3 0,-4 4 477,0-4-219,-1 4-936,-6 1 0,-2 6 40,-6 3 638,-6-2 0,-9 12 0,-7-4 0</inkml:trace>
  <inkml:trace contextRef="#ctx0" brushRef="#br0">22464 6198 8058,'0'15'0,"0"5"138,0 4 1,0 3 207,0 1 1,0 1 431,0-1 0,-1 0-418,-4 1 0,4-5-319,-4-1 0,-1-5-770,1 1 475,0-4-1405,5 0 913,0-1 746,0-6 0,0-2 0</inkml:trace>
  <inkml:trace contextRef="#ctx0" brushRef="#br0">22607 5999 8058,'42'-30'-32,"1"-3"0,-5 5 146,0-1 0,-2 1 98,2 4 0,-3 4 137,-7 1 0,-6 4 153,-3 6 1,-3-2-157,-2 6 0,-6 2-37,-3 8 0,1 3-255,-1 6 0,0 5 63,-5 0 0,0 11-146,0-2 1,-2 10 77,-3 0 1,4 3-64,-4 2 0,4 6-120,1 3 1,0 8-146,0 1 0,0 1-95,0-5 0,-5 0 4,0 0 0,-4-7-20,4-2 1,-6-4 103,1-1 1,-1-7 2,2-3 0,-4-9-39,4-5 0,-4-10-55,-1-4 0,0-5 151,-1-5 0,1-4 226,0-10 0,-7-10 0,-1-7 0,-6-7 0</inkml:trace>
  <inkml:trace contextRef="#ctx0" brushRef="#br0">22649 6127 8019,'13'2'-82,"-4"3"0,-2 2 620,-7 8 0,0 5-100,0 4 0,0 3-376,0 1 1,-5 1 74,0-1 0,-6 1-127,2-1 0,-2-1-127,1-3 0,-1-4-250,6-6 1,-1 0-309,1 1 86,4-7 1,-6-5 64,7-13 0,2-1 524,3-12 0,3-3 0,6-7 0,0 1 0,0-5 0,5 5 0,0-1 0,6 3-61,-1 1 0,-2 7 51,2 3 0,-5 5 280,5 5 0,-5 2 218,4 7 0,-5 0-10,1 0 0,-5 2-101,-5 3 0,-2 2-303,-7 8 0,0 4 97,0 0 0,-8 4-549,-6-4 1,-5 7 12,-5-3 1,-3 3-160,3-3 1,-3 2 197,-1-6 0,0 0-43,-1-4 0,7-3 369,3-2 0,3-4 0,8-8 0,4-2 0,8-4 0,6-6 0,4-1-98,5 1 1,-2 0 201,7 0 0,-5 0 156,5-1 1,-5 6-60,4-1 0,-5 7-73,1-2 1,-8 4 132,-2 1-146,-6 0 1,2 6-154,-10 4 1,-4 4 119,-10 5 1,2-2 102,-7 7 1,7-5-125,-2 5 0,3-7 637,2 2-517,6 3 0,3-6-302,10 3 0,9-10 121,10-4 0,9-3 0,3-2 0</inkml:trace>
  <inkml:trace contextRef="#ctx0" brushRef="#br0">23659 5232 7984,'0'9'-115,"0"1"1,0-1-180,0 5 0,0 7 585,0 3 1,0 4-35,0 5 1,0 3-88,0 7 1,-5 12-53,0 7 1,1 11-173,4 2 0,0-31 0,0-1 209,0 0 0,0 0 1,-1 3-1,0 1-40,-1-2 0,-1 0 0,2 3 0,1 0-26,-3 0 1,1-1 0,1 1 0,0-1 20,1-2 1,0 0-1,0 0 1,0-2-58,0 33 0,0-35 1,0 0-145,0 40 0,0-4 177,0-1 1,-1-10 91,-4-4 1,3-8-139,-2-2 1,2-6-32,2 1 1,0-9-116,0-5 0,0-4-130,0-6 0,0-2-112,0-7-1646,0-6 2125,0-8 1,6-14 0,2-8 0</inkml:trace>
  <inkml:trace contextRef="#ctx0" brushRef="#br0">24754 5146 7968,'-8'0'-637,"1"8"1124,7 6-260,-6 7 0,3 9-261,-7 3 1,1-3 31,-5 3 1,4-3-695,1-1 696,6-1 0,-4 1 0,7-1 0</inkml:trace>
  <inkml:trace contextRef="#ctx0" brushRef="#br0">24284 5942 7696,'-14'2'-515,"0"3"1,0-2 482,-1 6 0,1 7 679,0 8-359,-6 9 0,4-1 191,-3 6 1,3 4-143,2 6 1,1 4-116,4-5 1,-2-1-5,6-8 1,2-5-339,7-9 0,6-5 103,9-10 1,-2-4-1,7-10 0,-5-9-148,5-10 1,-5-9-164,4-5 1,-5-3-4,1-2 0,-4 2-249,0 3 1,-1-3 125,0 3 0,-1 2 454,-4-2 0,2 8 0,-6 2 0,0 1 0,-5 8 0,0 5-210,0 4 1,0 9 421,0 1 1,-2 8 434,-3 11 0,2 4-306,-6 10 0,6-1 229,-2 6 0,-2 0-403,3 4 1,-1 0 71,5-5 0,0-3-156,0-11 183,0 4-1159,6-11 388,2-2 0,5-11-123,-4-12 0,2-1 628,-6-9 0,6-9 0,-3-2 0</inkml:trace>
  <inkml:trace contextRef="#ctx0" brushRef="#br0">24299 6198 8052,'-19'19'0,"0"0"0,-5 0 95,5-5 1,0-4 396,5-1-435,0-5 59,-1 2 1,7-12-439,4-4 0,2-7 157,2-2 1,2-5 25,2 5 0,9 0 61,6 5 0,2 0-452,-2-1 530,-4 8 0,12-12 0,-5 3 0</inkml:trace>
  <inkml:trace contextRef="#ctx0" brushRef="#br0">24654 5843 8052,'9'-5'0,"1"0"0,-1 1 132,6 4 0,-1 0 299,0 0 1,7 0-177,2 0 0,-1 0-52,2 0 1,-2-5-247,2 0 0,1-4 105,-6 4 1,0 0-340,-5 5 226,-6 0 0,-1 0 1,-14 8-165,-2 6 0,-10 7-115,-5 7 1,-4 1 86,-5-1 1,-2-1-34,-3-3 1,5 1-19,9-6 1,-1 0 114,6-5 1,0-4-150,5-1 0,4-6 328,1 2 0,5-3 0,-2-4 0,6-3 0,0 4 71,6-6-40,2 7 1,5 4 552,-4 5 1,-2 7-252,-7 12 0,0 7 108,0 3 1,0-2-39,0 2 1,0-6-6,0 1 1,0-3-283,0-2 1,1-4-218,4 0 1,-3-12-261,2 3-811,4-4 447,-6-3 0,9-8 327,-6-10 1,-1-4-217,-4-5 614,0-3 0,7-13 0,1-1 0</inkml:trace>
  <inkml:trace contextRef="#ctx0" brushRef="#br0">24768 6099 8022,'19'-27'0,"0"3"0,6-1 4,-1 6 1,2 0 130,3 5 1,1 0 223,3-1 0,-3 8-55,3 2 1,-3 3-48,-1 2 0,-2 0-101,-4 0 0,-4 7-122,-9 2 0,1 5-119,-6 5 1,-2-1 97,-8 5 1,-5 3-5,-8 7 1,2-2 44,-3 7 1,-3 0-397,-2 5 0,3-2 178,2-3 1,-1-3-545,1-7 1,0-1 152,5-3 0,-2-4-390,-3-6 945,10-6 0,-17-2 0,10-6 0</inkml:trace>
  <inkml:trace contextRef="#ctx0" brushRef="#br0">24867 6056 8017,'8'-8'387,"-2"8"1,-6 13-72,0 6 0,-6 6-88,-3-1 1,-4 3-264,-1 1 1,0 1 110,-1-1 1,1 0-276,0 1 1,0-5 59,0-1 0,1-10-91,3 1 0,-1-8 49,7 4-44,-1-7 1,6-3-106,4-9 1,3-4 72,6-1 1,5 0 225,0-1 1,2 1 10,-2 0 0,-2 1 128,7 4 1,-5-2 11,4 6 0,-5 0 196,1 5 1,-3 5 53,-2 0 0,-5 6-70,1-2 1,-7 4 54,2 1 1,-4 0 300,-1 1-1087,0-8-330,0 6-598,0-11 1359,0-2 0,7-8 0,0-6 0</inkml:trace>
  <inkml:trace contextRef="#ctx0" brushRef="#br0">25223 5928 8017,'23'-14'0,"1"0"0,0 0-55,4-1 1,-4 1-37,0 0 1,-2 4 776,1 1 1,-2 1-231,-7-1 1,0 1-934,1 3 205,-7 3 1,-2-2-121,-6 8 1,-6 1 183,-4 9 1,-4-1-10,-5 11 1,-3-1 44,-7 6 1,2-1-35,4 1 0,-2-1 436,6 1 1,6-6-147,8 1 1,-1-7 346,1 2 1,2-8-205,8-1 1,4-7-134,10 2 1,-3-5-37,3-5 0,-2 0-175,2-9 0,-3 3-395,3-8 0,-5 3 225,-4 2 0,1-2 287,-7-3 0,1 3 0,-5-4 0</inkml:trace>
  <inkml:trace contextRef="#ctx0" brushRef="#br0">25408 5957 8017,'-5'15'0,"0"4"0,-4 2 370,4 3 0,-5 7 6,6-2 0,-3 7 53,3-3 0,0 5-134,-5-5 0,4 5-238,-4-5 0,1 1 45,-2-6 0,-1-6-13,7-3-147,-8-3-364,5-8 0,-8-2 2,1-6 0,5 0-360,-1 0 0,7-8 37,-2-6 1,-1-2 409,1-8 1,2-4 332,8-5 0,3-7 0,6 4 0</inkml:trace>
  <inkml:trace contextRef="#ctx0" brushRef="#br0">25294 6127 7989,'6'-8'0,"-3"2"-17,7 6 1,-7 2 537,2 2 1,-4 4-58,-1 6 0,0 2-128,0 3 0,0-1-211,0 5 1,0-5 325,0 1-591,0-4-259,0-7-454,0-1 147,7-20 1,0-3 326,8-12 1,-1-1-179,0 1 0,-4-5 244,-1 0 0,1-5 313,4 5 0,0-7 0,0 2 0,0 3 0,1 2 0,-1 3-39,0 2 0,0 4-129,1 0 1214,-1 13-743,-6-1 0,-2 13 68,-6 4 1,-2 9-93,-2 10 0,-4-2-79,-6 2 0,1-5-35,3 4 1,-1-5-196,7 1 0,-6-4 121,5 0-442,1-1-68,4 0 22,0-6 1,6-3 40,3-10 0,4 2 113,1-7 0,-1 6-17,-4-6 0,4 7 208,-3-2 1,2 4 243,2 1 0,-4 1-78,-1 4 0,-6 3 249,2 6 0,-3 0 244,-2 1 1,0 3-229,0 1 1,-7 7 9,-2-3 1,-8 4 17,-2 2 0,-2 1-261,2 3 0,3-3 85,-3 3 0,-1-3-420,1-1 1,0-3-108,5-2 0,0 1-284,-1-6 1,3-4-1310,2-6 1377,4-6 0,6-3 512,0-9 0,6-10 0,2-3 0</inkml:trace>
  <inkml:trace contextRef="#ctx0" brushRef="#br0">25635 6170 7972,'22'6'0,"0"-3"426,-3 7 1,-5-1-34,1 6 0,-3-1-77,-7 0 1,5-5-260,-6 1-461,1-7 89,1 10 1,-3-18-458,7 0 1,-5-7 771,4-7 0,-6-3 0,4-7 0</inkml:trace>
  <inkml:trace contextRef="#ctx0" brushRef="#br0">25948 5203 7972,'14'-8'390,"0"2"1,-4 6-151,-1 0 1,-6 8-1,2 6 1,-3 3-69,-2 12 1,0-2 50,0 11 1,0 1 117,0 9 0,0 4-50,0 9 0,0 12-288,0-31 1,0 1-1,0 0 1,0 1 156,0 3 0,0 1 1,-3-1-1,-1-1-55,0 1 0,-1 1 1,-1 1-1,1 0-23,0-2 1,0 1-1,-1-3 1,0 0-60,1-2 0,0-1 1,0-1-1,-1 0-486,-3 30 1,-2-3 316,6-11 1,-1-2-852,1-3 1,3-4 434,-2-10 1,2-10-1297,2-9 1858,0-3 0,-5-8 0,0-4 0</inkml:trace>
  <inkml:trace contextRef="#ctx0" brushRef="#br0">26218 5601 10168,'9'10'-45,"1"-1"1,-5-6-780,4 2 0,-1-2 824,2 2 0,2-3 0,-4 4 0</inkml:trace>
  <inkml:trace contextRef="#ctx0" brushRef="#br0">26417 5644 8041,'8'8'445,"0"3"788,-3-6-1108,2-1 0,8-4 48,-1 0 1,0-4-1561,0-1 1387,1-6 0,5 3 0,2-6 0</inkml:trace>
  <inkml:trace contextRef="#ctx0" brushRef="#br0">26716 4905 8003,'14'0'-711,"0"0"1,2 0 1316,3 0 1,-2 4-218,7 1 0,0 6-252,4-1 1,-4 4-16,-1 5 0,-5-3-108,1 3 1,-4 3 99,0 1 0,-6 4 27,1 2 0,-7 1-16,2 3 1,-4 3-7,-1 7 0,-1-2-154,-4-3 1,3 8 77,-2-4 0,-3 14-146,2 5 0,-6 4-231,2 11 0,-4 3 270,6-39 0,0 0 0,2 0 1,1 1 16,-1 1 1,0 1 0,1-1 0,0 0 45,-1 5 0,1 1 0,0-5 0,0 1-23,1-2 0,1 1 0,1 37-2,-4-4 1,3-5-115,2 0 1,0-6 81,0-8 1,-1-2 86,-4-3 1,2-3 89,-7-6 0,-1-2 203,-8-3 0,3-3-99,-3-7 1,-1-4-47,1 0 0,-5-7-186,5 2 1,-1-8 495,1-2 0,3-5-560,-3 0 0,8-2-105,2-2 0,1-6-365,-2-4 0,-1-9 543,6-5 0,-6-9 0,3-3 0</inkml:trace>
  <inkml:trace contextRef="#ctx0" brushRef="#br0">26716 4947 8049,'-15'-6'-127,"1"4"250,0-2 0,4-3 612,1 3-433,-1-1-205,-4-1 0,0 2 81,0-5 0,-5 4 7,0-4 0,-2 6 103,2-2 1,-4-2-75,-10 3 1,-4-1-209,-5 5 1,-7 2 103,-4 2 1,-2 4-436,-2 6 1,-4 5 174,-1 0 1,-6 0-218,2-4 1,27-7-1,-1 1 283,0-2 0,-1 0 0,1 2 0,0-1-6,-31 2 0,0-4-6,-1-1 0,0 1 40,-4-1 1,35-2 0,-2-1 94,-2-2 0,0 0 1,1 0-1,0 0-34,-37 0 1,39 0 0,-1 0 64,1 0 1,-1 0 0,-6 0-1,0 1-75,-5 1 1,-1 1-1,-1 1 1,-1 0-414,1 3 0,-1 0 0,-6 3 1,-1-1 384,-2 1 1,0-1 0,1 1 0,0-1-82,3-1 1,1-2 0,0-1 0,2 0 48,4 0 1,1-1 0,-5-2-1,-1-1 23,-1 2 1,-1-1-1,3 1 1,1 1-195,4-2 1,-1 0 0,-4 1 0,0-1 216,2-2 0,0 0 0,-1 2 0,-1 1 129,0-1 1,0 0-1,4 1 1,1-1-19,1-2 0,1 0 1,-2 1-1,-1 0-28,-2 1 1,1 1 0,-1-3-1,1 1-16,-1 1 0,1 1 1,6-2-1,2-1-136,3 1 0,0-2 0,-2 1 0,-1 0 56,-4 0 1,0 0 0,-3 0 0,1 0 67,1 0 0,1 0 0,5 2 1,1 1-67,3 0 0,1-1 0,-1 1 1,-1-1 60,-1-2 0,0 0 0,-1 2 0,0 0-6,1 1 1,0-1 0,5 1 0,0-1 57,-41-2 1,7 0-70,3 0 0,-2 0 24,-3 0 0,2 0 11,-7 0 1,7 0 44,-2 0 1,13 0-45,2 0 1,-4 0-148,-16 0 1,41 2 0,0 1 78,-5-1 0,0 0 0,2 3 0,0 0-111,3-3 0,0 1 0,-38 3-52,7-1-104,-6-4 412,-2 6 1,-2-7-210,1 0 0,10 0 167,-1 0 1,11 4 592,3 1 0,0 1-513,5-1 1,-3-3-54,-2 2 0,-5 3-12,1-3 0,4 7-83,5-1 1,11 3 395,-2 1 1,5-5-593,0 1 0,3-1 350,7 5 0,4-1-214,1-3 1,1 2 648,-2-2 1,-1-2-461,6 1 0,0-4 200,4 4 1,1 1-201,0 4 1,0 0-27,0 0 0,1 2-17,3 3 1,-1 3-122,7 7 1,-3 1 25,3 3 1,2-2-228,-3 7 0,-1 0-24,1 5 0,-4 0 82,4-1 1,-6 6 106,1-1 1,3 7-22,-3-2 1,1 8 25,-6 1 1,6 3 143,-1-3 1,7 2 161,-1 4 1,-3-4-94,2-6 0,1 6 67,4 3 1,0-1-455,0 1 1,4 1 326,1 4 0,0-5-114,-5 1 0,5-7 93,-1 1 0,3 4-190,-2 1 1,-4-2 10,4-3 1,-2-2 48,2-3 1,-4 0 164,4-4 0,-3-2-112,-2-2 1,0-4 42,0 3 0,0-7-24,0-2 1,1-11 17,4 1 0,3-4 109,6-1 0,5-7-343,0-6 0,6-7 223,-1 2 0,8 1-294,1-1 0,6-1 94,-1-4 0,3 0 38,2 0 1,-1 0 156,1 0 0,11 0-99,3 0 0,9 0 95,0 0 0,4 0-219,1 0 0,-1 0 314,-4 0 0,5 0-375,0 0 1,-30 0-1,2 0 258,4 1 1,1-2 0,-1-1-1,0 0-23,-2 0 1,0-1-1,4-2 1,-1-1-16,-3 1 0,0 0 0,6 0 1,2-1 30,4 2 1,0-1 0,-4-1 0,0-1-12,-1 2 0,0 1 1,1 0-1,0 0-183,-4-1 0,1 0 1,6 1-1,0 1 187,-1-2 0,-1 0 1,3-1-1,-1 1 62,-6 3 0,-1-1 0,5-2 0,0 1-44,-5 1 0,1 1 1,6-3-1,0 1 6,-1 1 1,-1 1 0,0-3 0,0 0 2,-7 3 1,0 0-1,5-3 1,1 0-6,-1 3 1,0-1-1,5-1 1,0-1 14,0 3 1,-1-1 0,0-2 0,-3 1-17,-5 1 1,-1 1 0,4-3 0,-1-1-14,2 1 0,1 0 0,-2 1 0,0 1 11,6-2 0,0 0 1,-7 3-1,-2-1-54,-1-1 1,1-1 0,1 2-1,1 1 22,0-2 1,0-1-1,2 1 1,0 0-6,1-1 1,-2 0 0,-5-1 0,-2 0-149,1 1 1,0 0 0,0 1 0,1 0 158,1-1 1,0 1 0,0 0-1,-1 0 16,2-1 1,-1 0 0,-1 0 0,-2-1-9,-1 4 1,0 0 0,1-2-1,-1 1-86,28-2 1,-31 5 0,2-1 84,0-1 1,1-1 0,0 0 0,-1 0 104,3 0 1,0 1 0,-2-1 0,0 0-36,-3 0 1,0 1-1,41 0-33,-41 0 1,0 0 0,39-5-18,-36 5 0,0 0 0,0-3 0,-1 0 2,-1 3 0,-1-1 1,31-6 119,-5 4 1,-1-4-96,-4 4 1,7-1 25,-1 1 0,2 3-25,2-2 0,-6-3 120,-3 3 1,-4-3-190,-1 3 1,0 2-133,0-3 1,4-1 140,1 1 1,4-1-105,-4 1 0,-2 4 14,-8-4 1,-3 3 508,-6 2 1,-7-5-291,-3 1 0,-4-1 277,-6 5 0,3 0-155,-7 0 1,0 0 291,-5 0 1,0 0-320,0 0 158,0 0-312,1 0-1598,-7 0 1553,-2-6 0,-12-2 0,-2-6 0</inkml:trace>
  <inkml:trace contextRef="#ctx0" brushRef="#br0">18284 7492 8127,'21'0'0,"1"0"-133,7 0 1,1 0-199,3 0 1,-2 2 463,7 2 0,5 3-22,4 2 1,5 2-158,-4-6 0,1 0 118,-2-5-297,4 0 67,6 0 1,6 0 151,3 0 1,4-2-8,1-3 1,-2 2 71,-2-6 1,1-1 85,-7-4 1,13 0-44,2 0 0,-33 6 0,1 1-226,1 0 1,0 0 0,-2 0-1,-1 0 149,-1 0 0,-1 0 1,2 0-1,1 0 24,2 0 0,0-1 1,3-1-1,1-1-3,-2 1 1,1-1 0,-1 1 0,0 1-25,-1 3 1,-2 1-1,-1-3 1,0 1 6,32-4 0,4-2 16,-36 5 0,0 0 0,2-1 0,0 1-16,0 0 0,0 0 0,-3 0 0,0 0 43,33-7 1,4-2-45,-39 6 0,1 1 1,4 1-1,0 0-44,2-1 1,1-1 0,-1 2 0,1 0 10,-3 1 0,0 0 0,-2 0 0,-1 0-9,34-7 1,-36 7-1,0 1 10,5 1 1,0 1 0,-1-2 0,-1 1-8,2 2 1,0 1 0,-1-3-1,-1-1-4,0 1 1,0 0 0,0 1-1,0 0 2,2 0 1,0-1 0,1 0 0,0 0 2,1-1 1,1-2 0,2 1 0,1 0 8,-4 0 1,1 0 0,2-1 0,1 0 18,-4-1 0,1-1 0,3 2 0,2 0 6,1-1 0,1-1 0,-2 2 0,0 1-190,-1-1 0,0 1 1,-1 1-1,1 0 209,0 1 1,0 0 0,1-1 0,1 1 60,3 2 1,0 1-1,-1-1 1,0 0-101,-1 0 0,-1 1 1,1 2-1,-1-1 36,1-2 1,-1 1 0,1 1 0,-1 0-85,5 1 1,1 0 0,-2 0 0,-1 0 76,0 0 1,0 0 0,3 0 0,0 0-133,2 1 1,-1-2 0,-4-1-1,0 0 30,-2-1 0,-1 1 1,-3-1-1,1 1-4,-3 2 0,1 0 1,1 0-1,1-1 85,-2-2 0,-1 1 1,0 1-1,-1 0-138,-5-1 0,-1 0 1,32 0 118,-3 2 0,-11 0 16,-3 0 1,-8 0 53,-11 0 0,-5 0-52,-9 0 0,-10 6-11,-9 4 0,3 9 0,0 3 0</inkml:trace>
  <inkml:trace contextRef="#ctx0" brushRef="#br0">20630 5815 8477,'0'-15'-1089,"0"7"915,0 2 1,0 8 255,0 2 1,0 6 73,0 9 0,0 11 204,0 12 0,-4 9 213,-1 11 0,0 10-639,5-30 0,0 2 1,0 4-1,0 2 250,0 4 0,0 1 0,1 0 0,0 2-42,1-1 1,0 1 0,-1 5 0,0 0-154,1-1 0,1 1 1,-2 0-1,-1-1 58,0-4 1,0 0 0,0 0 0,0 0-31,0 0 0,0-1 0,0-3 0,0-2 107,0-3 1,0-1 0,0-2-1,-1-1 75,-4 27 1,3-3-187,-2-11 1,2-13 76,2-6 1,0-8-1372,0-7 993,0-2 1,11-13-1924,3-3 2211,16-10 0,7-22 0,13-11 0</inkml:trace>
  <inkml:trace contextRef="#ctx0" brushRef="#br0">23701 7222 7862,'8'16'1231,"-3"3"0,-3 11-689,-2 12-345,0 7 0,-5 8-95,0 0 0,-6 0-173,2 0 0,2 0-689,3 0 0,2-9 760,2-5 0,13 0 0,2-7 0</inkml:trace>
  <inkml:trace contextRef="#ctx0" brushRef="#br0">26047 6667 7948,'-8'0'102,"2"2"-20,6 3 1,-5 3 143,1 6 1,-6 6 73,5 4 1,-1 5 138,1 4 1,-1 8-88,-3 6 0,-2 7 4,6-2 0,-5 3-99,6 2 0,-6-2-232,5-2 1,1 0 0,4-5 1,0-6-67,0-4 1,0-6-581,0 1 1,4-9 376,1-5 0,5-4-422,-6 0 1,3-7-156,-3-4 820,-2-2 0,11-8 0,-6-2 0</inkml:trace>
  <inkml:trace contextRef="#ctx0" brushRef="#br0">22507 4180 8294,'16'0'0,"3"0"-113,3 0 1,8 6-336,3 3 560,-3 10 1,5-1 491,-7 5 0,1-4-322,-1 5 1,-6 1-273,-3 9 1,-8-3 125,-1 7 1,-7-5-8,2 5 0,-16 0-209,-8 5 33,-7-1 1,-8 1 5,-4 0 0,-3-5-293,-2-1 1,7-5-438,3 1 0,3-9 62,1-5 709,7-10 0,-5-2 0,5-7 0</inkml:trace>
  <inkml:trace contextRef="#ctx0" brushRef="#br0">22408 4464 8294,'1'20'0,"4"4"0,1 9 237,4 5 0,1 3 440,-6 2 1,6 1-215,-2 4 0,-1-3 24,1 8 0,-1-6-36,2 5 0,2-6-141,-2 1 0,3-10 78,1-9 1,6-7-57,4-12 1,9-12-167,5-16 0,11-13-230,8-20 0,-28 23 0,-1-2-405,3-6 1,-1-2 0,1 2-1,-2-1 85,2-5 1,0 0 0,1 2-1,1 0 384,2-4 0,1 0 0,0-1 0,1 0 0,0 1 0,1 0 0,2 0 0,-1 0 0</inkml:trace>
  <inkml:trace contextRef="#ctx0" brushRef="#br0">30298 1223 8340,'-36'-13'0,"-5"3"-14,3-8 1,2 2 70,-2 2 1,0-1 63,-5 1 1,1 0-236,-1 0 1,2-1 32,3 1 1,-1 0 160,5 0 1,-5-5-223,1 0 0,-3-2 32,-2 2 0,-7 2 2,-7-7 0,-2 5-111,-7-4 1,6 4 173,-2-5 0,4 2 69,1-2 1,-1 4 10,-4 5 1,-6 1 76,28 7 0,-1 0 0,-38-1-95,37 5 1,-1 1 0,1 1 0,0 1-171,-33 0 0,31 2 1,1 2 156,0 0 0,0 2 0,-2 2 0,-1 3-4,-2 0 1,1 1 0,3 1-1,1 1-6,-2 0 0,0 1 0,1-1 0,1 2-64,3 0 1,0 1 0,-3-2-1,0 0 24,-1 1 1,-2 1-1,-2-2 1,0 0 38,-2-1 0,0 0 0,3 0 0,1 1-21,3-1 0,1 0 0,2 1 0,-1-1 7,-6 0 1,0 0 0,1 2 0,0 1 119,-6 0 0,0-1 0,4 3 0,2 0-20,3-2 0,1 0 1,1 2-1,2 3 46,0-1 1,2 0 0,0 1-1,1 0-53,-2 4 1,0 1-1,4-2 1,2 2 97,0 1 1,2 1 0,-22 27-142,5 1 0,10 0 99,9 0 1,6 1-312,8 4 0,1-2 204,4 6 1,-3 1-159,8 4 1,-1-5 9,5 1 1,0-11-14,0 6 1,0-5 110,0 9 1,0 1-14,0 4 1,0-5 119,0 0 0,6-1-97,4 1 0,4-1 112,5-3 1,3-2-88,7 6 1,-1 1-287,0 4 1,6 0 285,-1 0 1,1-5-4,0 0 0,-6-4 9,1 4 1,-3 6-4,-7 3 0,0 1 29,-4-5 1,-1 0 1,0 0 0,-5 0 12,1 1 0,-7 5-38,-1-37 0,1 1 0,3 38-15,-3-39 1,-1 0 0,3 34 21,-5 2 0,4 3-12,-1-39 1,-1 1 0,1 0 0,-1 0 3,-2 39 0,2-38 0,1-1-4,1 34 1,1-34 0,0-1-25,0 36 0,0-35 0,1 0 20,-2-1 1,1 0 0,1 1 0,-1 1-47,0-2 1,0 0-1,1 1 1,0 0 45,4 35 0,-2 1-103,1-1 0,-6-1 92,-1-35 0,1 0 0,3 36-7,-4-36 0,1 0 1,7 33 1,-6-2 1,3 0 4,-3-4 1,-1 2 70,7 2 1,-1 0-78,6 0 0,-1-1 50,0-4 1,7 2-31,2-6 1,6-1 26,4-4 0,2 0-76,3 0 0,3 5-19,-3-1 1,1-6-25,-1-7 1,3-4-141,-3-1 1,-2-7 158,2-3 1,6-3-12,9-1 0,2-6 127,2 1 1,11-7-111,3 2 1,-2-3 232,-2-2 1,-7 1-75,1-1 0,12-5-23,-33-4 0,1 0 0,1-3 0,1-1-16,4 1 0,1 1 0,-4 0 1,0 0-20,1 0 0,0-1 0,2 0 0,1-1-288,1-3 1,1-1 0,5 2 0,1-1 244,3-2 0,1-1 0,-4 0 0,0 0-92,-4-2 1,0 0 0,7-2 0,0-1 27,3 1 1,0-1 0,1-2 0,0 0 25,-3 3 0,-2-1 0,2-2 1,-1-1 10,-5 1 1,1 0 0,5-1-1,2-1 5,-1 0 0,1 0 1,-3-1-1,-1 0 21,-6-1 1,0-1 0,-1-1 0,-1 0 14,0-3 0,0-1 0,-1 0 0,1 0 50,0-2 1,0 0 0,-3 2 0,-1-2-37,0-1 1,-2-2-1,-6 4 1,-2-1 57,-2-2 0,-1 0 0,0 0 0,0 0-37,0-3 1,0 1 0,1 2 0,0 1 43,-1 1 0,1 1 1,0-2-1,-1 1 1,29-23 1,-31 20 0,-2-2 54,23-28 0,-3-4-122,-6-6 0,-21 33 1,0 0-18,25-27 0,-24 27 0,0 0-90,3 1 0,0 0 0,0-2 1,1 0 70,1 0 1,0-1 0,-3 0-1,-2-1-84,1 0 0,-1-1 0,-4 1 1,-1 1-4,3-2 1,0 0-1,12-35 37,1 2 1,-21 33 0,-1-1 20,0-1 0,-1-1 0,-1 0 0,-2-1-5,2-1 1,-1 0-1,2-36 8,-2 4 1,-1 0 117,2-1 1,1 2 31,-8 34 1,-1 0 0,2-39-49,-4-2 0,0 2 75,0 3 1,0 4-96,0-4 0,-4-3 33,1 39 1,1-1-1,-3-38-59,5-1 1,-5 6-126,1-2 0,-1 1 66,5 0 1,0 0-168,0-5 0,-5 4 107,3 36 1,-1-1 0,-8-28-173,2-2 1,-4 8 192,-1-4 0,-2 1-33,-3-5 0,-3 1 155,-6 4 0,-2-2-1,-4 7 0,3-6 134,-7 6 1,5-1-126,-5 5 1,5-6 116,-5-3 0,8-2-88,1 1 0,1 3 197,4 2 1,2 8-119,-2-3 1,7 5-74,-2 0 1,-1 2 85,1 2 0,-7 4-127,3-3 1,-4 4-106,-2 5 0,1-1 277,-1 5 0,-4 1-434,0 5 0,-2-1 549,2 1 1,3-1-356,-3 1 0,1 3 177,-1-4 1,3 4-232,-3-8 0,5 3 331,4 1 0,-1 1-70,6 0 0,-7 4 168,3 0 0,1 2-133,-2-2 1,-1 4 56,-9 6 0,4-1-215,-3 1 0,-2 2 110,2 2 1,-6-3-274,1 4 0,3-2 72,2 1 0,3-2-186,2 2 1,-1-2-11,1-3 1,4 1 137,0 0 1,5-5 115,-4 0 0,4 0 3,-5 5 0,0 0 134,-4 0 0,-2 4-91,-3 1 1,-7 5 25,-12 0 1,0 2-36,-10 2 1,1 6-233,4 4 1,3-2-44,11 1 128,7 1 1,1 4-1,7 0 1</inkml:trace>
  <inkml:trace contextRef="#ctx0" brushRef="#br0">8673 15539 8201,'7'-8'563,"0"1"-563,8 7 0,-1 2 338,0 3 0,0 7-14,1 7 0,-6 7-12,1-3 0,-3 4-382,3 1 0,3-1-352,-4-3 1,4 1 82,1-6 0,0-6-207,0-8 1,2-5 69,3-5 0,-2-9 157,7-10 1,-5-3 101,5-1 0,-7 1 217,2 3 0,2-1 0,-2 6 0,0 5 0,-5 4 0,-5 7 0,1-2 0,-7 4 0,3 7 0,-6 2 0,-6 6 0,-4 0 0,-4-4 0,-5-1 0,-3 6 0,-6 4 0,-5 6-73,-1-1 1,-11 9 72,-3 5 0,-6 1 279,-2-1 1,7-3 626,6-7 1,8-1-616,11-3 1,6-8-246,8-7 0,4-4 38,6 4 0,8-7 7,6-2 1,19-7-33,14-7 0,7-8 3,3-6 0,5-7-416,-1-8 0,-1 2-27,-8 3 1,-4-1-154,-10 6 1,-10 4 351,-9 6 0,-5 5 182,-4-1 0,-4 2 0,-6-2 0,0-3 0</inkml:trace>
  <inkml:trace contextRef="#ctx0" brushRef="#br0">8901 15382 8201,'6'-8'0,"-3"2"2,7 6 1,-1 0 35,5 0 1,-4 8 258,-1 6 0,-1 8 116,2 11 0,1 5-168,-6 10 0,-1 2-16,-4 7 1,0 6-160,0 4 1,0 1 191,0-2 1,0-3-311,0-6 1,0-7-222,0-2 1,0-10-313,0-5 1,0-9-78,0-5 82,0-10 0,-1-3-69,-4-6 1,3-12 31,-2-7 613,-4-6 0,0-4 0,-6 1 0</inkml:trace>
  <inkml:trace contextRef="#ctx0" brushRef="#br0">8844 15993 8169,'-14'0'-39,"-5"8"96,0 7 1,-2-1 96,2 5 1,2 1-104,-7-1 0,5 5-187,-4-5 0,10 1 107,-1-1 1,4-8-843,1 4 546,2-11 0,11 3-69,5-7 1,4-2 300,15-3 0,-1-4 93,11-10 0,0 2 0,4-7 0,1 0 0,0-4 0,-1-1-35,1 1 1,-5-1 34,0 1 0,-8 1 338,-2 3-70,1 4-226,-13 6-42,-2 6 0,-8 2 0,-6 6 0</inkml:trace>
  <inkml:trace contextRef="#ctx0" brushRef="#br0">8915 16050 8158,'8'7'-95,"-3"2"1,-4 1 458,-1 4 1,0-2-85,0 12 0,-6 0-189,-4 4 1,-2 1 85,-2-1 1,1 7-19,3 3 1,-1 1 4,7-1 0,-1 2 21,5-7 1,8 0-220,6-5 1,2-2 110,7-7 1,1-7-463,5-12 0,4-1 25,0-4 1,0-4-96,-4-10 1,1-8 27,3-6 0,-8-7-137,3 2 1,-9-1 563,0 1 0,-3-3 0,-2 4 0</inkml:trace>
  <inkml:trace contextRef="#ctx0" brushRef="#br0">9128 16178 8067,'-14'22'-231,"1"12"392,4-1 0,-4 8 310,4 6 0,-4-1-172,-1 6 1,0-1 101,-1 1 1,0-5-427,-4-9 0,1 2-53,-5-7 0,5-6-148,-1-8 0,-1-10 66,1-4 1,-5-7 38,5-7 1,0-9 144,5-15 1,6 0-70,3-10 1,5 5-53,5-4 1,5-4-85,9 8 0,4-6 31,10 6 0,-3-3-177,4-2 0,0 7-108,0 3 0,0 1 435,-1-1 0,4 3 0,5-5 0</inkml:trace>
  <inkml:trace contextRef="#ctx0" brushRef="#br0">9299 15496 8142,'0'-14'38,"0"-1"-11,0 8 0,0 2 15,0 10 0,0 9 286,0 9 0,-6 4-310,-4 2 1,2-1-68,-1 1 1,6-1-211,-2 0 3,3-5 183,2-3 0,0-6-124,0 1 1,2-8 63,3-2 1,2-3-156,8-2 0,0-7 39,4-2 0,-3-4 80,3-1 0,3 0 361,2 0 1,-2 1-135,2 4 1,-1 2 322,6 7 1,-5 0-118,-1 0 0,-5 7 16,1 2 1,-4 10 56,0 5 0,-7 4 110,-4 5 0,-2 4-92,-2 5 1,-6-1 71,-4-3 1,-4 5-445,-5 0 1,-3-1-36,-7 6 0,-5-4-91,-4-1 0,-8 4-114,-2 0 0,1 1 57,4-6 0,9-7-169,5-7 1,2-7-372,8-11 0,2-7 179,8-13 561,-4-12 0,7-11 0,-4-10 0,4-3 0</inkml:trace>
  <inkml:trace contextRef="#ctx0" brushRef="#br0">9299 16036 8142,'38'0'0,"0"0"0,-2 6 274,2 4 1,-2 4 447,-3 5 0,-7 3-263,2 7 1,-4-1-134,0 0 0,-2 1-269,-3-1 0,-4 1-190,4-1 1,-3-1-362,-2-3 0,2-4 2,3-5 1,-3-8-1020,3-2 1511,-3-16 0,4-11 0,2-14 0</inkml:trace>
  <inkml:trace contextRef="#ctx0" brushRef="#br0">10010 15240 8022,'14'0'0,"0"2"402,0 2 0,-1 4-92,-4 6 1,-2 5-224,-7 0 1,0 0-147,0-4 0,-7 3-417,-2 1 0,-4 0 263,-1-4 213,0-1 0,-13 0 0,-3 0 0</inkml:trace>
  <inkml:trace contextRef="#ctx0" brushRef="#br0">9768 15396 8022,'10'0'78,"-1"0"0,2 8 186,8 6 0,-3 7 16,3 7 0,-3 7 305,-2 3 0,-5 3-299,1 2 1,-7-1-110,2 1 1,-2 5-76,2-1 1,-4-4-139,4-6 0,-2-5-353,2 1 1,-4-9-506,4-5 546,-3-3-66,-2-8 0,0-10-369,0-12 1,0-8 782,0-11 0,0-10 0,0-8 0</inkml:trace>
  <inkml:trace contextRef="#ctx0" brushRef="#br0">10010 15496 8022,'28'-22'0,"5"1"50,1 7 0,-1 0 172,-5 0 0,-1 1 99,-3 3 0,1-1-138,-6 7 0,0-1 0,-5 5 0,-4 0-56,-1 0 1,-6 2-151,2 2 1,-10 9 115,-4 6 1,-5 8-117,-5 1 1,-4 1-250,-5 4 1,-5 3 145,0 2 0,-5-3-219,5-2 0,1-5 133,8-4 1,1-3-169,8-7 281,-2-6 1,17-2-16,0-6 0,11-2 89,8-2 0,6-4 177,-1-6 0,3 4-18,1 1 1,-4 1-85,0-2 0,-7 4 100,2 6 1,-8 0-92,-1 0 0,-7 6 12,1 4 1,-4 4 20,-4 5 0,-4 3 22,-6 6 0,-1-4-74,1 0 0,0-2-2,0 2 1,1-2-117,4-3 129,-4-3 0,11 4-175,-2-6 1,2-4 88,2-1 1,8-4-16,6 4 0,2-1 61,8 2 1,-1 2-7,6-2 1,-2 7 13,-4 2 1,4 2 97,-3-2 1,-2-2 98,2 7 1,-12-2-51,3 2 1,-11 7 186,1-2 1,-5 7 10,-5-3 0,-4 2-167,-10-2 1,1 2-72,-5 3 0,-1-4 24,-4-5 1,-6-2-61,1-4 0,0-4-206,5-9 1,-1-4-273,1-6 0,6-3 203,3-6 1,9-9 9,6-15 0,10-3 79,8-7 0,8-1 37,11-4 1,-1 4-115,6-3 1,-5 3-110,5 1 0,-2 7 282,2 2 0,3-2 0,-4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16128 2274 9995,'3'13'-29,"2"11"-34,1-4-54,-1-5 284,6-1-110,-9-6 1,6-3 45,-4-10 0,-2-3-263,3-6 0,-4-2 61,-1-3 0,0 2-185,0-3 195</inkml:trace>
  <inkml:trace contextRef="#ctx0" brushRef="#br1">18412 6241 24575,'0'0'0</inkml:trace>
  <inkml:trace contextRef="#ctx0" brushRef="#br1">11545 2076 8070,'0'22'13,"5"0"421,0-3 0,4 3-156,-4 6-327,6 1 0,-9-6-37,2 1 1,-2-2-4,-2 2 1,0-8 3,0-7 0,5-4-76,-1 4-71,1-5 149,-5 2 0,0-4-525,0 2 330,0 4 0,0 8 3,0 3 1,0 3 274,0 6 0,6 1 0,2-1 0</inkml:trace>
  <inkml:trace contextRef="#ctx0" brushRef="#br1">11588 2331 8277,'0'-7'168,"0"0"0,1 7 304,4 0 1,3 0-50,6 0 1,7-1-170,3-4 0,10-5-226,9-8 0,6-5 182,8-5 1,-5-2-631,0-3 0,-8-2 280,-1-3 0,-7 3-694,-7 7 1,-7 6 110,-3 3 723,-10 3 0,-2 2 0,-7 0 0</inkml:trace>
  <inkml:trace contextRef="#ctx0" brushRef="#br1">11915 2061 8277,'8'15'-708,"4"0"495,-2 4 1,-4 2 637,-1 3 1,1 2-56,-1-2 1,0 5-500,-5 4 0,-8-2 80,-6 7 1,-7-5 9,-7 5 1,-5-1 97,-1 1 0,-4 1-9,5-6 0,5 0 68,4-4 1,8-2-7,2-4 1,6-2 6,8-7 1,2-6-53,3-3 1,9-4-114,9-1 0,11-11 127,4-3 0,3-10-174,1 1 1,-4-4-32,0-2 0,-6 6-145,1-1 1,-5 7 307,-4-2-137,-3 3 346,-7 8 1,-6 3-106,-4 10 0,-5 11 64,-9 12 0,-1 9-69,-12 10 1,-1 3 258,-5 7 0,1-5-71,0 1 0,5-8-127,4 3 1,4-10-336,0-5 1,8-9 19,2-5-262,3-4 0,9-8 169,2-7 0,5-13-108,5-11 0,2-4 80,2-5 1,3-2-506,-7-3 1,4-8 227,-4 4 1,0 2 513,-4 7 0,-1 4-255,0 6 0,-5 4 135,1 9 1,-5 4 393,4 6 1,-4 10-216,4 8 0,-5 6 876,0 14 1,3-2-382,-3 2 0,7 2 241,-1-7 0,4-1-467,5-9 0,3-4-443,7-9 1,-1-4-499,0-6 0,2-6 396,4-4 1,-4-10-271,3-9 0,-5-1 487,-4-8 0,3 0 0,-5-4 0</inkml:trace>
  <inkml:trace contextRef="#ctx0" brushRef="#br1">12597 2118 8190,'22'-14'0,"-1"0"-348,-7 0 267,7-1 1,-5 3 522,3 2 1,1-1-29,-1 6 0,0 1-132,-5 4 1,0 3-22,1 6 0,-3 2-56,-2 13 1,-4 5 55,-6 4 0,0 6-228,0-1 0,0 8-149,0 1 1,-6-4-162,-4-5 0,4-11-302,1 1 331,-3-9-239,7 2 0,-7-15 184,3-6 0,4-11-210,-4-8 1,3-6 139,2 1 0,-1-3 77,-4-1 0,3 1 296,-2 3 0,-3-1 0,2 6 0,-6 6 0,2 9 0,1 4 0,-1 4 0,4 6 297,-5 9 0,1 9-149,-5 10 1,4-2 541,1 2 1,6-5-208,-2 5 1,-2-6-78,3 1 1,-1-3-120,5-1 0,2-9-47,2-6 0,-1-1-125,7-8 0,-1-2-245,6-8 1,4-3-358,0-6 1,4-6 261,-4-4 0,7 3-235,-3 2 0,9 4 175,1 0 0,0 7 151,-4 4 0,-6 2 72,1 2 1,-11 6 66,1 4 1,-9 9 214,-1 5 0,-2 7-79,-2 2 1,-6 7 132,-4-2 1,-4-4-66,-5 0 1,-2-4 89,-2-2 1,-4 1-100,3-1 0,2-6-144,-2-3 1,7-3 57,-2-2-58,3-6 1,4-3-399,2-10 1,4-5 172,6-9 0,1-9-666,4-10 1,-2-6 834,7-8 0,-1-7 0,5-12 0</inkml:trace>
  <inkml:trace contextRef="#ctx0" brushRef="#br1">12910 2204 8190,'14'7'763,"2"4"-421,3-6 0,-2-2-189,7-7 1,1-6 10,9-9 0,-3-3-91,7-6 0,-5-5-257,5-1 0,-6-4 168,1 5 0,2 0-568,-2 5 0,-5 1 308,-4 3 0,-7 4-1057,2 5 880,-3 7 0,-3 4 453,-4 8 0,-2 4 0,-7 7 0,-5 5 0,0 4 0,0-2-119,5 2 0,-4-2 119,-1 1 0,0-2 366,5-7 1,0-4-138,0-1 1,2-4 146,3 4 1,-2-1 17,6 2 0,-6 2 121,2-2 0,1 7-185,-1 2 1,-2 6-89,-7-1 1,-4 3-270,-7 1 1,0 6 97,-4-1 0,3 2-161,-3-2 1,2-3 41,-2 3 1,3-3-128,-3-2 0,8 1 62,1-1 1,6-6-604,-6-3 1,5-5-529,-4-4 1244,6 3 0,-10-24 0,5 1 0</inkml:trace>
  <inkml:trace contextRef="#ctx0" brushRef="#br1">13251 2374 8166,'8'-6'0,"0"4"147,-3-2 0,3 2 324,6 2 0,0 0-319,0 0 0,5 0 106,0 0 1,5-5-203,-5 0 0,5-4 65,-5 4 1,0-1 136,-5 1 1,-2 2 137,-2-6-396,-4 5 0,-6-8 0,0 4 0</inkml:trace>
  <inkml:trace contextRef="#ctx0" brushRef="#br1">13138 2331 8144,'-8'23'-592,"-3"2"848,6-6 1,0 6-83,5-1 1,-5 7 475,1 3 0,-1 5-187,5-1 0,2-2 18,2 2 0,-1-6-185,7 1 0,1-9 88,8-5 1,3-5-147,7-5 0,-1-2 3,0-7 1,2-4-114,4-5 0,3-2 143,11-13 0,-2-1-343,6-8 0,-2 1-65,2-6 1,-3 7-511,-6-2 1,-13 4 324,-6 5 1,-4 4-848,-5 6 0,-4-1 54,-11 1 1115,0 6 0,0-4 0,0 4 0</inkml:trace>
  <inkml:trace contextRef="#ctx0" brushRef="#br1">11417 1308 8146,'-6'20'703,"4"6"-415,-2 12 0,4 7 281,4 17-511,-2-10 1,11 10-162,-4-10 1,4-3-101,1-2 1,0-6-352,0-8 0,1-1 231,-1-13 1,-5-5-67,1-4 0,-7-10 126,2-5 263,-4-9 0,-1-21 0,0-1 0</inkml:trace>
  <inkml:trace contextRef="#ctx0" brushRef="#br1">11417 1166 8146,'11'-14'-232,"4"-1"1,-3 7 248,12 4 1,-5 2 311,5 2 0,-1 13-218,6 6 1,-7 6-30,-3 3 1,-3 6-268,-2-1 1,-6 6 77,-4-1 0,-10 3 54,-8 2 1,0-7 64,-5-3 1,-2-4-4,2-6 1,0-2-30,5-7 1,5-4-50,-1-1 13,1-6 53,1 4 152,1-14 1,14 6-142,2-4 1,10 3 146,5 2 1,0 0-129,4 0 1,-4 8 31,4 7 1,-1-1 14,-8 5 1,0 1 5,-5-1 1,-6 2 52,-3-2 1,-4-3 115,-1 2 1,-12 0-300,-7 1 1,-2-3 129,-3 3 0,1-4-477,-6 0 0,7-3 201,3-2 0,3-2-102,2-4 1,5-2 69,-1 3 0,7-10-369,-2-5 1,10-7 596,5-2 0,4-1 0,5 1 0,4 1-336,11-5 0,2 8 336,7-4 0,-5 7 12,-1-7 1,-5-2-13,1 2 0,-3-6 336,-1 1 0,-1 1 5,1-6 0,-7 4 62,-3-8 0,-5 3-211,-5 1 0,-2 2-52,-7 4 1,0 2-212,0 7 0,-4 1 115,-5 4 1,-2 3-89,-13 6 1,2 1 97,-2 4 1,-2 9-1,2 10 0,2 9 69,-2 5 1,11 3 139,-1 2 1,9 1-96,1 3 0,2-9 127,2 0 0,6-6-281,4-4 1,9-7 80,5-7 1,-2-6-75,1-8 0,1-2 84,5-3 1,-6-4-367,1-10 1,-7-3 66,2-7 1,-3-1-405,-2-3 1,-1 3 102,-4-3 1,-2-2-68,-7 2 1,0 2 268,0 7 1,0-1 292,0 6 0,-2 0 0,-3 4 0,4 1-51,-5 6 1,6 8 56,0 10 0,1 7 484,4 2 1,3 6-93,6-1 0,5 1 50,0-1 1,0-2-122,-5-3 1,-1-3-33,-4 3 0,2-8 135,-6-2-210,0 1 1,-7-2-75,-3-3 1,-3-4-52,-6-1 1,0-1-130,0-4 0,4-3-103,1-6 1,4-2 104,-4-3 0,5 2-24,0-7 1,4 5 50,4-5 0,6 7-353,9-2 0,-2 3 125,7 2 1,0 1-503,4 4 1,-1 1 157,-3 3 0,1 4 577,-6-4 0,6-3 0,-3 0 0</inkml:trace>
  <inkml:trace contextRef="#ctx0" brushRef="#br1">12341 1308 8146,'-7'-6'-163,"2"-2"-20,10-7 1,7 1 474,7 0 1,8 0-51,1 0 1,1-1-484,4 1 1,2 0 103,-2 0 1,-1 0-317,-9-1 0,-2 3 453,-7 2 0,0-2 0,0 4 0</inkml:trace>
  <inkml:trace contextRef="#ctx0" brushRef="#br1">12441 1038 8146,'0'19'-530,"0"0"0,2 12 1176,2 2 1,-2 9 120,3 5-256,-4 10 0,-1 9-216,0 10 1,0 0 196,0 0 1,6-8 33,4-16 0,12-14-338,11-10 1,7-15-342,17-4 1,12-26-183,-25 2 0,2-3-1249,9-6 1,2-5 1583,-10 4 0,0-4 0,2 0 0,1-2 0,0 0 0,1-2 0,5-4 0,1-2 0</inkml:trace>
  <inkml:trace contextRef="#ctx0" brushRef="#br1">13195 7535 8362,'-15'-15'-528,"1"1"-103,0 0 0,0 0 425,-1 0 1,-5-7 325,-4-3 0,0 2 11,-4-1 0,1-1 305,-11-5 0,2 1-200,-2 0 1,2 4 203,3 0 1,3 8-53,-4 2 1,4 6-278,2 8 0,-2 8-85,-3 6 0,-10 16 39,-9 18 0,21-20 1,0 2-209,-2 7 1,0 2 0,-1 0-1,0-1 95,0 2 0,2 1 11,2 1 1,3 0 0,2-6 0,2 0 90,3 2 1,2 0-1,-10 29 1,9-6 0,10-9-9,4-4 0,10-6 5,4-4 1,12-9 282,7-10-282,13-4 0,22-7-269,13-3 0,5-5 269,-41-2 0,0-1 0,2 0 1,-2-3-16,36-13 1,-35 8 0,0-2-82,0-3 1,-1-1-1,1 2 1,0 0-38,0-1 0,-1-1 22,-1-1 1,-1 0 0,22-12 64,-3-4 1,-16 0-25,-3 0 0,-13 1 82,-6 5 1,-5-5 279,-4-1 1,-5 0-374,-10 1 0,-9-2 42,-10-3 1,-12 2-483,-12 2 1,-15 3 89,23 11 0,0 2 0,1 4 0,0 1 33,1-2 1,0 2 0,-28-6-7,4 0 0,4 9 305,1 5 0,2 5-523,3 5 570,-4-3 0,6 4 0,-7-6 0,0 0 0</inkml:trace>
  <inkml:trace contextRef="#ctx0" brushRef="#br1">30881 7535 8105,'-4'-32'545,"-1"4"0,0 2-485,5 12-640,0 6 0,0 8 454,0 10 1,0 9 354,0 4 0,0 4-146,0 2 0,-8 5-159,-6 4 1,-5-3 77,-5-2 0,-2-3-77,2-1 0,-3-2 70,-1-4 0,5-2-4,4-7 27,4-6-27,0-2 0,9-12 0,6-4 0,13-9 14,10-4 1,6-4-26,4-1 1,8 1 148,7 3 1,-3 3-134,-7 7 0,-3 5 195,-7-1 1,-1 9 10,-3 1 1,-5 6-87,-10 8 1,3 7-110,-8 2 1,-1 4 7,-7 2 1,-9 4 1,-6 0 0,-6 5-121,1-5 0,-9 5-220,-5-5 1,-3 4 74,-2-9 0,2 2 41,3-11 0,4-2 124,5-7 35,7-4 1,3-12 2,10-4 0,13-7 12,11-2 0,13-5 183,0 5 0,10 0-26,0 5 1,-3 2 120,-2 2 0,-4 4-55,-6 6 1,-2 0-77,-7 0 1,-6 6-128,-3 4 0,-4 7-133,-1 2 0,-6 6 96,-4-1 0,-2 3-106,-2 1 0,-1-6-38,1-3 0,0 0 13,0-5 1,4 2-33,1-11-7,6 0 319,-4-5 1,9 0 44,3 0 1,3 0 462,6 0-430,0 0 0,0 6 52,0 3 0,-6 6-105,-3 4 1,-3 1-2,-2 4 1,0 3-170,0-4 1,-7 3 110,-2-3 0,-9 4-246,-1-3 1,-6-4-5,1-1 1,-2-3 11,-3-2 1,1-4-116,-1-1 1,-1-5-181,-3 0 1,5-8 107,-1-6 0,2-3 361,8-1 0,1-6 0,3-4 0,3 2 0,2-2 0,4 7-33,6-2 1,6 5 45,4 4 1,4 4 154,5 6 1,3 0 55,6 0 1,6 0 116,-1 0 1,5 5-157,-5-1 0,5 1-271,-5-5 0,0 2-246,-4 2 1,-3-2 331,-2 3 0,3-10 0,-5-3 0</inkml:trace>
  <inkml:trace contextRef="#ctx0" brushRef="#br1">31208 7634 8202,'21'-28'0,"1"6"-158,6 3 0,-1 4 110,-3 6 1,3 3 134,-3 6 1,-4 0-94,-1 0 1,-5 1-209,-4 4 0,1 3 124,-6 6 1,-2 0-104,-8 1 0,-4 4 178,-10-1 1,-2 3-6,-3-2 0,-3-3 43,4 3 0,1-5-104,-2-5 183,7 4-42,2-11 1,11 4 25,8-6 1,6-2-49,9-2 1,3 0-5,6-5 0,2 4-54,4-4 0,-3-1-10,7-4 1,-6 0-88,1 0 1,2-2 69,-2-3 1,-6 8 46,-8-3 0,-10-4 0,-3-4 0</inkml:trace>
  <inkml:trace contextRef="#ctx0" brushRef="#br1">31365 7549 8202,'-7'14'0,"4"2"24,-6 3 1,6 3 78,-2 6 0,2 7 94,-2 3 1,2 5-87,-7 4 0,1 8-95,-5 7 0,-5 6-371,0-2 0,-5 2 118,5-1 1,-5-4 92,5-6 0,2-8-205,8-7 0,-2-2 81,6-12 1,0-3-434,5-10 701,0-7 0,0-2 0</inkml:trace>
  <inkml:trace contextRef="#ctx0" brushRef="#br1">31379 7876 8202,'14'-8'0,"2"-3"0,3 6 0,-3 0-296,3 5 1,1 0 61,-1 0 0,5 0 481,-5 0 0,6 0-13,-1 0-373,-4 0 0,-1 2 55,-9 3 0,-4-2-11,-6 6 1,-8 1 93,-6 4 1,-7 7-30,-7 2 0,-5 4 84,0 2 0,-2-1-107,2 0 1,4 1 153,1-1 0,6-6-102,8-3 0,1-8-65,3-1-13,4-7 0,8 3-6,2-6 0,6-6 26,9-3 1,-2 1-32,7-2 1,0 1 266,4-5 1,-1 1 38,-3 3 1,-4 4 360,-6 6-474,-6 0 0,-1 13-16,-7 6 0,-2 6-17,-3 3 0,-7 2 12,-7 4 1,-7-4-191,3 3 0,-4-3 107,-2-2 0,7-4-145,3 0 1,4-7 10,0 2-340,7-10 5,2-2 215,19-20 1,3-3 130,12-12 1,0-1-5,1 1 0,-1 0 181,1-1 1,-1 1-125,1-1 0,4 7 197,0 3 1,-1 3-57,-9 2 1,3 6 176,-8 4 1,-3 5-23,-6 9 1,-6 1-36,2 12 1,-8 7-65,-2 8 0,-4-1-10,4 1 0,-6-5-850,1 5 734,4-7 0,-7 4 0,6-7 0</inkml:trace>
  <inkml:trace contextRef="#ctx0" brushRef="#br1">30412 9099 8244,'7'-8'258,"2"3"207,10 10 1,-2 4-350,7 10-74,6 3 0,0 7 29,3-1 0,-4 0-246,-6 1 0,1-1 67,-10 1 1,2-1 152,-11 1 1,-2-1-79,-8 0 0,-3-4 85,-6 0 0,-6 0-28,-4 4 0,-8-4 39,-1-1 0,0-4 2,5 5 0,-4-5-36,3 5 1,-1-12 11,11 3 0,5-6 16,5 0-26,6 4-117,-4-11 1,15 4 55,6-6 0,9 0-156,10 0 0,5-2-97,9-2 0,5-6-244,10-9 0,1 2 203,3-7 1,-2 1 0,-8-6-1</inkml:trace>
  <inkml:trace contextRef="#ctx0" brushRef="#br1">31123 8928 8119,'29'-13'843,"-1"4"-632,0-10 0,1 9-1002,-1 6 1,5-3 339,1 3 1,4-1 261,-5 5 0,0 0 72,-5 0 1,-6 0 296,-3 0-35,-3 0 0,-8 1-119,-3 4 1,-15 3 104,-4 6 1,-14 5-138,-1 0 0,-7 6 161,3-1 0,-5 1-17,5-1 0,1 1 71,8-6 0,4 5-43,6-5 0,6 0 128,3-5-429,3 0 1,10-6 135,7-3 0,0-3-262,9-2 0,4-7 19,6-2 0,-1-9 15,-5-1 0,-1-4 34,-3 4 0,-5 0-147,-10 5 1,2-1 339,-6 1 0,0 0 0,-5 0 0</inkml:trace>
  <inkml:trace contextRef="#ctx0" brushRef="#br1">31223 9013 8119,'0'22'0,"0"5"373,0-3 0,0 9-51,0 5 1,-5 14 33,0 5 1,-6 3-227,2-3 0,-9 0-482,-1 0 0,-4-2 240,4-3 0,-5 2-228,5-7 1,0 0-248,5-4 1,4-7 339,1-2 1,6-11-592,-2-4 520,3-9 0,2-12 318,0-12 0,5-13 0,0-11 0,6-3 0,-2-2 0,9 1 134,1-1 0,1 2-134,-1 3 0,3-1 0,7 6 0,-6-1 0,1 6 0,1 6-23,9 3 0,-4 3 16,3 2 1,-8 4 274,-1 1 0,-2 6-52,2-2 1,1-1 5,-6 1 1,0-1-60,-5 1 0,0 3 177,0-2-187,1-4 22,-7 6-196,-2-4 0,-12 12 115,-4 4 1,-9 2-208,-5 2 1,-2 2 37,-3 3 0,1-1-77,-1 5 1,-4-4 15,0 5 0,1-5 81,9 5 0,2-7 35,7 2 1,6-8-16,3-2-57,4-5 0,7 2 66,3-6 0,10 0 109,5 0 0,8-6-13,1-4 0,5-3 135,-5-1 0,5 0-97,-5 0 0,-5 4 82,-4 1 1,-6 6-85,0-2-14,-8 3 0,-4 9-119,-6 2 1,-8 5 66,-6 5 1,-3 3-107,-12 7 1,2-5 57,-10-1 1,3 6 24,-4 4 1,2 0 35,-2-5 0,5 1 4,9-1 1,4-6-56,6-3 0,6-3 72,3-2-236,3 1 1,10-7 69,7-4 0,7-4 46,11-4 1,3-4-16,7-7 0,-1-5-119,1-4 1,-7 2 4,-2-2 1,0 7-209,0-2 0,-1-1 170,-5 1 1,-4 0 212,0 4 0,-7 1 0,3 0 0</inkml:trace>
  <inkml:trace contextRef="#ctx0" brushRef="#br1">31749 9610 8084,'8'10'-79,"-4"-1"1,3 1-118,-3 4 0,6 0 368,-5 0 1,6 7-47,-2 3 0,10 1-126,5-1 0,3 2 0,1-3 0</inkml:trace>
  <inkml:trace contextRef="#ctx0" brushRef="#br1">8659 12837 8300,'-8'0'-147,"2"0"272,6 0 1,6 7 263,4 2 1,-2 9-217,1 1 0,-4 11-54,4-2 0,-6 10-220,2 0 50,-10 3 0,2 0 51,-6-3 0,-1 1-393,-4-5 368,6-8 1,-3 0-9,6-7 0,1-5-170,4-5-58,0-6 1,0 2 72,0-10 1,6-2-47,3-8 0,6 6 430,4-1-272,-4 7 1,6-3 194,-7 6 1,0 0-116,1 0 1,-3 8 114,-2 6 1,1 7-70,-7 7 0,1 5 316,-5 0 0,0 7-68,0-2 0,0 1 81,0-1 0,0 3-102,0-3 1,0-5-114,0-4 0,0-2-164,0-8 0,5-5 226,0-5-684,6-6 0,-5 1 242,4-14 0,1-7-417,-7-16 1,1-9 248,-5-5 1,0-13-336,0-2 0,-1 1 594,-4-1 0,2 9 125,-7 0 0,5 12 0,-4-1 0,6 13 0,-2 1 0,3 9 0,2 0 0,5 8 0,0 1 0,6 7-156,-2-2 1,-1 4 435,2 1 1,-1 8 322,6 6 0,-1 2-335,0 7 1,-5 1 93,1 5 1,-5-1-257,4 0 1,-6 6 17,2-1 1,-2-2-233,2-7 0,-3 1 75,2-6 0,-2-4-709,-2-6 331,0-6 49,0-15 1,0-12 121,0-19 0,0 2-41,0 3 0,0-3 206,0 3 1,0-1-41,0 1 1,6-2 176,4 7 0,2-2-115,2 2 0,-4 8 412,-1-3 0,1 7-167,4-3 0,0 9 335,1 0 1,-1 3-173,0 7 0,0 0-18,0 5 0,1 8-62,-1 6 1,0 7-48,0 7 1,-4 7-353,-1 3 1,-4 3 116,4 2 0,-5 1-533,0 3 0,-2-4 245,-2 0 0,0 4-141,0-4 1,0-2 1,0-3 1,-2-13 433,-2-1 0,-11-7 0,-7-3 0</inkml:trace>
  <inkml:trace contextRef="#ctx0" brushRef="#br1">9029 13193 8220,'0'-14'0,"0"-1"0,4 6-15,1-1 0,6 1 211,-1-5 1,-2 0-233,1-1 1,-4-4 73,4 0 1,-1 0-778,2 5 417,-4 0-89,-6 0 297,0 6 0,0 5-104,0 12 0,-6 2 379,-4 13 1,4 6-163,1 8 1,-1 1 448,1-1 1,0 8-37,5-3-199,0 9 0,0-3 83,0 3 1,0-8-18,0-6 0,2-11-47,3 1 0,-4-13-347,4-1 68,3-9 1,-2-1-178,4-8 0,1-11 119,-7-8 0,8-11-287,-3-3 1,-1-4 133,1-2 1,1 2-95,4 3 1,-1-2 351,-4 7 0,4-6 0,-5 2 0</inkml:trace>
  <inkml:trace contextRef="#ctx0" brushRef="#br1">9242 12894 8220,'6'-9'-151,"4"-1"1,-1 1 238,5-5 1,-2-5 197,6 0 1,0-7-368,1 3 0,-2-4 97,7-2 0,-7 1-141,2 0 0,-8 1 99,-1 3 1,-6-1-474,6 6 1,-7 0 51,2 5 447,-4 6 0,-13-5 0,-4 5 0</inkml:trace>
  <inkml:trace contextRef="#ctx0" brushRef="#br1">9341 12525 8220,'0'14'0,"0"0"0,0 0 0,0 2 215,0 3 1,2 3 29,3 7 1,-2-1 195,6 0 1,-4 1-290,5-1 0,-7-6-206,2-3 0,-2 0-369,1-4 1,-2 2 163,3-8-301,-4-2 405,6-1 1,-4-19-864,6-6 1018,1-12 0,4-12 0,0-7 0</inkml:trace>
  <inkml:trace contextRef="#ctx0" brushRef="#br1">9555 12496 8211,'14'0'-735,"-5"7"515,1 2 1,-7 5 810,2 5 1,-4 8-180,-1 6 1,-6 7-429,-3-2 0,-4 3 37,-1 1 0,-2 1-127,-3 0 0,3 2 63,-3-2 1,3 1 254,2-10-532,0-1 244,0-11-83,6-8 1,5-14 20,12-9 1,1-10 0,9-5 1,1-3 53,-1-1 0,6-1-5,-1 1 0,-2-1 5,2 1 31,-7-1 0,9 7 44,-7 3 1,0 5 227,-5 5-125,0 2 1,-5 11 239,1 5 0,-7 7-204,2 12 1,-4 2 98,-1 3 0,-6-1-201,-3 6 28,2-7 1,-4 9-362,6-7 1,-6 0 133,2-4 1,1-2-823,-1-4 992,-1-2 0,-4-7 0,0 0 0</inkml:trace>
  <inkml:trace contextRef="#ctx0" brushRef="#br1">9555 12994 8162,'9'16'0,"1"3"0,-6 3 384,6 6 0,-7 7-97,2 3 0,1 4-133,-1 6 1,1-4-130,-1 3 0,-3-2-203,2-3 1,4-4-1289,2 0 1466,-4-6 0,7 9 0,-5-5 0</inkml:trace>
  <inkml:trace contextRef="#ctx0" brushRef="#br1">9199 12183 8311,'-33'-15'131,"0"-4"1,-2 3 209,2-3 0,-3 9-128,-7 6 0,-6 2-16,-3 2 0,-11 16-2135,-8 12 1998,6 13 1,29-12 0,1 2-54,3 2 0,2 1 0,1-1 0,0 2-67,-2 4 0,0 2 0,3 1 0,1 0 100,-2 5 1,1 1 0,3 2 0,1 2 58,-4 7 0,-1 1-339,2-3 0,0 1 0,2 3 1,1 0 242,2-2 0,2 0 1,3 3-1,4 1 100,2 1 0,3 0 1,3 4-1,4 0 87,1-4 1,4 0 0,3 2-1,4-1 18,5 0 1,6-2-84,1-4 1,4-3 0,4-2 0,3-2-71,1-5 1,1-4 0,-1-5-1,1-3 91,-1-3 1,1-3-57,5-3 1,2-6-1,3-6 1,3-6 11,7-1 1,1-4 0,-3-2 0,0-2-175,0-2 1,1-4 0,0-3 0,0-3 210,2-7 0,0-3 0,3-2 0,0-2-97,5-5 1,-2-2-1,-4-2 1,-3-3-85,0-4 0,-3-4 0,-3 1 0,-2-3-83,0-2 1,-1-2-483,-2 3 1,-1-1 634,2-4 1,-1-2 0,-5 3 0,-4-1 57,-1-4 1,-4-1 0,-1 3 0,-4-1-35,-6-1 0,-2 0 0,-3 1 0,-2 0-57,-3 2 0,-1-1 1,-1-4-1,-2 0-2,0 2 1,-2 0 0,-1 0 0,-1 2 24,-3 7 1,-3 1 0,-3 1-1,-4 1-52,-3-1 0,-5 1 1,-4-3-1,-4 1-121,-7-4 1,-3 1-1,-4 3 1,-4 2-514,-4 3 0,-1 3 517,4 3 0,-1 3 1,-5 4-1,-1 2-75,6 4 1,-1 3 69,0 2 0,-1 5 95,-1 5 0,0 6 0,-1 5 0,1 6-122,2 2 0,1 5 0,-3 5 0,1 5 56,5 5 1,2 4 0,-2 4 0,0 3-745,0 6 1,3 3 870,1-1 0,1 2 0,-3 0 0,0 1 0,1 1 0,1 0 0,-2 2 0</inkml:trace>
  <inkml:trace contextRef="#ctx0" brushRef="#br1">18882 5232 8342,'-8'-8'-419,"1"1"564,7 7 0,0 7 90,0 2 1,0 4-85,0 1 0,2 0 183,3 1 1,1 3-133,3 1 1,3 7 157,-8-3 0,7 6-91,-1 4 0,-4-1-28,-1 5 0,-4 3-65,-1 7 0,0-1-171,0 6 1,0-6 8,0 2 0,-1-4 111,-4-2 0,4-1-301,-4-3 0,3-4 59,2-11 0,0-2-786,0-7 420,0-6 0,0-3-216,0-10 0,2-9 82,3-10 1,-2-4-584,6-6 1200,-6-2 0,4-13 0,-7-1 0</inkml:trace>
  <inkml:trace contextRef="#ctx0" brushRef="#br1">19010 5061 8342,'20'-14'0,"2"0"0,7-1 0,-1 6-35,1-1 0,1 6 86,3-6 0,1 7 47,4-2 0,2-1 51,-7 1 0,7 1-6,-3 4 1,6-2 80,5-3 1,0 4-80,5-4 0,2 3 42,-3 2 1,3-1-29,2-4 0,-6 3-94,-4-2 0,-3-3 11,-1 3 1,0-6 6,-1 5 1,1 1-12,0 4 0,-2 0 37,-3 0 0,1 0-213,-6 0 0,-6 11 113,-8 3 0,-3 10-117,-2-1 0,-6 4 26,-3 2 178,-4-1 1,-1 7-7,0 3 1,-1-2 2,-4 2 0,3 0 75,-2 5 0,1 1 58,-2 3 1,3-1-183,-3 6 0,-1-1 26,1 1 0,1-2-191,4-2 1,0-9-310,0 4 1,0-10 2,0 0 0,0-9-292,0-5 1,0-3-186,0-2 379,-13 0 136,4-6 389,-25 5 0,-2-6 0,-14 8 0</inkml:trace>
  <inkml:trace contextRef="#ctx0" brushRef="#br1">19251 5871 8151,'-9'-8'0,"-1"4"611,7 2 0,3 2-124,10 0 0,9 0-51,4 0 1,10 5-79,5 0 0,7 4 112,7-4 0,8 0-487,16-5 0,-36-2 0,2-1 235,0 1 1,1-1 0,-1-2-1,-2-1-449,31-3 1,2 1 210,3-2 1,-35 8 0,2 1 19,2-1 0,0-1 0,-3 2 0,-1 1 0,37 0 0</inkml:trace>
  <inkml:trace contextRef="#ctx0" brushRef="#br1">15754 7791 6550,'6'7'516,"2"1"-257,6-3-213,-6-3 29,11 4 0,-10-1 32,10 0 0,4-1 4,0-4 0,9 0 0,1 0 1,8 0-51,2 0 0,-1 0 3,6 0 1,-2 2 21,1 3-31,-3-4 0,5 5-58,-6-6 1,6 0 67,3 0 1,8 5-27,2 0 0,4 1 23,-4-1 0,-2-2-4,-8 7 0,1-6-5,-5 6 0,4-7 87,-5 2 0,13-4-29,2-1 0,15 0-1368,4 0 1297,-41-2 1,1-2-1,34-4 354,1-6-217,-35 4 0,0-1-149,2 4 0,0-1 0,-1-5 1,1 0 37,0 3 1,-1 1 0,36-8-73,-12 7 0,-8-1-58,-5 7 1,-9-6 98,-2 5 0,0 1-22,-9 4 0,0 0-487,-5 0 201,1 6 110,-7-4 0,3 9-361,-6-7 1103,0 1 1,-5-5-1045,1 0 0,-1 0 63,0 0 165,-6 0 0,3-1-480,-6-4 717,-1-3 0,3-6 0,1 0 0</inkml:trace>
  <inkml:trace contextRef="#ctx0" brushRef="#br1">18540 7620 8430,'7'-8'-46,"7"2"1,3 6 243,7 0 0,-2 0-178,2 0 1,3 5-15,-4-1 0,4 3 134,2-3 1,-1-1 171,1 7 1,-3-5 162,-2 4-227,-3 1 0,-7 5-24,0 4-272,-6 4 1,-8 5-19,-8 0 0,-14 7-218,-7 3 0,-7 9 180,-11 6 1,18-23 0,-1 1-1275,-4 2 1,-3 1 1377,-7 0 0,-2 1 0,-4 4 0,-1-1 0,-6 2 0,0-1 0</inkml:trace>
  <inkml:trace contextRef="#ctx0" brushRef="#br1">15569 9738 8529,'14'0'-667,"0"0"1,7 0 734,3 0 0,2 0 567,3 0 1,12-4-352,6-1 1,16-6-176,13 1 0,-34 4 1,0 0-1026,5-1 1,1-1 1023,1 1 0,0 0-14,-6 0 1,1 0 0,6 0 0,1 0 125,1 0 1,0 0-110,1-1 1,1 1-17,6 0 0,1 0 0,-7 1 0,-1-1 35,-1 3 0,0-1 0,2-1 0,1 1-172,2 2 0,0 1 1,-3 0-1,1-1 50,2 3 1,0 0 0,-5 0-1,0-1 16,0-2 1,0 1 0,0 1-1,-1 1-110,1-3 1,0 1 0,-3 1-1,0 0 127,-1 1 0,-1 0 18,-1 0 0,0 0-13,26 0 1,1 2-141,-7 3 1,-7-4-122,-2 4 0,-7 3-581,-7 1 580,-13-2 1,-3 5 631,-13-10-953,-6 10 1215,-2-10-1895,-6 11 1175,-6-12 0,-9 6 42,-8-7 0,-10-7 0,-4-1 0</inkml:trace>
  <inkml:trace contextRef="#ctx0" brushRef="#br1">18284 9440 8227,'12'-13'296,"2"4"-296,3-4 1124,12 11-683,5-4 0,9 6-200,9 0 0,3-2-408,2-2 1,-6 2 215,-4-3 1,2 4-91,-1 1 0,-3 0 516,-7 0-311,3 0-33,-11 0-169,-1 0 170,-9 6 0,-12 2 0,-1 13-555,-20 1 247,-9 6 86,-21 7-504,-1 1 0,-18 7 141,1 0 1,24-20-1,-2 1-722,-3 0 0,-1-1 1175,-6 5 0,0-2 0,-4-3 0,-2 0 0,-3 3 0,-1 0 0,-2 1 0,-1 0 0</inkml:trace>
  <inkml:trace contextRef="#ctx0" brushRef="#br0">15484 7890 8408,'-8'-1'-397,"3"-4"125,3 3 359,2-4 1,7 6 274,2 0 0,5 0-67,5 0-157,3 6-30,1-4 0,3 9 13,-2-6 1,5-1 78,4-4 1,-2 0 23,7 0 1,2 0-51,7 0 1,8 0 14,7 0 0,1 0-353,-1 0 291,-4 0 1,5 0 156,-6 0 256,0 0-1052,0 0 744,0 0 0,6 0-47,3 0 0,2 0-198,-1 0 0,-1 0 16,-9 0 0,3 0 97,-8 0 1,5 2-92,5 3 1,-2-4 55,6 4-1086,-6-3 1081,3-2 0,-3 4 310,-3 1 8,3 6 26,-16-3 1,1 1-136,-7 1 1,4-5-159,6 4 0,4-1-70,-5 2 0,5-3 43,-4-2 1,1-3-3,-2 2 0,-3-2 65,4-2 0,-4-2 390,-2-2 0,1-3-553,0-2 124,6-4 138,-5 12 0,7-10-137,-4 6 0,-4 0 539,-1 5 1,-1 0-542,-7 0 1,-1 0-43,-5 0 0,-6 0-24,-3 0 1,-3 0 5,-2 0 1,-4 0-198,-1 0-14,-6 0-70,10 0 245,-11 0-25,4 0-29,-6 0-22,6 0-255,-4-6 0,4 3-1153,-6-7-533,-6 7 0,-4-3 970,-9 6 1,-3 0 1035,-6 0 0,-1-7 0,1 0 0</inkml:trace>
  <inkml:trace contextRef="#ctx0" brushRef="#br0">18583 7620 8210,'13'-14'0,"-2"6"538,12 3-1,1 4-351,5 1 0,-3 7-324,-2 8 164,3-1 1,-10 6-20,7-5 150,0-1 1,4 5 138,1 0 0,4 0 147,0-5 1,0 0-159,-4 0 1,-6 1 161,1-1 0,-11 2-250,1 3-150,-9 3 172,1 0 1,-14 6-7,-6 1-59,-13-1-109,-9 7 1,-9 0-185,-2 3 0,-7-1-220,-12 6 0,29-22 0,-2-1 162,-7 6 1,-3 0 0,-6 0 0,-2 0-492,-6 3 0,-2-1 0,0 1 0,-1-1 688,2 0 0,0 1 0,2 0 0,-1 2 0,-1 2 0,0 0 0</inkml:trace>
  <inkml:trace contextRef="#ctx0" brushRef="#br0">15612 9639 8322,'-23'-14'122,"11"6"246,12 3-263,6 3 0,8 9 234,1 2 1,5 2-297,4-1 1,3-2-36,1-4 1,7-2 116,3 3 0,11-10 128,8-5 0,10-2-922,9-2 1148,0-1-245,-5 1 1,-6 1 822,-3 4-1557,2-4 808,1 12 1,6-10-159,0 6 0,2 0 30,3 5 0,-13 2-324,3 3 1,-9-4 303,5 4 1,-2 1-94,1-1 1,4 0 12,6-5-20,-6 0 162,5 0 0,-17 0 144,4 0 0,-3 0 249,3 0 1,1-5-267,4 0 0,3 0-219,6 5 0,-7 0-134,-2 0 1,-5 0 109,-5 0 0,-8 0 149,-6 0 0,-6 2-493,1 3 96,-3-4 58,-2 12 1,-1-7 160,-3 4-124,-3 2 1371,-1-10-1352,-4 11 195,4-12 0,-10 7-257,-1-3 5,1-4-448,4 6-795,-6-7-1139,-2 0 1115,-6 0 795,-6-7 0,-2 4-1787,-6-6 1200,0-1 601,-1-4 1,3-5 542,2 0 0,4 0 0,6-1 0,0-2 0</inkml:trace>
  <inkml:trace contextRef="#ctx0" brushRef="#br0">18441 9454 8293,'8'0'258,"4"0"64,-2 0 0,9 0 146,5 0 1,4 0 531,5 0 1,2 0-698,3 0-232,3 0 1,-6 5 365,3-1 14,-4 1 1,1-5-174,-5 0 0,5 0 212,-7 0 0,-1 0 80,-3 0 0,0 2 261,-10 2 0,2 0-453,-12 5 1,-4 4-318,-14 10 1,-18 4-1036,-24 16 783,25-18 0,-2 2-144,-10 8 0,-4 1 0,-4 6 0,-4 0-921,-7 3 0,-3 0-128,19-15 1,0 0-1,0 0 903,-19 13 1,1-1 0,-1 0-1,0 0 481,3-2 0,1 1 0,0-2 0,0 0 0,-1-1 0,1 0 0</inkml:trace>
  <inkml:trace contextRef="#ctx0" brushRef="#br0">20033 6056 8494,'0'-9'-8,"0"-1"83,0 7 0,2-3 220,3 6 0,-2-5-18,6 0 1,5 2-120,5 8-72,7-4 57,-4 12 1,13 1-59,2 10 1,5-2 103,0 2 1,2 1-126,4 8 0,2-3-130,7 3 1,0-7 143,0-3 1,12-4-38,7 5 0,-32-14 1,1-1-200,2 3 0,1 0 1,0-3-1,0 1 232,-1 1 1,1 1-654,0 0 0,2 0 618,-1-1 0,1 0 1,7 3-1,1-1-54,2-1 0,-1 0 0,-1 1 0,-1 1-156,-7 0 0,0 0 0,4 0 0,1 0 133,-1 0 0,1 1 1,3 1-1,-1 1 73,-2-1 0,-1 1 1,-1 2-1,-2 0-4,-1-3 1,0 1 0,3 4 0,0 1 20,-1-3 1,0 0-1,1 3 1,0 0 41,2-3 1,-1 0-1,-5 1 1,-2 1 7,1 0 1,-1 1-1,3-1 1,0-1-33,-1-1 1,1 0-1,1 1 1,1-1-92,-2-2 1,-1-1 0,-4 3 0,-1 0 50,-2-2 0,1-1 0,0 1 0,1 0-62,1-3 1,0 0 0,2 0 0,1 0 51,-3 1 1,0-1 0,-3-2 0,0 0-56,33 11 0,-8-5-13,-6 1 0,-4-4-140,-5 0 1,4-6-33,-4 1 1,-5-7 451,-4 1 1,-2 3-566,-8-2 0,-5-1 509,-4-4 0,-11 0-1378,1 0 1170,-3 0 32,-3 0 0,5 0 0,-5 0 0</inkml:trace>
  <inkml:trace contextRef="#ctx0" brushRef="#br0">24313 7762 8363,'-10'-1'-865,"1"-4"594,6 3 1,-10-4 255,4 6 0,-4-5 416,-1 0 0,-1 1 19,1 4-288,0 0-26,0 0 1,-2 0 402,-3 0-82,3 0-251,-11 0 0,10-2 66,-7-3 1,1 4-67,-6-4 1,-6 2 4,-2-2 0,-5 4-59,0-4 1,-2 5-171,-4 5 0,-2 3-4,-7 6 0,-6 0-108,-4 0 1,-12 0 71,39-6 1,0-1-688,-4-3 0,1-1 679,-36 10 1,0-7-26,3 4 1,-3 1-34,39-8 1,-1-1 0,-2 0 0,-2 0 174,0-1 1,0-2-1,3 1 1,0 0-34,-34 0 0,10-1 90,4-4 1,-7-3-57,-2-6 1,-3 5 33,2-1 0,1 5-159,0-4 486,7-1-398,7 2 1,3 2 3,7 6 0,-4-5 355,8 1 1,-2-1-384,7 5 0,4 0 63,6 0 1,1 0-209,8 0 1,5 0 34,4 0-460,7 0 0,-1 0 293,8 0-475,4 0 371,6-6 420,7 4 0,1-17 0,7 3 0</inkml:trace>
  <inkml:trace contextRef="#ctx0" brushRef="#br0">21796 7535 7457,'-6'8'-398,"3"3"844,-7-7 0,1 6-140,-5-5 1,-1 6-18,1-2 1,-5-1-45,0 2 1,-6-1-31,1 5 1,-3 0-37,-1 1 1,0-1 20,-1 0 0,1 0-3,-1 1 13,1-1-116,-1 6 1,7-4 62,3 3 1,3 2-13,2-2 0,6 4-16,4-4 1,2 2-8,2-2 0,3-4-175,7 4 1,5-3 78,14-2-76,6 1 140,7-7 1,9 3-579,6-7 252,6 7-411,-11-9 1,16 11-283,-6-4 1,9 4 928,-31-6 0,0 0 0,39 6 0,-34-7 0,2 0 0,2 0 0,1-1 0,4 1 0,1-1 0</inkml:trace>
  <inkml:trace contextRef="#ctx0" brushRef="#br0">24398 9269 7000,'-14'0'612,"0"0"1,-2 6-452,-3 4-58,3-4 0,-4 7 207,5-4-177,-5-2 12,4 5 1,-11-5 138,3 2 1,-2-3-62,-3-6 1,-6 5 1,-3 0 0,-4 0-136,-6-5 0,-2 4 100,-7 1 0,5 1-150,0-1 0,0-3-7,-5 2 1,-6 3-456,-4-2 0,-9 1 417,36-3 1,0-1-1,-2-2 1,0 1-103,-1 1 1,1 1 0,-37 0 109,3 2 0,34-4 1,0-1-58,0 3 0,-1-1 0,-1-1 0,-1 0 100,3-1 0,-1 0-66,-36 0 20,8 0 1,13-2 184,6-3 19,6-3-181,-3-6 0,4 5-52,-2-1 1,0 2 13,-10-1 1,3 3-1,-7 6 1,4 0 11,5 0 0,4 1-102,10 4 0,0-3-5,10 2 82,-4-2-1,16-2-588,-4 0 892,6 0-795,6 0 0,0-5-1026,3 0 1547,4-6 0,7-3 0,10-8 0</inkml:trace>
  <inkml:trace contextRef="#ctx0" brushRef="#br0">21924 9056 8399,'-22'0'0,"2"0"-899,5 0 349,1 6 208,0-4 1,-5 10 1540,0-2-556,-6 9-279,-4-3 0,-7 10 168,-7-2 1,-4 3-109,-1 1 0,-4-1 192,5-3 1,1 3-280,8-3 1,3-4 71,7-1 1,6-2 304,3 2-386,3-3-132,8 5 1,-3-12-89,6 1-123,1-1 185,4-1 0,8 5 23,6-4 1,13 4 118,11 1 1,15-5 10,9 1 1,7-1-450,7 6 0,-3-6 326,3 1 0,-5-2-58,-5 1-153,4 4 180,-5-5 1,4 6-489,-3 0 177,-2 0-185,-14-6 1,-6 5-247,-6-4 0,-8 4 233,-1 1 0,-7 0-252,-8 0 0,-1-4-232,-4-1 0,2 1 824,-6 4 0,6-6 0,-3-2 0</inkml:trace>
  <inkml:trace contextRef="#ctx0" brushRef="#br0">18995 5104 8297,'-20'1'-531,"6"4"1,-1 3 885,6 6 81,3 0-327,-1 13 1,7 0 838,0 16-548,0-4 1,0 16-54,0-2 0,0-1-75,0 5 1,2-4 102,3 9-306,2-4 1,8-2 89,-1-4 0,0-5-122,0-9 1,1-3-76,-1-7-61,0-6 41,7-1 0,-10-8-563,3-4 287,-3-3 1,2-7-221,-4-4 1,2-4-50,-6-10 0,4-5 603,-4-9 0,6-4 0,-3-5 0</inkml:trace>
  <inkml:trace contextRef="#ctx0" brushRef="#br0">19280 5047 8297,'36'0'0,"0"0"-259,-2 0 1,10-2-174,13-2 0,11-3-1145,7-2 1712,-34 5 0,1 1-38,37-3 0,-7 3 195,-5-7 1,-3 7 105,-2-1 1,4 2 38,-4 2 0,3 0-192,-8 0 1,1 0 76,-11 0 1,-1 6-121,-8 4-15,-3 2 0,-13 7-16,-3 0 1,-5 7-106,-4-3 1,-4 6-175,-6 4 1,0-3 66,0 3 0,0 2-22,0-2 104,-6 6 0,2-2 566,-5 5 1,4 0-553,-4-5 1,4 5-85,-4-5 75,5-2 117,-8 6 1,4-11-570,-6 3 248,-1-3 0,1-1-1121,0-1 866,-7-6 1,-2 4-89,-10-7 0,-4 4 501,-5-4 0,-7 7 0,-2-4 0</inkml:trace>
  <inkml:trace contextRef="#ctx0" brushRef="#br0">19180 5900 8241,'14'0'474,"1"0"1,0 0-256,4 0 0,3 0 141,7 0 0,-1 0 154,1 0 0,12-7 110,6-2-363,13-10 0,13 2-822,-31 5 0,1 0 651,-3 3 1,-1 1 0,6-3 0,-1 1 53,32-4 0,-5 0-317,-5-1 1,5 8-114,5 2 1,0 3-1480,-5 2 1765,0 0 0,-3 5 0,0 0 0,0-2 0,-2-2 0</inkml:trace>
  <inkml:trace contextRef="#ctx0" brushRef="#br0">18128 3568 8417,'0'-34'709,"0"4"-368,6 1 1,-2 15 55,5 9-196,0 16 0,1 5 102,-1 12 1,-1 15-36,2 9 0,1 5-159,-6 9-194,6 1 1,-8 2 220,6-2 1,1-9-251,4-6 1,-5-8-1023,1-1 815,-1-7 1,6-9-211,-1-3 1,-6-4-935,-3-5 553,2-7 912,-5-2 0,4-6 0</inkml:trace>
  <inkml:trace contextRef="#ctx0" brushRef="#br0">18299 4094 8417,'14'-1'0,"0"-4"0,2 3-6,3-2 0,3-3 148,6 3 0,1-6-114,-1 5 0,1-1 109,-1 1 1,-6 4-1196,-3-4 1058,-9 10 0,-4 9 0,-6 8 0</inkml:trace>
  <inkml:trace contextRef="#ctx0" brushRef="#br0">18327 4492 8417,'-22'37'0,"3"-4"146,3-3 1,8-8 867,4-3-342,2-10-438,8-2 1,5-9-98,13-3-69,0-9 0,18-9-113,1-11 1,0 3-465,4-7 1,-9 6 21,-5-1 0,-3 5-998,-1 4 1485,-7 3 0,-2 7 0,-5 0 0</inkml:trace>
  <inkml:trace contextRef="#ctx0" brushRef="#br0">18739 3796 8427,'2'-14'466,"3"-1"-203,3 1 0,7-2 304,4-3 0,4-3-761,5-6 72,-6-1 0,10-2-56,-4 2 0,-1-2-293,-3 7 0,-7 4-291,2 1 1,-5 8 124,-4 1 300,-4 7 337,-6-3 0,0 12 0,0 2 0</inkml:trace>
  <inkml:trace contextRef="#ctx0" brushRef="#br0">18938 3625 7489,'7'8'-469,"1"5"1079,6-4 1,0 4-106,0 1 0,1 7-11,-1 2 1,-2 10-193,-2 5 0,1 8-135,-6 2-93,-1 5 0,-4-7-141,0 6 0,0-8 87,0-1 0,2-2-258,3-8 1,-2 0 166,6-4 1,-1-7-499,2-3 177,2-10 0,-5-5-193,2-14 1,2-6-590,-6-12 1174,0-7 0,1-7 0,2-9 0</inkml:trace>
  <inkml:trace contextRef="#ctx0" brushRef="#br0">19138 3796 8399,'6'20'-1058,"-3"-2"2124,6 5-569,1 1 0,-1 5-177,1-1 1,-1-1-386,6-4-37,-1-2 0,0-7-94,0 0 1,0-6-401,1-3 596,-1-3 0,0-9 0,0-1 0</inkml:trace>
  <inkml:trace contextRef="#ctx0" brushRef="#br0">19393 3312 8373,'8'0'317,"0"7"404,-3 2-216,-3 4-299,4 7 1,-6 4-235,0 9 1,-2-1 55,-2 6 0,-4-5-230,-7 5 1,6-7 190,-1 3 0,6-6 46,-6-4 1,7-4-133,-2-6-15,4-6 17,1-1 0,6-14 40,4-2 1,2-5-198,2-5 0,2-3 91,3-7 0,3 5 81,7 1 1,1 4-5,3-5 0,-1 7 254,5-2 1,-5 8 134,1 1 0,-8 7 187,-1-2 1,-8 10 168,-2 5-379,0 2 0,-12 9 75,3 2 0,-4 4 19,-1 2 1,-11 6-121,-3 2 1,-5 4-229,0 2 0,2 0-119,-7-1 1,0 6-411,-4-1 1,4-4-1303,1-5 931,5-13 506,-2 2 1,5-14-797,1-4 1162,0-3 0,0-12 0,0-2 0</inkml:trace>
  <inkml:trace contextRef="#ctx0" brushRef="#br0">19450 3782 8266,'21'0'-1,"-5"6"1,11 2 1771,-4 6-1107,10 0 0,2 7 28,3 2 0,3 0 50,-3 0 1,3-4-324,2 5 0,-1-5-132,1 5 1,0-7-511,-1 2 175,1-3-1217,6-2 1265,8 0 0,8 0 0,6 1 0</inkml:trace>
  <inkml:trace contextRef="#ctx0" brushRef="#br0">20175 5317 8206,'-9'0'-106,"-1"0"0,6-2-159,-6-2 0,7-4 408,-2-6 0,-1-1 368,1 1 0,1 0 20,4 0-308,-7-1-27,6 1 1,-6 3 54,7-3 0,0 3-85,0-8 0,-4 2-2,-1-2 0,0 1-54,5-5 0,0-6-150,0-4 1,0-2 164,0 2 1,2-3-149,2-7 1,-2 0-148,3 1 110,-4-1-25,-1-6 1,5 3-47,0-6 0,1-3 168,-1-2 1,-2-1-8,7 10 1,-3-4 20,3 5 1,3 4 9,-4 5 1,8 0 2,2-4 1,7-7-34,-3-4 1,4-2-29,2-2 0,-1 5-9,0 0 1,1 5-294,-1-5 0,6-1 304,-1-3 1,0 5-20,-5 4 1,-4-2 79,0 1 1,-1-2 0,6 7 1,-2-1 283,-4 11-197,4-1 0,-9 6 33,5 0 1,-1 4-13,2 0 1,1 2-138,-6-2 0,5-2 74,-5 2 0,5 2-113,-5-2 1,4 2 90,-4-2 0,2-1-20,-2 6 0,-3 0-209,3 5 0,-4 4-345,0 1-88,-8 6-629,6-4 421,-11 7 0,4 2 295,-6 3 1,-5-2-616,1 6 400,-1-5 700,-2 2 0,0-12 0,-8-2 0</inkml:trace>
  <inkml:trace contextRef="#ctx0" brushRef="#br0">20915 2658 8206,'-8'7'0,"2"-4"-167,6 6 1,6-5 7,3 0 547,10 4 0,-1-6-59,5 3 0,1-4-281,4-1-123,1 0 142,-1 0 0,-1-6 27,-3-4 0,3 2 61,-4-1 1,0-1-21,0-4 0,-5 5 15,1-1 1,-4 7 15,0-2 1,-7 10-311,-4 5 94,-2 9 50,-2-4 1,-6 20-568,-4 3 278,-3 3-150,-7 21 1,-2-9 438,-7 14 0,1-1 0,-1 5 0</inkml:trace>
  <inkml:trace contextRef="#ctx0" brushRef="#br0">21682 2076 8213,'0'-29'0,"-1"2"0,-4 4 358,4 2 722,-6 13-325,14 2-241,0 19-297,8 9 0,-6 16 96,1 9-65,-7 3-239,3 7 0,-6 0 206,0 0 0,2 0-120,2 0 1,-2-2-230,3-3 0,1-4-138,-1-10 0,6-4-479,-2-5 0,-1-4-927,2-6 876,-7 0 13,10-18-156,-12 6 1001,5-14 1,-6-13 0,0-10 0</inkml:trace>
  <inkml:trace contextRef="#ctx0" brushRef="#br0">21796 2488 8213,'7'-14'-736,"0"6"834,8-5 0,0 7 506,4-4 0,2-1-295,3 7 1,1-6-269,-6 5 1,5-4-80,-5 4-678,0 0 381,-5 5 1,-8 8-258,-6 6 1,-13 7-152,-10 7 429,-4 1 314,-2 6 0,-4 3 0,0 9-127,0 3 1,4 1 126,1-4 0,0-9 0,1 2 172,3-7 0,5-6 726,10-8-428,-4-3 1,15-9 322,2-2 0,6-5-51,13-5-451,1-2-80,11-14 1,0-1-149,3-6-123,3-1 22,-5 1 1,5 1-590,-3 3 1,0 4 334,-10 5 292,4 1 0,-16 0 0,4 0 0</inkml:trace>
  <inkml:trace contextRef="#ctx0" brushRef="#br0">22180 2132 8037,'6'-20'0,"2"4"0,7-3 0,4-1 208,-1 1-130,8-7-62,-4 4 1,6-1 10,1-1 1,-2 7-205,-4-2 1,-1 3-375,-3 2 1,-8 6 157,4 3 393,-11 3 0,9-4 0,-5-2 0</inkml:trace>
  <inkml:trace contextRef="#ctx0" brushRef="#br0">22408 2047 8085,'0'14'0,"0"1"272,0-1-36,6 6-60,-4 2 0,10 8 618,-2 4-338,-4 2-173,7 13 1,-12 0-81,4 3 0,1 2-23,-1-7 0,1 7-80,-1-2 0,-2-3-107,7-2 0,-6-9-324,6-5 0,-2-4-915,1-5 548,4-4 190,-12-12-704,6-2 500,-7-12 473,0-2 1,0-14 238,0-6 0,0-14 0,0-8 0</inkml:trace>
  <inkml:trace contextRef="#ctx0" brushRef="#br0">22521 2331 8085,'7'-14'36,"-4"5"74,6-1 125,-6 7 34,10-3 0,-5 7 156,6 4 1,-4 5-239,-1 9 1,-4-2-124,4 7 0,-1-7-202,2 2 0,2-3-1191,-2-2 1329,3 0 0,7-6 0,2-2 0</inkml:trace>
  <inkml:trace contextRef="#ctx0" brushRef="#br0">22749 1791 8086,'0'14'-159,"1"2"-40,4 3 0,-3-1 330,2 5 1,-2 3 365,-2 7 1,-5-3-561,1 3-38,-7-3 1,9-2 0,-4-6-167,6-3 276,0-3 0,1-8-92,4-3 1,3-7 7,6-7 1,5-1-169,0-9 0,5-3 50,-5-1 0,6 0-90,-1 0 0,-4 7 249,-1 2 139,3 0-186,-6 6 0,5 0 314,-7 3-149,0 3 189,0 2 1,-6 8 234,-3 7 0,-4 11-122,-1 12 0,0 3 193,0 2 1,-4 4-300,-1 1 1,-6 4-183,1-5 0,-2-1-549,-2-8 242,-1 3 58,1-11 1,0 3-137,0-9 1,4-5-127,1-10 1,-1-2-1057,-4-7 1469,6-7 0,-11-7 0,3-8 0</inkml:trace>
  <inkml:trace contextRef="#ctx0" brushRef="#br0">22834 2232 8086,'22'0'0,"5"6"103,-3 4 0,3 2 258,1 3 0,-4-1-242,-1 0 1,1 2-148,5 3 28,-1-3 0,7 4 0,1-6 0</inkml:trace>
  <inkml:trace contextRef="#ctx0" brushRef="#br0">23232 2019 8033,'-8'0'-137,"2"-2"-68,6-3 0,0 2 387,0-6 1,11 4 327,3-4 0,12-1-422,2-4 1,2-5-360,8 0 0,0-6-77,4 1 100,-5 3 280,-2-5 1,-9 8-540,-2-5 1,-3 7 220,-7 2 1,-6-1 285,-3 6 0,-4-4 0,-1-1 0</inkml:trace>
  <inkml:trace contextRef="#ctx0" brushRef="#br0">23460 1749 8036,'14'14'-70,"0"0"0,0 7 309,1 2 1,4 6 38,0 4 0,-2 10 40,-8 9 0,2 8 110,-6 1 0,0 6-1681,-5-6 1295,0 1-1,0-5 1,0-7 12,0-2 1,0-10-114,0-5 1,0-5-541,0-4 283,0-10 153,0-8 0,-5-18-270,0-7 1,-1-6 268,1-4 0,-1-1-613,-3-3 777,-4-3 0,-1-13 0,-8-2 0</inkml:trace>
  <inkml:trace contextRef="#ctx0" brushRef="#br0">23445 2047 8036,'0'22'136,"-6"5"0,-2-3 261,-6 9-225,0 3 1,0 2 230,-1 0-641,-5-6-407,4 2 605,-11-5 0,11 3 131,-3-4 0,4 2-334,0-11-581,8 0 576,0-11 248,7-8 0,0-14 0,0-9 0</inkml:trace>
  <inkml:trace contextRef="#ctx0" brushRef="#br0">23559 2090 8036,'14'0'-102,"1"1"-52,-1 4 0,0-2 1126,0 7-371,1-1-415,-1 5 0,-5 5-205,1 0 43,-7 0-632,3-4-1224,1-1 1370,-6 0 462,5-6 0,-6-2 0,0-6 0</inkml:trace>
  <inkml:trace contextRef="#ctx0" brushRef="#br0">23673 1791 8036,'8'0'72,"5"0"0,-10 7 183,6 2 0,-6 10-76,2 5 1,1 9-80,-1 5 1,1 3 41,-1 2 0,-3 4-18,2 0 1,3 1-55,-2-6 0,4 1-256,-4 0 1,1-7-53,-1-3 0,-4-4-54,4-6 1,1-7-833,-1-6 764,0-7 1,-5-3 7,0-10 0,0-6 352,0-7 0,-5-1 0,0-9 0,-6-3 0,4-7 0,-8-8 0</inkml:trace>
  <inkml:trace contextRef="#ctx0" brushRef="#br0">23744 1862 8036,'14'-28'-271,"-4"4"82,-1 1 0,1 5 325,4-1 1,0 3 157,0 2 0,5 0-64,0 0 0,0 1-29,-5 4 1,1 2-120,-1 7 137,0 0-145,0 0 0,-1 3-164,-4 7 0,3 6 123,-8 12 1,6 2-93,-6 3 1,3 5 29,-2 10 1,-4-1-138,4 10 0,-4-5 79,-1 5 1,0 0-113,0-5 0,0-5-459,0-4 319,0 0 31,0-13 1,0 0-317,0-7 624,-6-5 0,-2 2 0,-6-6 0</inkml:trace>
  <inkml:trace contextRef="#ctx0" brushRef="#br0">23716 2076 8158,'0'-8'0,"6"-3"0,3 6 0,4-5 0,1 6 0,2-6 0,3 5 0,-2-4 0,7 4-53,0-6 29,-2 10 1,-2-6-242,-5 7-127,-7 0 178,-2 0 101,-6 0 1,-2 8-177,-2 6-59,-4 1 277,-13 11 0,1-3-51,-4 5 0,-3 0 81,3 1 0,4-2 133,1-4 1,8-2-129,1-7 312,7 0-237,-3-6 0,12-8 183,4-9 0,7-5-192,2-5 29,6 3-64,-3-5 0,7 7 13,-1 0 0,-4 1 19,0 4-33,-7-4 57,4 12 1,-15 2 74,-6 13 0,-3 2 159,-12 8 1,3 0-83,-12 4 0,7 2 390,-2 3-194,-3-3-129,12-1 1,-7-4 49,12-6 0,0 0-129,5-5 0,2-6-133,3-3 0,4-4-90,10-1 1,-1-12-375,5-7 0,1-3-1069,4-7 770,1 4 416,-1-16 0,-6 6 289,-3-3 0,-3-9 0,-2 2 0</inkml:trace>
  <inkml:trace contextRef="#ctx0" brushRef="#br0">24128 1479 8158,'8'7'0,"0"4"-168,-4-6 1,0 6-310,5-1 1,-4 2 548,4 3 0,-5-1 538,0 0 1,3 0-578,-3 0 0,6-4-952,-5-1-31,6-5 542,-4 2 408,1-6 0,5 0 0,-5-13 0,6-3 0</inkml:trace>
  <inkml:trace contextRef="#ctx0" brushRef="#br0">24270 1606 8157,'-14'29'-461,"0"-1"306,-1-6 196,1 5 1,5-6 149,-1 3 0,7-4 83,-2-6-342,-2 0 0,7-6 67,0-3 1,6-5-134,8-5 1,2-3-75,3-6 48,-3 0 207,4 0 1,-1 0-108,0-1 113,0 8-195,-5-6 38,0 11 64,1-4 40,-7 6 1,-10 6 2,-12 4 1,-2 4-1,-8 5 1,5-2 191,-4 7-189,-1 0 1,-5-2 0,6 3 80,-1-6 0,7 5-52,-2-5 1,8 0 50,1-5-48,7-6 1,-2 3-6,10-6 0,3-2-13,6-8 0,7 2 0,2-7 1,0 1-189,0-5 1,-4-1 58,5 1 0,-7 2-64,2 2 1,-3-1-125,-2 6 13,-6 1 0,-2 5 197,-6 4 1,-6 4 26,-3 10 0,-6-1 29,-4 5 0,2 3 140,-7 7 1,7-3 203,-2 3-176,-3-3-57,12-2 0,-7-5 604,12-4-274,-6-4-178,10 0 0,-4-8 141,10-2 1,3-3-212,6-2 0,5-3-149,0-7 0,6-1-95,-1-13 1,3 5-364,1-4 1,-4-1-251,-1-4 332,1 5 185,-2 3 178,-1 6 0,-7-7 0,0-1 0</inkml:trace>
  <inkml:trace contextRef="#ctx0" brushRef="#br0">24313 1976 7849,'0'10'-215,"0"-1"0,0 1 876,0 4 1,0 5-294,0 0 0,-2 7-140,-3 3 0,-2-1-324,-8 6 85,1-4 66,0 4 0,0-4-347,-1 3 149,1-3-143,0-1 0,0-5-173,0-1 0,6-5 197,3 1 262,3-10 0,2 4 0,0-5 0</inkml:trace>
  <inkml:trace contextRef="#ctx0" brushRef="#br0">24341 2275 8145,'19'0'-108,"0"0"1,6 0-162,-1 0 1,3 0 469,1 0 1,1 0 467,-1 0 0,-1 0-1548,-3 0 339,3 0 540,-12 0 0,12 0 0,-5 0 0</inkml:trace>
  <inkml:trace contextRef="#ctx0" brushRef="#br0">24554 1749 8077,'15'-15'-193,"0"0"-47,4-4 0,4 3 404,5-3 1,0-2-32,1 2 0,-5-1-285,-1 1 1,-5 3-56,1-3 0,-4 8-396,0 2 603,-7 5 0,-2-2 0,-6 6 0</inkml:trace>
  <inkml:trace contextRef="#ctx0" brushRef="#br0">24597 1749 8077,'14'0'0,"1"4"54,-1 1 239,0 6-118,0-3 1,-1 13 328,-4 2-117,4-2-208,-5 6 0,0 0 58,-3 6 1,-4 1-76,-1 0 1,0-4-130,0 3 0,0-3 93,0-2 0,0-4-292,0 0-742,0-7 538,0 4 239,0-14 0,0-2-392,0-10 282,0-2-75,6-14 1,2-1-225,7-7 1,-3-4 267,-2 0 0,2 0 56,-2 5 1,2 5 231,3 4 0,-1 0-10,0 5 0,0-2 439,0 12 1,1-1-14,-1 5 55,0 0-292,-6 6 38,5 9 1,-12 0 143,4 4 1,-8 3-161,-2 2 0,-11 1-83,2-1 0,-3 3-37,2-3 0,1-4-205,0-1 1,0-5-513,0-4 351,6-4 144,-5-6 0,12-8-389,-4-6 294,3-7-84,2-13 1,0-3-213,0-5 0,2-1 286,3 0 1,2 1 229,8-1 0,-1 5 0,0 0 0,0 7 0,0-2 0,2 7 0,3 3 0,-3 5 38,5-2 0,-2 10 172,-1 1 329,1 6-23,-4-4 0,-7 14-163,-4 2 0,-8 4-19,-6 1 0,-7 0-180,-2 0 1,0 1-123,5-1 0,4-2 34,1-2-71,5-4-187,-2-6-486,6 0 489,0-6-65,6-2 1,2-6-132,7 0 1,0-1 168,4 1 0,-1 5 86,5-1 0,1 7 47,5-2 1,-1 4-4,0 1 0,1 6 411,-1 3-131,1 4-86,-1 1 0,-1 5 310,-3 0 1,-4 7-91,-6-3 0,-6 4 13,-3 1 1,-3 6-99,-2-1 1,-8 6-59,-6-1 0,-2-1-69,-8 0 0,0 0-4,-4 1 0,1-5 55,3-9 0,-1-10-55,6-9 0,-5-4-505,5-1 196,7-13 25,-1-2 0,12-14-35,-4 1 0,11-2-49,8-3 1,2 3-275,8-4 0,0 9 530,4 1 0,7 1 0,1-6 0</inkml:trace>
  <inkml:trace contextRef="#ctx0" brushRef="#br0">25521 1279 8097,'7'-7'-130,"2"2"0,4 3 313,1 2 0,-5 2 415,1 3 0,-5 2-487,4 8 1,-6 4-469,2 0 1,-5 4 108,-5-4 0,-3 5-124,-6-5 0,0 5 15,0-5 0,0 6 133,-1-1 1,1-4-47,0-1 0,4-3 270,1-2 0,4-4 0,-4-1 0,6-6 0,-4 3 0,14-6 122,2 0 0,5-4-4,5-1 1,2-1 153,2 1 0,4 3-70,-3-2 0,1 2 59,-1 2 0,-4 6 2,-5 4 1,-3 9 24,-2 4 0,1 4-48,-6 2 1,-1-1-6,-4 1 0,0-1-114,0 0 1,0-1 57,0-3 1,0-3-237,0-7 113,0 0-135,0-6 0,0-3-206,0-10 0,2-5-222,3-9 0,-4-1 53,4-4 1,-2-3-851,2 4 1304,-4-4 0,6-8 0,-7-1 0</inkml:trace>
  <inkml:trace contextRef="#ctx0" brushRef="#br0">25806 1336 8097,'20'-15'-566,"4"-4"1,-2 1 700,2-5 0,-1 4-52,6-5 1,-1 2 12,1-2 1,-6-1-9,1 6 1,-7 0 81,2 5 0,-3-1 154,-2 1-157,1 6 1,-6 2-85,1 6 0,-7 6-2,2 4 0,-2 9 77,1 4 0,-2 11 19,3 4 0,-4-1-46,-1 6 1,5 0-9,0 14 0,1-2-143,-1 11 1,-2-10-47,6 0 0,-4-3-135,5-1 0,-2-3 51,1-7 0,-3-5-161,-6-4 0,0-3 36,0-2 0,0-4-103,0 0 0,-1-7-255,-4 2 633,-9-10 0,-8 4 0,-7-5 0</inkml:trace>
  <inkml:trace contextRef="#ctx0" brushRef="#br0">25848 1606 8097,'29'-36'-650,"-1"1"0,1 7 0,-3 0 650,-2-1 0,1 2 0,-6 4 0,0-4 0,-4 11 0,-1-5 0</inkml:trace>
  <inkml:trace contextRef="#ctx0" brushRef="#br0">25877 1649 8097,'14'21'0,"-1"-6"-121,-4 4 0,2 4-183,-6 0 1,4-1 431,-4 2 0,0-5 376,-5 5 1,0-7-559,0 2 0,-2-8 116,-3-1-160,4-7 0,-7 3-79,3-6 1,4 0 0,-6-11 99,7-3 0,0-10-137,0 0 1,8-3-72,7-1 0,-1-2-48,5-3 0,1 3 333,-1-3 0,6 3 0,-1 1 0,1 2 9,-1 4 1,3 4 185,-3 9 1,-4 4 330,-1 6 1,-3 0-200,-2 0 1,-6 11 23,-3 3 0,-10 10 38,-4 0 1,-10 2-8,-5 3 1,2-1-530,-2 1 0,0-1-178,-4 1 0,6-7-226,3-3 0,8-5 551,1-5 0,1 4 0,-5-5 0</inkml:trace>
  <inkml:trace contextRef="#ctx0" brushRef="#br0">26616 1066 8046,'-14'7'235,"0"2"0,-1 4-83,1 1-105,0 6 0,-2 3 117,-3 5 0,-3 0-123,-6 1 0,4-1-31,0 1 0,2-7-678,-2-3-45,4 3 230,6-6-168,6 4 488,1-12 1,14-2 124,2-6 0,5 0 22,5 0 0,-1 0 135,6 0 1,-1 2 377,6 3 1,-1 4-241,1 10 1,-7 3 127,-3 7 1,-5-2-110,-5-4 0,2 4-146,-6-3 1,0 1-73,-5-1 1,0 1-222,0-6 1,0 0 106,0-5 0,0-4-316,0-1-276,0-6 0,-2 4 277,-2-7 0,2-2 371,-3-3 0,-3-9 0,0-8 0</inkml:trace>
  <inkml:trace contextRef="#ctx0" brushRef="#br0">26716 1223 8046,'28'-29'-392,"5"5"327,0 1 0,7 4 269,-2-5 0,3 8 31,1 2 1,-5 1 139,-4 9 1,-5-1-211,-4 5 1,-3 2-27,-7 2 1,-1 6-83,-4 9 0,-3 3 89,-6 6 0,0 2-208,0 3 1,-6-1-2,-3 6 1,-4 0-9,-1 5 0,-2-1-74,-3 1 1,3 0-265,-3-1 0,-3-2 47,-2-7 1,-1 0-247,1-9 0,-2-4 608,2-1 0,-9-9 0,-4-4 0</inkml:trace>
  <inkml:trace contextRef="#ctx0" brushRef="#br0">26687 1351 8046,'10'1'149,"-1"4"0,-6 3 33,2 6 1,-3 0-98,-2 0 1,0 7 127,0 3 0,-2-4-29,-3-1 1,2 2-60,-6-2 1,4-5-163,-5-5 112,7-6-179,-3 4 1,6-14-267,0-2 1,0-5 150,0-5 1,6-2-23,4-2 0,2-3 43,3 7 0,0-4-50,4 4 0,2 0 144,3 5 1,4 4 202,0 1 1,1 4 169,4-5 1,-5 7-139,-4-2 0,-3 4 145,-7 1 0,-6 1 12,-3 4 0,-10 3 126,-5 6 0,-9 2-200,-4 3 1,-4-3-238,-2 3 1,1 1-37,0-1 1,5-4-350,4-6 0,8-6-1037,2 2 1445,6-3 0,-4-2 0,7 0 0</inkml:trace>
  <inkml:trace contextRef="#ctx0" brushRef="#br0">27313 739 8033,'1'14'0,"4"1"0,-2-1-76,7 0 0,-7 5 242,2 0 1,-4 6 27,-1-1 1,0 1-106,0-1 0,0 1-88,0-6 0,-6 5-71,-4-5 0,2-2 103,-1-7 0,4 1-231,-4-7 84,6 1 1,-5-5-153,3 0 1,3-8 77,-2-6 1,7-6-148,2-9 1,6-1 148,-2-3 1,5-2-19,5-3 0,-1 4 129,5 5 1,-4 2 74,5 4 0,4 2 142,6 7 0,-1 1 58,-5 4 0,5 2 156,1 7 0,-8 0-120,-7 0 1,-3 7 17,-2 2 0,-6 4 30,-3 1 0,-5 5 58,-5 0 1,-9 6-339,-10-1 0,-4-2 116,-5 2 0,-4-1-227,-5 6 0,1-7-40,3-3 1,5-3-59,9-2 0,-1-6 11,6-3 8,0-4 1,11-2 66,3-4 1,4-3-64,1-6 0,6-1 218,3 1 1,6-5-124,3 0 1,0 0 176,6 5 1,-1 5-131,6-1 0,4 2-147,0-1 1,0-2 104,-4 6 0,-2 0-118,-4 5 1,-2 0 115,-7 0 84,-6 0 0,-2 7 0,-6 1 0</inkml:trace>
  <inkml:trace contextRef="#ctx0" brushRef="#br0">27242 1322 8033,'-8'14'-567,"1"-7"739,7-7 1,8-8-56,7-11 1,2 1-26,11-5 0,-2-3-101,7-7 0,8 3-169,2-3 1,9 2 144,0-3 1,-3 9-155,-2-3 0,-4 7-192,-5-3 1,-5 13-115,-9 2 493,-4 6 0,-6-4 0,1-1 0</inkml:trace>
  <inkml:trace contextRef="#ctx0" brushRef="#br0">27512 1279 8033,'0'8'12,"0"-1"138,0-1 0,0 2-99,0 6 1,-2 0 83,-3 1 1,-2-1-113,-8 0 1,1 0 109,0 0-118,0 1 1,-1-3 131,1-2-163,0-4 1,5-6 33,-1 0 0,7-2-123,-2-2 1,4-4-23,1-6 0,1-5 103,4 0 0,4-5-140,10 5 0,-1-1 71,5 1 0,1 3 18,5-3 0,4-2 88,0 2 0,5 0-5,-5 5 0,0 5 73,-4-1 0,-1 7 201,0-2 0,-5 4-77,-4 1 1,-8 1-114,-2 4 1,-6 3-103,2 6 0,-3 5 54,-2 0 0,-7 5-6,-2-5 1,-5 6-10,-5-1 0,3 1-95,-3-1 1,3-2-13,2-3 0,0-3-500,-1 2 305,1-8 1,0-4 97,0-6 1,6-1-219,3-4 1,-1-9 11,1-10 0,0 2 381,5-2 0,0 1 0,0-6 0,7 5 0,2 1 0,2 5 0,-1-1 0,1 8 0,-7 2 0,7 6-79,-1-2 1,-4 10 90,-1 4 0,1 10 522,-1 5 0,5 4-118,-6 5 0,1 4 16,-5 5 1,0 6-195,0-1 0,5-1-215,0-8 0,-1 3-35,-4-3 0,0-5 101,0-4 0,0-3-474,0-7 225,-6 0 0,-2-11-75,-6-3 1,4-4-26,1-1 1,-1-1-27,-4-4 1,0-4 216,0-10 1,0 1 33,-1-5 1,6 5 16,-1-1 0,7-1 8,-2 1 1,4 0 336,1 5 1,6-1-134,4 1 0,2 0 212,3 0 0,5 6-97,4 3 0,-2-1-168,2 1 1,-7 0-63,2 5 1,1 0 15,-1 0 1,-4 7-30,-6 2 1,-6 4-166,2 1 1,-3 0 127,-2 0 0,-2 2 161,-3 3 1,-3 2 231,-6 2 1,0 4 9,0-3 1,4-2 309,1 2 0,6-7-240,-2 2 0,5-3-36,5-2 0,2-6-273,8-3 0,5-4-159,4-1 0,3-3-1028,1-6 0,7-2 607,3-13 1,3-4 386,2-6 0,6-5 0,1 3 0</inkml:trace>
  <inkml:trace contextRef="#ctx0" brushRef="#br0">13394 15695 8301,'-21'-19'0,"7"0"-223,6 0-232,2 5 659,4 6 1,2 11 554,9 16 1,4 8-46,1 20-349,7 1-462,-5 21 0,4 2 119,-12-31 1,-2 1-805,-1 0 1,-2 2 811,1 2 1,-1 1-1,-3-2 1,0-1-36,0 2 1,0 0-1,0-2 1,0-1-91,0 39 0,0-10-162,0-9 1,-2-12 121,-3-7 0,4-8-10,-4-12 0,-1-2 526,1-7-393,0-6 758,-1-8 0,4-10-1001,-2-9 397,2-3-307,2-12 0,13-3-222,6-5 0,7-4 268,8 3 0,2-1 35,7 11 0,-7 6 52,-3 8 0,-4 9 241,-6 6 0,1 4 267,-10 4-308,4 4-54,-17 13 0,5-4 214,-6 7-146,0 0 29,-6-2 1,-2 5 88,-6-4 0,-7-1-164,-2 2 0,-4-6-193,-2 0 1,1 3-412,0-2 240,5-6 153,3-1 1,6-10-1127,0 3 612,6-4 335,1-1 1,15-11-756,6-3 1009,7-10 0,14-4 0,1-9 0</inkml:trace>
  <inkml:trace contextRef="#ctx0" brushRef="#br0">13962 16306 8301,'0'-14'-71,"0"0"94,0 6 1,-6 3 235,-4 10 1,-2 11 353,-2 12 1,-1 7-284,1 8 1,-5 4-62,0 0 1,0 1 90,5-6-522,6 1 341,2-7 1,6-3-404,0-9 153,0-3-172,6-7 0,4-6-238,9-3 1,-4-10 129,4-5 1,2-10-192,-2-9 0,5-5 164,-5-9 0,1 0-94,-1 1 1,-3 1-189,3 3 449,-3-3 306,-9 17 1,5-3 455,-8 13-385,7 6 129,-9 2 0,4 15 425,-6 10 0,0 5-348,0 14 0,0 0 154,0 4 1,0-4-203,0 0 0,0-8-96,0-1 1,2-7-925,3-8 1,-2-2 158,6-2 537,1-4 0,4-6 0,0 0 0</inkml:trace>
  <inkml:trace contextRef="#ctx0" brushRef="#br0">14232 16278 8301,'7'8'0,"-4"4"0,6-2 770,-5 2-437,8 9 0,-10 1-4,2 7 0,-2-1 123,-2 0 1,0 1-275,0-1-229,0 1 209,-6-1 0,3-4-220,-7 0 1,7-7-395,-2 2-430,4-3 687,1-8 1,0-4-32,0-8 0,0-11-160,0-8 1,1-4-180,4-2 1,1-4 251,4 0 0,2 0 253,-2 4 1,2 3 249,3 2 0,-1 3-268,0 7 1,0 6-4,1 3 1,-1 5 304,0 5 0,-5 3 445,1 6 0,-7 7-146,2 3 1,-4 2 199,-1 3 0,0-2-487,0-4-222,0 4 132,0-5 1,0 2-686,0 0 0,0-7 22,0 2 1,0-8-1017,0-1 1072,0-7 0,0 1 465,0-8 0,-6-17 0,-2-9 0</inkml:trace>
  <inkml:trace contextRef="#ctx0" brushRef="#br0">14503 15866 8301,'7'0'0,"1"1"450,-3 4-218,-3 3-112,10 12 0,-10 4 1310,3 9-526,3 3-526,-7 7 1,7 1-2,-3 4 1,-4-1-190,4 10 1,-3-2-183,-2 12 0,0-7-33,0 1 0,0-5-257,0-9 1,4-6-455,1-13 1,0-1 51,-5-3-139,0-10 424,0-7-43,0-20 0,1-5-231,4-15 1,-3-5-79,2-9 753,-2-4 0,4-18 0,2-4 0</inkml:trace>
  <inkml:trace contextRef="#ctx0" brushRef="#br0">14716 16093 8301,'23'-8'0,"1"3"0,-6 5 238,1 5 0,-4 3 410,0 6 0,-8 7-168,-2 2 1,-3 0-42,-2 0 0,0 1-227,0 4 1,-11 6 31,-4-1 1,-3 1-380,-1 0 99,3-4 79,-11-2 0,6-1-41,-2-3 0,2-4-186,7-1 1,4-9-403,1-6 504,6-2 0,-4-4 63,7-2 1,12 0-24,2-5 1,11 6 44,3-2 1,7 3-368,8 2 177,6 0 98,1 0 0,7 0 89,0 0 0,0 0 0,0 0 0</inkml:trace>
  <inkml:trace contextRef="#ctx0" brushRef="#br0">16038 16193 8051,'21'0'-101,"2"0"0,6 0-260,4 0 0,-3 0 1029,3 0 0,2 1-277,-2 4 1,0-4-488,-4 4-26,-1-3 0,5-2 14,0 0 0,5-5-216,-5 0 0,4 1-387,-9 4 711,4 0 0,-16 0 0,4 0 0</inkml:trace>
  <inkml:trace contextRef="#ctx0" brushRef="#br0">16593 16022 8080,'20'0'0,"-4"0"180,3 0 0,1 1 365,-1 4 0,5-2-125,-5 7 0,5-2 117,-5 1 0,1 4 95,-1-4 0,-3-1-190,3 2 0,-5-6-3,-4 6 1,1-1-131,-7 6 1,1-1-250,-5 0 0,-8 7-196,-6 2 1,-14 10-449,-15 5 0,-12 10 383,22-22 1,-1 0 0,-3 1 0,0 1-40,-1 0 0,0 1 1,3-1-1,1 1 1,2-1-1,0 1 0</inkml:trace>
  <inkml:trace contextRef="#ctx0" brushRef="#br0">17630 16121 7979,'7'15'0,"2"-1"0,-1 2 452,2 3 1,-2 3-94,1 6 0,2 1-340,-6-1-110,0 0 93,1-5 1,-5 2-251,4-6 137,-3 0-284,-2-5 255,0-6 0,0-8-201,0-10 1,0-4-192,0-5 303,0-9-4,0-2 1,1-10-74,4 7 1,3-5 288,6 5 1,0 0-75,1 4 1,-1 7 223,0 3 0,5 5 106,0 5 1,0 2 7,-5 7 1,-4 7 250,-1 2 0,-4 5-3,4 5-172,-6 3-100,4 7 1,-9-1-8,-3 1 1,2-6-98,-6 1 0,6-7-219,-2 2 87,3-3-290,2-8 0,2-8-367,3-9 338,3-10 178,12-10 0,-4-1-52,3-3 62,3 3 188,0 8 1,0 3 107,-3 10 0,2 2-45,-2 7 1,-2 3 172,-7 7 0,1 1-117,-7 13 0,1-1 60,-5 6 0,2-1-140,2 1 1,-2-7 122,3-3-864,-4-10 290,6-3-22,-6-6 1,10-7 389,-6-8 0,6-12 0,-3-9 0</inkml:trace>
  <inkml:trace contextRef="#ctx0" brushRef="#br0">18242 16036 7979,'0'19'-36,"0"0"0,0 5 302,0-5 0,0 6 445,0-1 0,0-2-351,0 1 0,0 0-245,0 0 1,0-2 109,0-7 56,6 0-113,-4-6 0,10-2-392,-2-6 143,-4 0-88,7-6 1,-5-3-302,6-10 419,-6 3-134,-2-11 0,-6 11-188,0-3 1,0-1 141,0 1 0,-6 5 19,-4 4 1,-7 7 13,-2-2 1,0 4 95,5 1 1,-4 6 185,4 3 83,-3-2-452,15-1-9,-10 0 103,10-4 1,2 3-205,10-10 1,2-5 249,2-8 0,7 0 145,3-6 0,2 6 0,3-6 0,-1 6 0,1-8 0,4 10 0,0-3 0,-6 9 61,-6-2 0,-3 10 367,1-3-205,0 4 0,-11 9 125,-3 6 1,-3 2 57,-2 7 1,0 1 77,0 5 0,0-6 68,0 1-268,0 0-113,0 4 1,-5-4-82,0-1-124,0-5 50,5 2 0,0-5-424,0-1 279,0-6 0,2-10-75,3-12 0,3-8-124,6-11 0,-3-4-272,3-5 0,-3-1-452,8 0 549,-3 7 301,-2-5 1,0 13 194,1-1 24,-8 7 324,6 14 11,-11 2 1,9 14-183,-7 6 0,1 6 159,-5 9 1,2 1 24,3 3 0,-4-3 225,4 3 0,-4-3-265,-1-1-136,0-1 24,0-6 1,2 0-1152,3-3 490,-4-9 166,6 9 0,-6-16-604,4 6 897,-3-6 0,10-3 0,-4-7 0</inkml:trace>
  <inkml:trace contextRef="#ctx0" brushRef="#br0">18853 16150 7979,'10'0'-104,"-1"0"0,1 0 522,4 0 27,0 0 1,0 0-224,0 0 0,-1-6-20,-3-4 0,2-3-78,-2-1 0,-4-2-145,-1-3 1,1 2-573,-1-7 330,0 7 203,-5-4 1,-2 7-655,-3 0 393,-3 0 166,-6 0 0,0 6-50,0 3 1,-1 5 78,1 5 0,0 7 229,0 7 1,1 11-14,4-1 1,2 4 397,7 0 0,0-4-21,0-1-271,0 0-84,7-12 0,1 3-205,6-9 1,5-4 28,0-6 0,1-2-404,-1-2 0,2-6 233,2-9 235,-2-3 0,0-6 0,1-1 0</inkml:trace>
  <inkml:trace contextRef="#ctx0" brushRef="#br0">19024 15937 7916,'6'8'-92,"2"4"0,6-10-107,0 2 1,1-2 181,-1-2 1,0 0 23,0 0 0,1-6 29,-1-4-72,0 4 25,-6-7 2,4 12 0,-8-6 54,5 7 1,-6 2 5,2 3 1,-3 3 63,-2 6 0,0 5 216,0 0 1,0 0 44,0-5-91,0 0-216,0 0 1,0-4 40,0-1 60,6-6-190,-4 4 0,10-14-114,-2-2 0,-2-5 10,1-5 1,0-2-222,6-2 0,-6-3 151,1 7 0,-1-4 77,5 4 0,-4 1 165,-1 9-192,1-4-12,-2 12 500,4-6-161,-4 20 86,0-4 1,3 18 141,-6-3 1,4 4-63,-4 6 1,5 2 73,-6 7 1,7 4-193,-1 0 1,3 12-79,1-2 0,-5 3-35,1-3-990,-1-1 1014,-1-5 1,-2-7-226,-6-6 105,0-6 37,0 2 1,-1-10 95,-4 0 1,-3-12-121,-6 3 1,-5-11 0,0 1 0,-6-3 4,1-2 0,-4-7 365,-6-2 1,4-10-694,-3-5 127,3-3 80,8-1 1,3-5-187,10 0 89,-4-7-63,11 4 1,4-7-144,12 1 1,7-1-17,7 0 1,1 5-121,-1 0 0,5 5-10,0-5 360,7 7 1,-10-4 0,5 7 0</inkml:trace>
  <inkml:trace contextRef="#ctx0" brushRef="#br0">20616 15951 7979,'16'-2'286,"3"-2"-178,3 2 95,6-4 0,9 1 268,5 0 0,3-6-378,7 2 1,-6-4-302,1-1 1,-4 0 168,-5-1 1,-4 1-148,-5 0 1,-7 0-493,-3-1 0,-5-4 678,-4 1 0,-4-8 0,-6 4 0</inkml:trace>
  <inkml:trace contextRef="#ctx0" brushRef="#br0">20957 15610 7979,'-6'14'-75,"4"6"-152,-2 4 240,2 3 138,2 1 0,6 7 278,4 3 1,-2 3-264,1 2 0,1-1-54,4 1 1,-1-5-27,-4 0 0,4-7-163,-4 3 1,-1-11-202,2-4 148,-1-3 92,-1-8 1,5-2-603,-4-6 311,-3 0 52,7-6 1,-10-7-209,7-6 0,-7-6-15,2 1 500,-4-2 0,-1-9 0,0-2 0</inkml:trace>
  <inkml:trace contextRef="#ctx0" brushRef="#br0">21128 15738 7979,'8'-8'-193,"5"3"-49,-4 10 0,2 9 409,-1 10 0,2 2 413,-2 3 1,2-5-211,3-1 0,-6-1-119,0 2 1,-1 1-198,2-6 0,1 0 126,-6-5-167,-1-6 272,3 5-149,-6-11 0,6-2-100,-7-10 0,0-4-157,0-5 1,0-2-63,0-2 1,0-9-206,0 4 1,6-2-548,3 6 470,4-3 223,1 11 0,0-9-517,1 6 385,5 0 92,-4 11 0,5-3 282,-7 6 0,0-1 0,0 1 0,0 4 0,1-4 0,-6-1 0,1 1 0,-6-1 0,6 1 91,-7 3-25,3-4 100,-6 6 168,0 0-102,0 6 0,-4 2 112,-1 6 0,-9 7-71,4 3 0,-7 4 39,3 5 1,4 2-23,-4 3 1,4 1-45,1-5 0,3 2-250,6-8-43,0 4 170,0-16 1,1 3-168,4-10 0,3-2-142,6-7 1,0-7-180,0-2 1,2-10 72,3-5 0,-3-4-212,3-5 1,-3-2 150,-2-3 0,0-2 18,0 7 0,-4 2 222,-1 7-109,-5 3 283,2 7-61,-6 0 0,0 8 157,0 6 1,0 8 193,0 10 1,0 5-65,0 5 1,0-4 221,0-1 0,5 0-232,-1 0 1,3-2 33,-3-7-316,-2 0-232,11 0-707,-12-6 567,12-1 104,-12-14 273,6-1 0,-7-12 0,0-2 0</inkml:trace>
  <inkml:trace contextRef="#ctx0" brushRef="#br0">21739 15581 7979,'8'14'-95,"-3"1"0,1 0-166,-1 4 1,1-1 333,-1 5 1,-3 1 330,2 5 1,-2-1 97,-2 0-204,0 1-193,0-1 1,-2-1 33,-2-3 0,2-4-90,-3-5-426,4-1 215,1-6 0,0-10-225,0-12 0,0-2 152,0-8 0,5-4-30,-1-5 1,6-2-267,-6 2 217,8 9 157,-11-15 0,12 21 113,-4-5 1,-1 1 329,2 3 294,-1 6-282,5 7 1,-1 7 215,-4 4 1,-2 4-187,-7 10 1,1 3 18,4 7 1,-3-1-351,2 1 1,-2-1-19,-2 1 0,0-2-527,0-4 0,5 2 548,-1-6 0,8 0 0,-5-4 0</inkml:trace>
  <inkml:trace contextRef="#ctx0" brushRef="#br0">22265 15539 7979,'-1'-10'-800,"-4"1"599,4 5 1,-7-7 519,3 7 1,2-1-91,-7 5 1,1 0-176,-5 0 1,-1 1 25,1 4 0,-2 2-8,-3 2 1,2 4 66,-7-4 0,7-1 9,-2 2 1,3-3 141,2 3 0,1 3 81,4-4-236,3 4 0,6 1-25,0 0 1,1 0 5,4 0 0,4-4-37,10-1 0,-1-1-166,5 2 0,-1 1-187,2-6 1,1-1 159,-6-4 1,0 2-462,-4 3 377,-1-4 1,-2 7-279,-2-3 365,-4-4 1,-12 12 15,-4-3 0,-2 2 6,-2 2 0,-5-1 101,0-3 0,0 2-35,4-2 0,1-4-99,0-1-146,6-4 0,2-9 0,6-6 0,1-8 268,4-11 0,9-10 0,8-7 0</inkml:trace>
  <inkml:trace contextRef="#ctx0" brushRef="#br0">22379 15183 8194,'-8'14'551,"-3"12"-232,6 2 0,-1 10-29,1 0 1,4 8-125,-4 1 1,4 5-89,1-4 0,0 5-42,0-1-1185,0 4 1124,6 1 0,-3-2-34,6-3 0,-1-3 11,2-6 0,1-5-650,-6-1 1,-1-11 334,-4-3 1,0-10-70,0-3 1,-1-7 131,-4 1 1,-3-8 30,-6-6 1,0-4 1200,0-5-932,-7 3 0,5-11 0,-6 5-33,3-6 1,8 4 193,-3 0 0,8 2 217,-4-1 0,7 2-126,-2 7 0,11 0 150,9-1 0,0 1-321,9 0 0,-2 0 85,2 0 0,3-2-262,-3-3 0,2 1-41,3-5 0,-5 5-199,-1-1 0,-5 2 106,1-2 0,-4 8-76,0-3 0,-6 8-75,1-4 383,-7 7 0,3 3 184,-6 9 0,-6 6-98,-4 4 0,2-2 601,-1 7 0,6-5-167,-2 4 1,3-5 32,2 1 1,0-8-13,0-2-536,7-6 1,1 0 1,6-12 1,0-2-310,0-13 0,0 2-210,1-2 253,-1-2 163,-6 3 0,-2 0-424,-6-1 1,0 7 159,0-2 0,-1 3 146,-4 2 0,-3 6 178,-6 3 1,-1 3 212,1 2 1,0 7 2,0 2 0,4 9 311,1 1 0,6 6 100,-2-1-245,3 2-106,2 9 0,2-5-170,3 3 166,3-3-335,6-8 0,-5-1-240,1-7 1,4-6 124,5-3 1,0-4-117,-5-1 0,0-7 107,1-8 1,-1 1 62,0-5 1,-1-3-498,-4-2 220,4-3 168,-12 5 0,6-4 229,-7 2-140,0-3 178,0 5 1,4-5-28,1 3 1,1 4 118,-1 1 0,-3 8 108,2 1 0,4 7-112,2-2 1,2 5 120,3 5 1,-1 5 614,0 9-339,0-4-254,1 12 1,-3-5 116,-2 7 1,2-1-245,-2 1 0,1-1-127,-2 0 1,-2 1 73,-7-1 1,0-1-140,0-3 1,0-4 251,0-5-128,0-7 1,-5-4 149,0-8 0,-1-6-77,1-9 0,4-8-212,-4-6 1,3-2 1,2 2 0,7 5-138,2-1 0,4 2 105,1 9 0,0-5-118,0 9 0,1-3 252,-1 7 0,0-2 0,0-3 0</inkml:trace>
  <inkml:trace contextRef="#ctx0" brushRef="#br0">20133 15908 7976,'-14'0'0,"-5"0"-112,0 0 0,0 2-168,4 2 0,1 9 481,0 6 96,0 6-249,0-3 1,-1 7-77,1-1 0,-3-1 129,3-3 0,-4-2-4,9-3 0,2-3 20,3 3 0,2-3 132,2-2 0,3 0-159,7 0 0,1 0 27,12 1 1,1-3-339,5-2 121,-1-4 73,7-6 0,-4 0-151,7 0 1,-6 0-147,1 0 1,-5-6-156,-4-4 0,-3 2 103,-7-1 376,-6-1 0,4-4 0,-4 0 0</inkml:trace>
  <inkml:trace contextRef="#ctx0" brushRef="#br0">20104 16065 8037,'11'-13'115,"4"3"1,8 4-10,1 6 0,11-5-180,7 1 0,1-3-95,4 3 1,1-3 134,-6-2 1,3-2-921,-12 6 954,-6 0 0,0-1 0,-5-2 0</inkml:trace>
  <inkml:trace contextRef="#ctx0" brushRef="#br0">20559 15851 8041,'8'0'-366,"0"5"-140,-3 0 0,-2 6 237,6-2 380,1 4 1,4 1 513,0 0-311,-6-6-150,5 5 1,-7-10-218,4 7 90,-4-1-78,-6 5 1,-2 4-124,-2 5 1,-7 4 82,-13 16 1,-3-1-70,-16 15 0,20-24 1,-1 2-1011,-5 8 1,-4 0 1159,-4-1 0,-3 1 0,-2 6 0,-3 0 0,-5-3 0,1 1 0</inkml:trace>
  <inkml:trace contextRef="#ctx0" brushRef="#br0">23488 15595 8000,'29'-7'1041,"1"-8"-687,3 1 1,3 0-148,7-5 0,7-3-350,7-2-229,6-3 1,7 4 315,-4-1 0,-4 5-168,-10-5 1,-9 7-1077,-10-2 1300,-3 3 0,-8 2 0,-2 0 0</inkml:trace>
  <inkml:trace contextRef="#ctx0" brushRef="#br0">23929 15197 8025,'38'0'-189,"0"0"1,-5 0-398,5 0 0,-7 0 457,3 0 1,0-1 361,0-4 1,-1 3 133,-5-2 0,-4 2-165,0 2 1,-2 0 165,1 0 1,-4 6-83,-9 4 0,1 9-178,-6 5 1,-7 4-206,-7 5 1,-9 8-248,-1 7 1,-6-1 343,1-4 0,-3-1 0,-1 1 0</inkml:trace>
  <inkml:trace contextRef="#ctx0" brushRef="#br0">24896 14643 8067,'6'14'-43,"-4"5"329,2 0 1,3 8-107,-3 1 1,1 5-53,-5 5 1,0 2-116,0-7 0,-5 7-179,1-3 0,-6 3 93,5-2 1,-4 3-116,4-3 1,-4-3-29,4-2 1,-1-5-695,1-4 910,3-4 0,-4-12 0,6-1 0</inkml:trace>
  <inkml:trace contextRef="#ctx0" brushRef="#br0">24924 14941 8111,'16'-14'0,"3"0"0,-3 1-132,3 4 0,-4-2 140,0 6 1,-1 0 278,0 5 1,0 0-65,1 0 1,-6 0-279,0 0 30,-5 0 0,2 2-190,-6 3 0,-6 3 46,-4 6 1,-4 0-206,-5 0 1,2 2 130,-7 3 1,7-2 81,-2 7 0,3-7 322,2 2-100,6 4 38,-5-8 66,11 6-127,-4-13 0,14-2 173,6-6 1,2-8-89,8-6 0,-1-2-57,6-8 0,-1 2-195,1-1 1,-1 2 112,1 7 0,-9 4-179,-6 1 69,1 6 1,-15 0-74,0 12 0,-8 2 186,-11 13 1,-8 1 13,-6 8 0,-5 4-75,5 5 1,-1 1 7,6 0 0,6-6 814,3 1 1,5-12-333,4-3 0,4-5-13,6-4-113,0-6-184,13-2 0,-2-12-99,12-4 1,7-9 28,8-4 0,3-9-254,2-1 1,-7-3-8,-3 7 1,-3-1-272,-1 11 0,-7 0-509,-3 5 465,-10 0 178,-2 6 362,-7 2 0,-13 6 0,-3 0 0</inkml:trace>
  <inkml:trace contextRef="#ctx0" brushRef="#br0">25066 15212 6962,'15'0'711,"-1"0"1,0 7-239,0 8 0,-4 5-144,-1 9 1,-6 2-30,2 7 1,-3-5-104,-2 10 1,0-8-163,0 3 1,-5-8-21,0-2 0,0-1 155,5-8 1,7-2-672,2-7 0,-1-4 37,2-6 0,-3-8-177,3-6 0,3-8 206,-4-11 0,2-4-173,-1-5 1,1-6 607,-7 1 0,1-13 0,-5 1 0</inkml:trace>
  <inkml:trace contextRef="#ctx0" brushRef="#br0">25265 14984 8111,'15'-22'-71,"-1"-3"102,0 6 1,2-2 144,3 2 0,-2 3 47,7-2 0,-5 0 7,5-1 0,-6 3-30,6-3 1,-6 8-294,0 2 0,-6 6 182,-3-2-221,1 3 1,-3 10 26,-2 7 1,-3 5-32,-2 9 1,-7-1 42,-2 0 1,1 1-183,-1-1 1,4-1 72,-5-3 1,2 1-72,-1-6 0,-4 5-87,4-5 1,-4 0-144,-1-5 503,0 0 0,0 0 0,-1 0 0</inkml:trace>
  <inkml:trace contextRef="#ctx0" brushRef="#br0">25308 15140 8111,'14'0'-686,"0"-4"480,1-1 1,-1-4 718,0 4 1,5-6-166,0 1 0,5-7-384,-5-2 1,4-2 134,-4 2 0,0 4-103,-4-4 1,-3 8 60,-2 1-204,-4 7 0,-8-2-51,-2 10 1,-4 4 175,-6 10 1,-5-1-15,0 5 1,-5 6 106,5 4 0,0 2 190,5-2 1,1-5-149,4 1 0,2-2 64,7-8-165,0 0 0,7-11-149,2-4 1,4-8-165,1-6 0,0-9 118,0-5 1,-1-2-353,-3-3 0,1 1 535,-7-1 0,1 1 0,-5-1 0</inkml:trace>
  <inkml:trace contextRef="#ctx0" brushRef="#br0">25379 14956 8111,'-1'14'0,"-4"0"0,3 7 151,-3 2 0,4 11 294,1 3 0,0 4-120,0 2 0,0 5 74,0-1 1,0 2-211,0-2 1,-5-1-16,0 6 1,-1-6-151,1 1 1,4-7 67,-4-2 0,3-13-1251,2-1 756,7-7 1,2-12 30,10-10 1,-3-15-29,3-18 1,-2-3-262,2-2 1,-3 0 257,3 1 1,-3-6 402,-2 1 0,0 1 0,1 8 0,-1 2 0,0 3 0,-1 9 0,-4 0 16,4 7 100,-12 9 1,4 8 192,-10 9 1,-3 9 236,-6 1 1,0 6-199,0-1 1,-5 1-80,0-1 0,0 1-276,5-6 1,1 0 64,4-5 0,-3-4-68,8-1 0,-3-6-159,3 2-89,2-3 1,-3-2 43,10 0 1,3 0 119,6 0 1,5-2 234,0-3 1,6 4-118,-1-4 0,3 5-11,1 5 1,1 1-16,-1 3 1,1 4-212,-1-3 1,-6-2-75,-3 1 0,2-1-482,-2 1 769,0-2 0,-5-7 0,0 0 0</inkml:trace>
  <inkml:trace contextRef="#ctx0" brushRef="#br0">25877 14757 8111,'8'6'-240,"-4"3"0,-2 4 518,-2 1 1,0 2 789,0 3 1,0-2-642,0 7 0,-6-5-185,-4 5 1,-2-1-133,-3 6 0,-5 4 90,-4 0 1,-3 7-622,-1-2 0,1-2 267,3 2 0,1-8-677,8-2 1,0-6-595,10-7-144,0-7 1569,5-8 0,6-21 0,2-9 0</inkml:trace>
  <inkml:trace contextRef="#ctx0" brushRef="#br0">25990 14984 8111,'15'0'1,"-7"2"178,-4 2 0,-2 4 124,-2 7 0,0-1 101,0 0 1,-11 7-236,-3 2 0,-5 9 15,0 1 0,-2 0-233,-3-4 0,-2 4 105,2 0 1,3-5-438,2-4 0,5-7-571,5 2-518,-4-9 1470,12-4 0,-6-12 0,7-2 0</inkml:trace>
  <inkml:trace contextRef="#ctx0" brushRef="#br0">25962 15155 8111,'10'6'109,"-1"3"0,-6 10 278,2 5 0,-4 3-52,-1 1 0,0 6 122,0-1 1,0 0-163,0-5 1,-4-1-27,-1-3 0,0 1-388,5-6 0,0 0 170,0-5 1,0-4-1015,0-1 1,2-6 189,3 2 1,-2-10 772,6-4 0,1-16 0,4-5 0</inkml:trace>
  <inkml:trace contextRef="#ctx0" brushRef="#br0">26118 14899 8087,'15'0'-64,"-1"0"32,0 0 1,0 0 286,1 0 0,-8 6 429,-2 4 0,-3 2-334,-2 2 1,0 1-155,0-1 0,-7 2-793,-2 3 1,-4-2 244,-1 7 1,-5-5 63,0 4 0,2-1 112,7 2 0,-1-8-565,7-7 408,-8 1 227,11-2 0,-4-3 403,10-10 1,1-3-180,4-6 1,7-1 15,-3 1 0,5-2 18,0-2 1,-1 2-43,5-3 1,-5 3-52,1 2 1,1 1-41,-1 4 39,0-4 0,-6 13-14,-4 0 1,-3 3 194,-6 11 0,0 4-135,0 10 1,0 7 164,0 3 0,0 4-12,0 6 0,0-2 74,0 6 0,2-5-146,3 5 1,-2-9-74,6 4 0,1-7-21,4 3 1,-4-2-182,-1-8 1,-1-2 51,1-7 1,3 1 103,-8-6 0,1 0 37,-5-5 1,-6-4-115,-4-1 0,-10 1 29,-9 4 0,-7 0-148,-11 1 1,1-1-289,-6 0 0,-1 6-1505,-3 4 1652,-8-3 0,26-2 0,-1 1 0,-4-1 0,-1 0 0</inkml:trace>
  <inkml:trace contextRef="#ctx0" brushRef="#br0">27242 15069 8219,'-8'15'317,"3"-1"1,3 0-5,2 0 1,5 7-29,0 2 1,1 4-88,-1 2 1,-3-1-147,2 1 0,-2-1-463,-2 1 343,0-1 0,5-6-388,-1-3-495,1-3 276,1-8 1,-2-4 45,5-8 629,-6-11 0,10-13 0,-5-8 0</inkml:trace>
  <inkml:trace contextRef="#ctx0" brushRef="#br0">27370 15013 8219,'19'0'-170,"0"0"0,6 0-290,-2 0 0,11 0 848,4 0 0,4 4-92,6 1 1,7 0-150,7-5 0,4-7-291,-5-2 1,9-4 212,1-1 1,-30 6 0,2 0-133,4-1 1,1-1 0,-5 5-1,0-1 282,1-1 0,-2 0 1,27-4-115,-2-3 0,-9 6 18,-6 3 1,0 4-75,-9 1 1,-4 0 76,-10 0 0,-5 6-209,-1 3 1,-10 4 244,1 1 0,-9 5-132,0 0 0,-4 5 305,-1-5 0,-6 4-508,-4-4 0,-2 5 61,-2-5 0,-7 5-275,-3-5 0,-3 6-32,-1-1 1,-5-2 134,0 2 1,-5-6-835,5 6 1118,-7 0 0,-3 4 0,-7 1 0</inkml:trace>
  <inkml:trace contextRef="#ctx0" brushRef="#br0">27355 15354 8124,'0'-14'0,"0"-1"613,0 7 1,0 8-128,0 10 1,8 3-47,6 1 1,13 0-252,11 0 0,11-6-1,8-3 1,6-4-1,8-1 1,5 0-308,0 0 0,-35-2 0,0-2 151,-1-1 1,1 1-1,3 0 1,0 1 24,1 1 0,0 0 0,-2 0 0,-2 2-1049,35 0 0,-16 2 992,-8 2 0,-6 4 0,-4 6 0</inkml:trace>
  <inkml:trace contextRef="#ctx0" brushRef="#br0">15796 17699 8317,'-12'2'429,"2"3"1,5-2-1,10 5-29,5-2 0,9 5-142,4-1 0,12-4 130,8-1 0,12-4-103,11-1 1,6-1-387,3-4 0,-7-4 231,3-10 0,-1 3 128,6-3 1,-4-2-565,4 2 1,-9 5 220,-6 5 0,-10 4-865,-9-5 0,-7 7 411,-11-1 1,-5 4-1360,-10 4 1898,-2 4 0,-7 0 0,0-2 0</inkml:trace>
  <inkml:trace contextRef="#ctx0" brushRef="#br0">16593 17500 8241,'20'-12'-117,"4"2"1,3 4 33,1 6 1,1 0-187,-1 0 0,0 2 1111,1 2 0,-5 4-279,-1 6 1,-5 1-144,1-1 0,-4 0-184,0 0 0,-3 2 86,-2 3 1,1-2-144,-7 7 1,1 0-108,-5 4 1,-12 7-146,-7 3 1,-8 9-444,-6 5 1,-15 10 201,21-29 0,-3 0 0,-8 5 1,-3 0-1,1 2 0,0-1 0</inkml:trace>
  <inkml:trace contextRef="#ctx0" brushRef="#br0">17659 17444 9068,'14'20'212,"0"4"1,5 4 0,2 4 81,1 1 1,-3 0-289,5-4 1,-7 1 143,2 3 0,-3-8-141,-2 3 1,-6-4 109,-3 0 0,-4 1-104,-1-6 0,0 0 54,0-5 1,-5 0-12,1 1 1,-7-3 58,1-2 1,2 1 176,-1-6 113,6-1-283,-4-4 1,7-1-111,0-4 0,8-9-45,6-10 1,5-9-274,5-5 1,3-8 17,-3-1 1,1-7-322,-1 2 0,-5 3 143,-10 2 1,2 4-255,-6 5 0,0 2 33,-5 3 0,0 7 685,0-2 0,-13 3 0,-3-4 0</inkml:trace>
  <inkml:trace contextRef="#ctx0" brushRef="#br0">17986 17188 8244,'16'-5'0,"3"0"0,-4 0-465,4 5 0,2 0 214,-2 0 0,0 0 751,-5 0 0,-6 7-105,-3 2 1,1 4-43,-1 1 0,-1 2-350,-4 3 0,-4 3 117,-1 6 0,-11 1-119,2-1 1,-3 5 87,2 1 0,1-1-220,0-5 1,1-1-71,4-3-223,3-4 225,6-6 1,1-7 0,4-7 0,7-7 177,7-7 1,5 5-1,-5-1 1,5 2 53,-5-1 1,4-2-76,-4 6 0,0 0 234,-4 5 0,-1 4 35,0 5 1,-6 2 42,-3 13 1,-4 1-82,-1 8 0,0-3 129,0 3 0,0 2-70,0-2 0,-5 4-86,1-9 0,-6 4-71,6-9 1,-1-2 76,5-2 1,-5-8-275,0-2 99,1-5 1,4-4-349,0-10 1,0-7-57,0-2 0,4-11-248,1 1 0,1-4 140,-1 0 0,-2-3 81,7-7 0,-7 0 77,2 1 1,1 4 360,-1 0 0,4 6 0,-4-1 0,4 8 0,-4 1 0,6 7 81,-3-4 0,5 15 157,-4 6 0,-1 8 190,-3 11 1,-2 4-161,7 11 0,-6-3 480,6 7 0,-6 0-227,6 5 0,-2-1-5,1 1 0,4-5-200,-4 0 1,-1-11-220,2 1 0,-1-14 54,6 1 1,-6-11 40,0 1 1,1-7-75,4-7 0,5-7 34,0-12 1,2-7-536,-2-3 1,-4-9 252,4-5 1,-3 3-494,-2 1 1,1 1 109,-1 4 0,0 4-121,0 10 1,-6 7-278,-3 3 32,-4 10-156,-1 2 1035,0 20 0,0-2-265,0 13 0,0-5 265,0 4 0,0 0 95,0 0 1,0 9 42,0-4 0,7 4 337,2-4 1,-1-1-184,2-3 1,-1-4-11,5-5 1,1-3 177,-1-2 1,2-4-52,2-6 0,-2-6-299,3-4 1,2-4 139,-2-5 0,1-3-359,-1-7 1,-8 1-13,4 0 1,-6 4 27,0 0 1,-2 2-90,-7-2 0,-3 4-190,-7 6 0,-1 4-18,-13 1 0,5 6 134,-4-2 0,1 3 239,-2 2 0,-1 2-131,6 3 0,0 4 597,5 10 0,4 3-231,1 7 1,4 5 158,-5 4 0,7 3-11,-2 2 1,4-2 126,1-3 0,1 0-371,4-10 0,3 2 105,6-11 0,1-6-613,-1-8 0,5-4 251,0-1 1,4-6-487,-4-4 1,7-9 148,-3-4 1,-1-4-73,2-2 0,-7 1-12,2 0 556,-9-7 0,3 5 0,-6-5 0</inkml:trace>
  <inkml:trace contextRef="#ctx0" brushRef="#br0">19024 17316 8231,'14'0'-102,"0"0"-53,0 0 1,1 6 826,-1 3 1,0 6-197,0 4 1,-1 3-61,-4 6 0,4 1-95,-3-1 0,-3 0 30,3 1 0,-7 4-166,2 0 1,1 0 13,-1-4 1,0-6-55,-5 1 0,0-6-118,0 1 0,0-4-187,0 0 111,0-1 59,0-6 1,0-4 84,0-8 1,0-11-120,0-8 1,1-6 48,4-4 1,3-3-223,6-7 0,0-4-46,0-1 0,5 3-32,0 7 0,5-2-292,-5 7 1,5-3 226,-5 7 0,4-2-76,-4 7 0,0 3 63,-4 2 0,-1 4-962,0 0 1315,0 8 0,7-6 0,1 5 0</inkml:trace>
  <inkml:trace contextRef="#ctx0" brushRef="#br0">20574 17571 8091,'-19'-15'302,"0"-4"1,11 3-151,-7-3 0,4 2-96,-3-2 1,0 4 73,0 1 1,0 0 105,-1 5 0,-4 2-372,0 2 0,-6 4 103,1 1 1,2 1 38,-1 4 0,-1 9 102,-4 10 0,5 9 64,4 5 0,4 3-170,0 2 0,8-2 156,2-3 1,3-3-272,2-7 0,8-7 89,6-7 0,7-8-287,7-11 1,9-10 157,5-14 1,1-7-272,4-12 1,-2 0 112,-3-5 0,-5 4-21,-4 7 0,-10 7 102,-4 7 0,0 5 67,-4 9 237,2 6 0,-15 15-71,2 12 0,-4 15 410,-4 14 0,0 4-184,-5 14 0,-1-1 85,-4 1 0,2 2 40,2-6 1,-3-1-40,4-4 1,-4 2-54,-1 2 0,0-8-46,0-1 1,4-8-177,1-6 0,-1-5 155,-4-9 1,5-9-283,-1-5 1,1-9 34,-6-1 1,6-7-107,-1-12 1,1-10 111,-5-9 0,-1-8-440,1-1 1,6-7 97,4 2 0,-3-3-202,3-2 1,-1-4-371,5-1 0,6-8 960,4-1 0,4 2 0,5-2 0,-2 1 0,10 9 0,5-3 0,4-3 0,-17 30 0,0 1 0</inkml:trace>
  <inkml:trace contextRef="#ctx0" brushRef="#br0">20758 16989 8091,'7'-8'0,"-6"3"-357,4 10 1,-3 7 142,-2 7 1,0 8 669,0 2 1,0 5 7,0 9 1,0 4-24,0 1 0,-5 5-190,0 0 0,0 0-41,5-1 0,2 2-575,3-6 0,-1-3 262,11-7 1,-3-9-240,12-10 0,-5-5 196,5-5 1,-2-4-1089,1-10 1234,4-3 0,-5-12 0,7-2 0</inkml:trace>
  <inkml:trace contextRef="#ctx0" brushRef="#br0">21142 17330 8091,'-9'0'0,"-1"0"0,6 0-535,-6 0 492,1 6 0,-1-4 318,1 2 1,4-2 27,-5-2-160,7 0 0,-5 0 79,4 0 34,2 0-214,-4 0-16,6-6 1,0 3-125,0-7 189,0 7-72,6-3-118,-4 6 169,4 0-227,-6 0-178,0 0-62,0 6-333,0-5 510,0 6 1,1-7-248,4 0 467,-3 0 0,10-7 0,-4 0 0</inkml:trace>
  <inkml:trace contextRef="#ctx0" brushRef="#br0">20801 17145 8046,'0'-8'-462,"0"5"841,0 12 1,0 4-5,0 15 0,0 3-37,0 6 1,0 4-265,0-3 1,0 3 119,0 2 0,0 0-181,0-1 1,0 4 90,0-3 0,-2 1-143,-2-11 0,2-6 67,-3-8 1,4-3-114,1-2 0,-2-6-17,-3-3 0,4-5 127,-4-5 1,4-11-125,1-12 1,1-7 112,4-8 0,4-4-101,10 0 1,5-6 83,9 6 1,5-5-251,9 5 1,-2 4 160,2 5 1,-4 8-138,-5 2 1,-5 5-106,-9 9 1,-4 6-293,-6 4 0,-1 4 626,-4 4 0,-2 4 0,-7 6 0</inkml:trace>
  <inkml:trace contextRef="#ctx0" brushRef="#br0">21284 17316 8046,'0'-15'0,"0"1"0,-1 0-25,-4 0 1,2 6 170,-7 3 1,6 4 22,-6 1-79,1 0 0,-4 6 90,4 3 1,-4 10 70,4 5 0,-3 3-55,3 1 0,-2 2 43,6 3 1,-4-1-117,4 6 0,0-8-132,5-2 1,0-6 65,0-7-277,0-7 1,7-4-95,2-8 1,4-6 189,1-9 1,0-5-279,0-9 0,1 3 150,-1-3 0,-5-2-22,1 2 0,-2 5 76,1 4 1,2 7 62,-6-2 0,1 5-33,-1 4 299,-3 4 1,4 14 282,-6 6 1,0 6-227,0 9 1,0-1 154,0 1 1,0 4-109,0 0 0,0-1-169,0-9 0,6 3-112,4-7 0,2-7-341,2-7 0,5-5 83,0-5 1,7-4-185,-3-10 1,4-3 487,2-7 0,-1-6 0,1-1 0</inkml:trace>
  <inkml:trace contextRef="#ctx0" brushRef="#br0">21626 17117 7830,'-7'-15'-538,"-1"7"867,-6 4 1,0 2 13,0 2 1,0 2-77,-1 2 1,1 4-74,0 7 0,1-1-188,4 0 0,-4 2-48,4 3 1,2-3-36,3 3 1,2-4 93,2 0 0,2-1-108,2 0 1,4 0 58,6 0 0,1 1 57,-1-1 0,0 0-145,0 0 1,1 0 120,-1 1 0,-5-3-11,1-2 0,-7 2 70,2-2 0,-4 3 6,-1 1 1,0 0-51,0 0 1,-8 2 6,-6 3 0,0-2-19,-5 7 0,-2-7 27,2 2 1,-4 2-205,4-2 1,5-5 53,4-4-328,7-7 0,-2 1 41,10-8 0,4-11-107,10-8 1,3-10 512,7-5 0,6-3 0,-5-2 0,4 0 0</inkml:trace>
  <inkml:trace contextRef="#ctx0" brushRef="#br0">21796 17202 8046,'14'-14'-824,"1"-1"935,-7 1 1109,-2 6-800,-6 2 1,-2 8-137,-2 2 1,-4 4-93,-7 6 1,1 1 53,0-1 0,1 0-57,4 0 11,-4 7 0,12-5-241,-4 3 0,5-5-48,5-5 0,4 2-39,10-6 0,-2 5 79,7-6 1,0 3-46,4-3 1,-4 0 76,0 5 1,-1-1-124,6 1 1,-7 4 284,-3-4 0,-10 4-88,-4 1 0,-5 7 64,-5 3 1,-14 9-302,-9 5 1,-5 3-292,0 1 1,-4 1 106,-5 0 1,-1-5 106,0-1 0,-6-5 1,-1 3-1</inkml:trace>
  <inkml:trace contextRef="#ctx0" brushRef="#br0">20901 17159 8020,'-15'8'0,"1"6"0,-5 7-395,0 7 0,-1 13 428,1 7 1,8 7 462,-4 7 0,11 13-832,1-32 0,1 0 0,1 1 0,0 0 0,1-1 0,0 0 0</inkml:trace>
  <inkml:trace contextRef="#ctx0" brushRef="#br0">23047 17643 8374,'-7'1'0,"2"4"0,14 3-415,5 6 0,16 0 422,4 0 0,19-1 756,14-3 1,12-4-976,-32-5 1,0-2 0,-2-2 0,1-2 265,3-1 1,1-2-1,1-2 1,1-2-25,2-4 0,1-2 0,-1 1 0,-1-2-3,2-2 0,-1-1 0,-6 3 0,-1 1-123,-2-2 1,0 2 0,-4 2 0,-1 0 181,31-17 0,-14 11-1350,-10 8 1264,-9-1 0,-22 14 0,-7-4 0</inkml:trace>
  <inkml:trace contextRef="#ctx0" brushRef="#br0">24427 17245 8203,'47'-8'0,"0"3"0,1 8 209,-6 2 1,-5 7 406,-4 3 1,-3-1-23,-2 5 1,-6-3-154,-3-2 1,-4 0-287,-6 0 0,-3 7-37,-6 2 0,-9 6-163,-10 4 0,-17 16 136,9-19 0,-3 2 1,-7 4-1,-2 2-1168,-5 2 0,-2 0 1077,-2 2 0,0 0 0,1 1 0,0-1 0,2 1 0,-1 0 0</inkml:trace>
  <inkml:trace contextRef="#ctx0" brushRef="#br0">25109 17060 8068,'-8'0'-202,"2"0"153,6 0 0,1 0 549,4 0 0,-2 0-198,7 0 0,-1 4-123,5 1 0,-4 0-139,-1-5 0,-4 5-150,5-1 0,-7 7 52,1-1 0,-2 4-124,-2 5 1,-5-2-50,1 7 1,-7 0 76,1 4 0,-3-4 23,-1 0 0,2-5 35,2 4 1,4-5 133,6 1 1,0-4-30,0 0 0,0-1 172,0 0 0,8-4-44,6-1 0,0 2 120,5 8 1,-3-2-24,-2 7 1,0 0-95,1 4 1,-8 1-33,-2-1 0,-3 4 16,-2-4 1,0 8-238,0-7 0,-5 3 108,0-4 1,-4-1 40,4-3 1,-4-4-583,4-6 227,-6 0 59,9-6 1,-4-12 82,6-11 1,0-15 176,0-3 0,0-19 0,0-6 0</inkml:trace>
  <inkml:trace contextRef="#ctx0" brushRef="#br0">25237 17145 8068,'19'-8'-179,"0"3"0,1 4 119,-1 1 1,3-5 283,7 0 1,-1-6-45,1 2 0,1-5 57,3-5 0,-1-4-215,5-5 1,-5 1-166,1 4 0,-9 4-263,-5 9 323,-3 4 0,-8 9 83,-4 6 0,-21 14 0,-7 13 0</inkml:trace>
  <inkml:trace contextRef="#ctx0" brushRef="#br0">25308 17372 8068,'14'0'-231,"0"0"0,1 5 220,-1 0 0,-1 6 388,-4-2 1,2 4-197,-6 1 0,0 1-41,-5-1 0,0 0-165,0 0 1,-2 5 87,-3 0 1,2 0-240,-6-5 126,-1 0 1,1-1-206,-1-3 194,7-4 1,-3-12-196,6-4 0,1-3 115,4-1 0,0-5 33,9 0 1,-3-4 142,8 4 0,-3 0-199,-2 5 386,0 6 0,0 1 63,1 7-16,-7 0 0,-2 7-19,-6 2 0,0 9-11,0 0 0,-2 6-67,-2-5 1,-3 0-31,-2-5 0,-4 0-215,4 1 1,1-6 64,-2 1 1,6-7-363,-6 2 0,5-4 1,-4-1 1,6-8-189,-2-6 1,3-7 172,2-7 1,0-7 12,0-3 0,7-1 371,2 1 0,4-1 0,1 5 0,0 1 0,0 5 0,1 6 0,-1 3 0,5 4 98,0 6 1,0 3 225,-5 6 1,-1 1 224,-4 4 0,4 4-225,-4 10 1,-3 5 118,-1 9 0,2 4 74,-3 5 0,1-2-116,-5 2 0,0 3-337,0 7 1,0-2 141,0-2 1,0-4-273,0 3 0,0-7 90,0-2 1,0-8-94,0-2 0,0-6-417,0-8-10,0-6 0,0-9 151,0-13 1,5-10-148,0-14 0,1-3-312,-1-16 1,-2 0 803,6-14 0,-6 3 0,4-9 0</inkml:trace>
  <inkml:trace contextRef="#ctx0" brushRef="#br0">26005 16719 8068,'8'-7'0,"4"6"-223,-2-4 0,-4 5 89,-1 5 1,-4 4 672,-1 10 0,0 3-277,0 7 0,-6 1-311,-3 3 0,-4-2 21,-1 7 0,-5-1-281,0 1 1,0-5-601,5-10 484,-1 4 196,1-11 0,2-3 58,2-13 0,4-8 171,6-11 0,0 3-141,0-3 141,0 3 88,0 8 0,0 4 149,0 8 1,0 6 164,0 9 1,-2 4-140,-3 11 1,2-3 48,-6 7 1,-1-6-41,-4 1 1,6-5-78,3-4 0,4-3 7,1-7-273,0-6 0,8-2 25,6-6 1,2-11 95,7-3 0,0-8-86,0 3 0,4-5 72,-3 5 0,1-5-50,-1 5 0,1-1 27,-6 1 1,5 8-15,-5-3 0,0 3-115,-5-4-308,0 7 259,-6 2 1,-3 12-121,-10 4 0,-4 3-9,-10 1 1,1 5 117,-6 0 1,6 6-104,-6-1 0,2-2 47,-2 1 0,-1-4 237,6 5 1,1-2 20,9 2 0,-2-4 137,6-5 1,0-1-40,5 0 70,7-6 1,5-2-52,7-6 0,0-6-97,-5-3 1,1-9-19,-1-1 1,0 0-24,0 5 1,1 0-15,-1 0 1,-5 1-31,1 3-25,-7 4 118,3 6 1,-7 13-1,-4 6 1,-3 11 406,-6 3 1,0 11-171,-1-1 0,6 9 269,-1 0 0,1-1-155,-5 1 1,4-5 6,1 5 0,4-11-342,-4 2 1,5-11-214,0-4 1,2-6-82,2-8-86,0 1 1,2-9-705,2-6 0,0-8 1014,5-11 0,0-9 0,6-9 0</inkml:trace>
  <inkml:trace contextRef="#ctx0" brushRef="#br0">26090 17500 8068,'14'-20'0,"0"4"408,1-3 1,-1 8-53,0 2 0,0 4-40,1-5 0,0 6-53,4-6 0,-1 5-310,5-4 0,-1 6 1,2-2 35,-3-3-378,-7 7 0,-8-3 232,-6 14 0,-8 1-303,-11 13 1,-4 1 187,-10 8 0,2-1-17,-2 6 0,10-2 215,4 2 0,3 1 272,2-6 0,6-6-171,3-8 83,3-3 0,4-8 59,3-3 1,3-5-41,6-5 0,0-8-147,0-6 1,5-7 88,0-3 0,5 1-377,-5-5 1,1 2 23,-1 3 1,-4 1-90,-1 4 0,-2 2 371,-7 7 0,6 0 0,-3-1 0</inkml:trace>
  <inkml:trace contextRef="#ctx0" brushRef="#br0">26289 17472 8068,'0'14'2,"0"0"59,0 1 0,0-1 247,0 0 0,0 7 119,0 2 1,5 4 32,0 2 1,4 5-77,-4 4 1,-1 3-352,-4 2 1,5 4 128,0 1 0,0 1-162,-5-2 0,6-3 0,2 5 0</inkml:trace>
  <inkml:trace contextRef="#ctx0" brushRef="#br0">27341 17060 8097,'0'28'86,"0"-3"149,0 4 1,5-2 371,0 11-318,-1-7 0,1 4-190,0-7 0,1 1 109,-1-1 1,-2-6-87,7-3 0,-6-3 350,6-2-717,-7-6-435,10-1-507,-12-7 249,5 0 938,-6-7 0,-6-7 0,-2-8 0</inkml:trace>
  <inkml:trace contextRef="#ctx0" brushRef="#br0">27626 17159 8097,'42'-8'0,"2"-3"0,4 7 0,-4-3-357,3 2 1,2 4 50,-1-4 0,12-1 605,1 1 0,3-6-54,2 2 1,-1-4-120,1-1 0,-3 4-68,-6 1 1,-6-1 92,-4-4 1,2 5 134,-2-1 0,-1 7 2,-8-2 0,2 4-143,-7 1 0,-5 6-28,-4 3 0,-7 4-271,2 1 0,-9 0-30,-5 1 0,-4-1-74,-1 0 0,-1 0 281,-4 1 0,-8-1-265,-6 0 1,-8 0 99,-1 0 0,-2 5-61,-8 0 0,2 7-10,-2-3 0,-3 1-3,3 4 0,1-2-79,-1 7 295,1-3 0,-12-2 0,-2 1 0</inkml:trace>
  <inkml:trace contextRef="#ctx0" brushRef="#br0">27455 17486 8097,'1'-9'0,"4"-1"0,5 2 0,9-1 0,9-4 0,10 4 0,11-2 1070,8 1 0,4-4-608,6 0 0,1 0-141,-7-5 1,14-2-323,0 2 0,1-1 309,0 1 0,-2 8-148,-7-4 0,-3 6-162,-16-1 1,-2 4-366,-8 6 1,-5 0-1588,-10 0 1954,4 0 0,-17 6 0,2 2 0</inkml:trace>
  <inkml:trace contextRef="#ctx0" brushRef="#br0">26431 15283 8153,'16'-15'-354,"3"1"0,-2 6 141,7 4 1,6 2 387,8 2 1,1 0-195,-1 0 1,7-2-138,2-2 1,-1-3 165,11-2-236,-10-4 0,8-1 1,-4-8-1</inkml:trace>
  <inkml:trace contextRef="#ctx0" brushRef="#br0">26772 14998 8488,'-14'7'-2223,"5"1"2211,-1 6 0,1-5 81,-5 1 0,-1 4-79,1 5 0,-2 0-36,-3-5 0,-3-4 76,-6-1 1,-1-1-121,1 1 1,1-2 247,3-7 0,-1 0 28,6 0 1,-5 0 62,6 0 0,-1 4-100,4 1 1,1 1 97,0-1 0,4-2-92,1 7-54,-1-1 1,-2 6-60,2-1 1,4-5 60,6 1 0,-5-6-148,1 6 195,-1-7-12,-1 10-50,4-12 0,-4 7 2,6-3 0,1-2 33,4 7 0,1-6 17,4 6 1,7-2-154,-3 1 1,5 2 106,0-6 0,3 4-320,7-4 0,4 0 74,0-5 0,0 0-478,-4 0 1,4 0 51,0 0 578,0 0 0,-4-13 0,-1-2 0</inkml:trace>
  <inkml:trace contextRef="#ctx0" brushRef="#br0">26815 15055 8324,'19'7'0,"0"2"0,2-1-431,-2 1 0,3-4 112,6 5 0,0-1 494,1 5 1,-7-4-151,-3-1 1,2-1-79,-2 2 1,-5 2-8,-5-2 0,-6 4 3,2 5 0,-11 3-210,-8 6 1,-10 2 266,-14 4 0,-6 2 0,-13 7 0</inkml:trace>
  <inkml:trace contextRef="#ctx0" brushRef="#br0">26659 17230 8042,'-15'-8'254,"1"8"-482,0 10 0,5 3 81,-1 1 0,5 2 321,-4 2 1,-1-2-125,-4 3 1,0-3-201,0-2 1,0 0 134,-1 1 1,1-1 287,0 0-192,6 0 0,-3 1 164,6-1 1,2 0-105,8 0 1,7 0-85,7 1 0,7-7-73,-3-4 0,4 3-85,2-3 1,-6 1-311,1-5 0,-7-2 77,2-2 0,-3 1-112,-2-7 0,-6 1 229,-3-6 1,-3 1 216,-2 0 0,0 0 0,0 0 0</inkml:trace>
  <inkml:trace contextRef="#ctx0" brushRef="#br0">26602 17415 8042,'-8'6'-836,"3"-4"886,10 3 0,3-4-18,6-1 1,7 0 31,2 0 0,6-1-136,4-4 1,3-4-196,7-10 1,0 3 74,-1-3 0,-2 3 192,-7 2 0,6 0 0,-9-1 0</inkml:trace>
  <inkml:trace contextRef="#ctx0" brushRef="#br0">26915 17287 8042,'9'-5'-376,"1"1"1,-1-6 23,5 5 0,7-4 437,3 4 0,1 1 163,-2 4 1,8 0 235,-8 0 0,7 0-325,-6 0 1,-4 1-146,-1 4 0,-8-2-9,-1 6 0,-7 6-89,2 4 0,-16 11-79,-8-2 1,-14 15-36,-10-1-85,-12 11 0,23-25 1,-1 0-1,-3 5 0,1-1 1</inkml:trace>
  <inkml:trace contextRef="#ctx0" brushRef="#br0">7095 16690 8638,'14'0'-1519,"5"0"2078,0 0-220,6 0-223,-2-6 0,5-2 51,0-6 0,1-2-635,-1-3 1,-1 2 177,-3-7 0,1 2 290,-6-2 0,6-9 0,-2 3 0</inkml:trace>
  <inkml:trace contextRef="#ctx0" brushRef="#br0">7536 16036 8042,'8'-6'-213,"4"4"-152,-2-3 1,2 4 429,3 1 1,-1 6 393,0 4 1,-1 2-315,-4 3 0,2 0-116,-6 4 1,-2 3-220,-8 7 1,2-2 125,-6-4 0,-5 4-174,-5-3 1,0-2 73,4 2 0,6-12-93,0 3 245,-1-4-59,2-3 108,2-2 0,12-6-50,4 0 1,7 1 346,2 4 0,2-2-118,-3 7 1,-2-1 116,3 6 0,2-1-32,-2 0 0,-5 2-120,-5 3 0,-1-2-193,2 7 1,1-5 108,-6 4 0,1-4-90,-1 5 1,-4-7 46,4 2 1,-3-8-411,-2-1 1,0-5-67,0 4-158,0-6 0,0 2 124,0-10 0,0-9 456,0-10 0,-7-15 0,-1-5 0</inkml:trace>
  <inkml:trace contextRef="#ctx0" brushRef="#br0">7763 16164 8042,'2'-24'-258,"3"1"0,-2 5 284,6-1 1,-4-1 500,4 1 1,1-5-398,4 5 1,2-6 57,3 1 1,-2-7-225,7-3 1,-5-3 118,5 3 0,-5 3 49,4 7 1,-5 4-4,1 5 1,1 7-153,-1 4 0,0 5 85,-5 9 0,-4 12 33,-1 16 0,-4 8-17,5 1 0,-3 7 20,3-2 1,4 5-313,0 4 1,1-2 286,3 2 1,-2-2-193,-1-2 0,-1-4 113,0-5 0,0-2-213,0-13 0,-1-2 8,-4-7 1,3-3 104,-8-7 1,1 0-120,-5 0 0,-6-6-185,-4-3 0,-2-4-702,-3-1 1200,-5 0 0,-9-6 1,-7-2-1</inkml:trace>
  <inkml:trace contextRef="#ctx0" brushRef="#br0">7806 16264 8042,'14'-7'0,"0"-2"0,1 1-67,-1-2 0,2 1 153,3-5 1,-2-5-268,7 0 1,-7 0-204,2 5 189,-3-1 0,-8 6 195,-4-1 0,-2 7 0,-2-3 0</inkml:trace>
  <inkml:trace contextRef="#ctx0" brushRef="#br0">7820 16278 8042,'0'23'-45,"0"1"0,2-5-90,3 5 1,-4-7 643,4 2 0,1 2-125,-1-2 0,0 0-533,-5-5 91,0 0 44,0 0-138,0-6-349,0-2 380,0-18 0,1 2-168,4-9 0,1 2 141,4-2 1,2 2 46,-2-7 0,7 5 161,2-5 1,6 7-136,-1-2 0,-2 2 71,2-2 1,-2 8 25,2-4 0,-4 9 14,-5-3 0,-1 5 160,0 0 289,-6 2-250,-2 2 1,-7 6-118,-4 4 0,-3 7-82,-6 2 0,-7 7 45,-2-3 0,-3 6-185,3 4 1,-4-3-93,3 3 0,3-9-107,3-5 0,6-5-54,3-5 0,1-4 357,-1-10 0,-4-21 0,5-12 0</inkml:trace>
  <inkml:trace contextRef="#ctx0" brushRef="#br0">8190 15553 8042,'14'-8'0,"0"3"-80,1 4 0,-3 2 91,-2 4 1,-4 4 682,-6 10 0,0 3-381,0 7 1,-2 4-380,-2 0 1,-6 7-66,-9-2 0,7-2 108,-7 2 1,8-11-66,-4 1 297,1-9-369,6-5 1,0-14 1,4-9 1,4-10-250,4-5 0,6-3 143,9-1 1,-2 1 107,7 3 1,-5-1 115,4 6 1,-4 5 136,5 4 1,-2 7-51,2-1 1,-4 4-74,-5 4 1,-1 4 282,0 6 0,-6 7-34,-3 3 1,-4 1-121,-1-1 1,0 2 30,0-2 1,-1-2 16,-4 2 0,2-7 21,-7 2 1,1 2 12,-5-2 1,1-5 8,4-5 0,-4-5 514,3 0-807,4-2 0,0-4-1512,6-2 1031,0-4 1,1-5 324,4 4 0,3-2 130,6 6 1,0 0 46,1 5 0,-1 0 130,0 0 1,-4 0 210,-1 0 1,-1 2-64,1 2 0,3 0 76,-8 5 0,1-4-37,-5 4 1,0 1-117,0 4 1,0 0-96,0 0 0,-2 2-148,-2 3 0,-4 3 147,-6 7 1,-1-1-156,1 0 1,-5 6 14,0-1 0,5 0 48,5-5 1,5-5 142,0-4-129,2-4 1,4-7-45,2-3 1,4-16 3,6-8 1,2-8 4,3-6 1,-3 3-150,3-3 0,2 3 114,-3 1 0,3 6 113,-2-1 0,-3 8-78,3 2 0,-3 1 243,-2 9 1,0-1-91,0 5 1,-6 3 262,-3 6 0,-4 2-88,-1 13 0,0 0 28,0 4 0,-8 7-86,-6 3 1,0 3-61,-5 2 0,2-1-443,-2 1 0,3-5 192,-3 0 0,3-8-548,2-2 1,0-2 49,0-12 625,-1-3 0,1-11 0,0 0 0</inkml:trace>
  <inkml:trace contextRef="#ctx0" brushRef="#br0">8389 16349 8042,'22'6'0,"-1"-3"-244,-7 7 0,0-7 207,0 2 0,0-4 362,1-1 0,4 0-327,0 0 0,1-6-291,-1-3 1,-8-10 292,3-5 0,-3-3 0,4-1 0</inkml:trace>
  <inkml:trace contextRef="#ctx0" brushRef="#br0">8488 15695 8042,'10'0'0,"-1"0"0,1 0-45,4 0 0,0 5 157,1-1 1,3 6 282,1-5 0,0 1-559,-4-1 1,4-4 28,0 4 1,-1-10-394,-3-4 0,0-4 46,4-1 482,-9-7 0,9-1 0,-11-6 0</inkml:trace>
  <inkml:trace contextRef="#ctx0" brushRef="#br0">8872 15368 8042,'8'14'0,"5"2"0,-4 3 0,2 3 441,-1 6 0,1 2 35,-6 4 1,-1 2-21,-4 7 0,0 7-271,0 7 0,-4 1-121,-1 9 0,-11-2-2,2 1 1,-5 7-125,0-7 0,-2 0-452,-2-9 1,-4-8 317,3-6 1,-3-8-912,-1-12 1,1-9 1106,3-9 0,-9-22 0,3-7 0</inkml:trace>
  <inkml:trace contextRef="#ctx0" brushRef="#br0">8574 15880 8042,'28'-7'359,"2"6"154,3-4 1,4 10-284,5 4 1,-1 4 14,-3 1 0,2 2-177,-7 3 1,5-3 103,-5 3 0,2-4-604,-2 0 1,3-7 431,7-4 0,6 4 0,2 0 0</inkml:trace>
  <inkml:trace contextRef="#ctx0" brushRef="#br0">9114 15226 8161,'14'8'-35,"0"-4"1,7-2-1,3-2-360,3 0 1,-1 5 112,-2-1 1,1 1 26,-6-5 0,-1 2 255,-9 3 0,4-4 0,-5 5 0</inkml:trace>
  <inkml:trace contextRef="#ctx0" brushRef="#br0">9214 15439 8042,'11'24'126,"3"-1"1,-3-4 310,8 5 1,1 0-186,-1 4 0,0 1 7,-5-1 1,1 5-306,-1 0 1,-5 2 110,1-2 0,-7-7-294,2 2 1,1-9 178,-1 0 1,1-3-481,-1-2 129,-4-6 1,7-2-955,-3-6 1355,-3-12 0,4-17 0,-6-15 0</inkml:trace>
  <inkml:trace contextRef="#ctx0" brushRef="#br0">9512 15112 8042,'14'-28'-281,"1"-1"-70,-1 1 0,2-1 700,3 1 1,-4 4-5,4 0 1,2 7-200,-2-2 0,4 5 25,-4 4 1,7 4 49,-3 6 1,0 3-103,0 7 1,-1 7-156,2 16 0,1 4 52,-6 5 0,5 14 128,-5 5 1,0 7-464,-5 3 1,0-4 346,1-1 1,-3-8-121,-2-1 0,-4-1 65,-6-9 1,-2-4-253,-2-6 1,-4-5 7,-6 1 0,-7-4-121,-3-6 1,-4-7-258,-5-6 0,1-7 341,-6 2 0,7-10 308,-3-5 0,-2-9 0,8-3 0,-7-6 0,-1-1 0,-1 1 0</inkml:trace>
  <inkml:trace contextRef="#ctx0" brushRef="#br0">9441 15467 8042,'6'-7'129,"4"2"1,2 3 35,3 2 0,4 2 80,0 3 1,0 2 42,-5 8 0,-5-1-57,1 0 0,-2 0-129,1 1 0,-3-1 64,-6 0-302,7-6 92,-6-2 0,6-7 96,-7-4 1,0-3-463,0-6 0,1-5 232,4 0 0,-3-6-255,2 1 1,-1 3 180,2 2 1,1 4 75,4 0 63,3 1 281,-5 6 118,6 2 1,-2 12-97,-2 4 0,-2 2-36,-4 3 0,-2-1 23,3 0 1,-4 0 68,-1 0 0,0 1-167,0-1 1,-1 0-178,-4 0 1,2-4-17,-7-1 1,1-1-331,-5 2 1,4-2-265,1-4 420,-1-2 0,-2 3-186,2-10 1,-1-3-87,6-6 560,1-7 0,-3-1 0,-1-6 0</inkml:trace>
  <inkml:trace contextRef="#ctx0" brushRef="#br0">9939 14614 8042,'14'-7'-290,"-5"0"117,1 7 0,-7 2-192,2 3 0,1 9 1058,-1 9 0,0 6-233,-5 4 1,0-3-418,0 3 1,4-3 88,1-1 1,1-2-350,-1-4 238,3-2 1,6-13-216,0-4 1,-4-2 39,-1-2 1,-6-6 35,2-4 1,2-7-63,-3-2 1,1-5-43,-5 5 1,0-6 97,0 1 0,2 2 13,2-2 0,0 6 183,5-6 0,-4 6 27,4-1 1,1 5 159,4 5 1,0 2-142,0 7 1,1 0 86,-1 0 0,0 0 41,0 0 0,-1 7-20,-4 2 0,2 4-185,-6 1 0,0 0 103,-5 1 1,0-1-192,0 0 0,-6 7 17,-4 2 1,-3-1-90,-1 2 1,-6 0-12,-4 4 1,-3-4-133,-1 0 0,6-12-81,3 2 273,-4-3 1,8-3 46,-4-3-55,9-3 0,4-9 158,6-2 1,6-4-93,4-1 0,4-5 25,5 0 1,3-5-69,6 5 0,-1 1-145,-3 3 0,1 1-96,-6 0 0,5 4-111,-5 1 407,0 6 0,-5-4 0,0 7 0</inkml:trace>
  <inkml:trace contextRef="#ctx0" brushRef="#br0">10308 15212 8042,'8'-7'0,"5"-2"0,-4-10 0,6 1-590,3-5 0,-2-1 416,3-4 1,-1-1 512,1 1 1,-4-1-274,4 1 0,-3 4-61,-2 0-589,-6 7 387,-1-3 1,-9 12 196,-3 3 0,-9 3 0,-8 2 0</inkml:trace>
  <inkml:trace contextRef="#ctx0" brushRef="#br0">10323 14998 8042,'14'2'-162,"0"3"0,-5 1-203,1 3 1,-5 4 390,4-3 1,-6 2 398,2 2 0,-3 5-459,-2 0 0,-5 0-2,0-5 0,-6 1-117,2-1 0,1-5 131,-2 1 0,5-7 22,-4 2 0,0-4 0,-6-1 0</inkml:trace>
  <inkml:trace contextRef="#ctx0" brushRef="#br0">10266 14984 7725,'0'10'-702,"0"-1"1067,0 1 1,0 4-279,0 0 1,0-5 115,0 1-152,0-7 132,0 3-227,-7-6 1,6-1-153,-4-4-459,3 4 655,9-12 0,-6 5 0,6-6 0</inkml:trace>
  <inkml:trace contextRef="#ctx0" brushRef="#br0">10067 15140 8042,'0'8'-115,"0"-1"527,0-20 0,6 4-66,3-10 0,6-2-270,4 2 0,1-6-25,4 1 0,3-7-149,-4-3 0,4 1 5,2 5 1,-2 1-222,-4 3 1,-1 4-436,-3 6 1,-8 6 748,4 3 0,-11 10 0,3 3 0</inkml:trace>
  <inkml:trace contextRef="#ctx0" brushRef="#br0">10308 15041 5907,'-14'0'-48,"0"0"1,0 0-1</inkml:trace>
  <inkml:trace contextRef="#ctx0" brushRef="#br0">10237 15041 8042,'-12'-2'-1853,"2"-2"2103,4 2 1,6-6 326,0 3-97,0 4-318,0-12 0,1 12 321,4-4-285,-3 3 1,9 4 4,-7 3 0,1 3-62,-5 6 0,0 6-19,0 4 1,0 9-88,0 5 1,-1 3 145,-4 2 1,2-5-317,-7 0 1,2 0 63,-1 4 0,1-10-418,3-4 0,4-14 54,-4 1 1,2-11-120,-2 1 0,3-6-232,-2-9 786,2 1 0,2-25 0,0 4 0</inkml:trace>
  <inkml:trace contextRef="#ctx0" brushRef="#br0">10209 15197 8042,'20'0'181,"-2"0"97,5 0 1,3 2 5,7 3 1,6 3 64,13 6 0,1-2 34,8-2 1,1 1-139,-5-6 0,3-1-343,-8-4 1,2-1 145,-2-4 1,-3-1-394,-7-4 1,-4-2-59,0 2 0,-13-4-290,-1-5 0,-7 3 693,-2-3 0,-7-3 0,-2 0 0</inkml:trace>
  <inkml:trace contextRef="#ctx0" brushRef="#br0">10493 14671 8042,'10'-6'-55,"-1"-3"0,1-4 163,4-1 1,0-1 33,0 1 1,5 2 84,0 2 0,0-1 15,-5 6 0,-4 1-78,-1 4 1,-6 1-143,2 4 1,-5 9-338,-5 10 0,-4 3 244,-10 1 1,2 1-484,-7-1 0,0 0 281,-4 1 1,6-7-256,3-3 0,-2-5 528,2-4 0,0-4 0,5-12 0,0-2 0</inkml:trace>
  <inkml:trace contextRef="#ctx0" brushRef="#br0">10408 14814 8042,'6'-8'-1096,"2"1"822,6 7 0,0 0 775,1 0 0,4 2-75,0 3 0,4 4-16,-4 10 1,0 3-191,-5 7 1,-4 4-30,-1 0 0,-5 0-62,0-4 0,-2 4-202,-2 0 0,0-6-322,0-8 0,0-4 146,0 0-183,0-7 0,0-8 175,0-10 1,0-9-43,0-5 0,0-2 10,0-3 0,0-1 23,0-3 0,1 3 266,4-3 0,-2 1 0,7-1 0,-1 5-19,6-1 1,-1 2 18,0 8 0,0 5 551,0 5 1,1 6-139,-1-2 1,0 5 22,0 5 0,-4 9-112,-1 9 0,-1 0 103,2 0 0,-2-4-230,-4 5 0,-2-2-337,3 2 1,-4 1-458,-1-6 0,0 1 353,0-1 0,-5-3-239,1 3 0,-7-5 483,1-4 0,-3 3 0,-1-6 0</inkml:trace>
  <inkml:trace contextRef="#ctx0" brushRef="#br0">10706 14941 8042,'13'2'-184,"-3"3"1,-4 4 156,-6 10 0,0-1 172,0 5 1,-5-4-144,0 5 1,-6 0-165,2 4 1,-2-6-134,1-3 0,-1-3 134,6-2 1,-4-4 160,4-1 0,-6-6 0,3 4 0</inkml:trace>
  <inkml:trace contextRef="#ctx0" brushRef="#br0">10706 15140 8042,'15'-14'0,"4"6"126,0 4 1,4-3 104,-4 3 0,6-1-28,-1 5 0,-2 0 201,2 0-404,0 0 0,4 0 0,1 0 0</inkml:trace>
  <inkml:trace contextRef="#ctx0" brushRef="#br0">11375 14160 8042,'-24'-7'0,"0"-2"0,7 1 99,-2-2 1,3 6 261,2-6 0,0 7 159,-1-2 0,6 5-281,-1 5 0,6 3-185,-6 6 0,2 7 2,-1 2 1,-4 4 130,4 2 0,1-3-297,-2-2 0,1 3 99,-5-3 0,1 1-49,4-1 1,-2 1-71,6-6 0,0-5-198,5-4-93,0-7 360,6 3 0,7-6-252,6 0 0,2 0 72,-3 0 1,5-5-37,5 1 0,0-6 21,1 5 1,-1-1 3,1 1 0,-2 4 137,-4-4 0,-2 3 142,-7 2 0,-4 0-236,-1 0 265,-6 0 413,4 0-335,-20 7 0,3 1 202,-9 6 0,4 0-147,0 0 1,-4 7 55,1 3 0,-6-2-153,5 1 1,0-1-210,5 2 0,4-3-33,1-7-275,6-6 425,-4 4 0,20-16 0,3 2 0</inkml:trace>
  <inkml:trace contextRef="#ctx0" brushRef="#br0">11545 14288 8230,'-8'14'470,"4"0"0,-3 0-316,3 0 0,-1 1-41,5-1 1,0 2 15,0 3 0,0-4-126,0 4 1,1-3 175,4-2-157,3 1 1,6-8-75,0-2 0,2-5-115,3-5 1,-3-7 76,3-7 1,-3-11-92,-2 1 1,0-2 13,0 2 1,-1-1-99,-3-3 1,-4 8 108,-6-4 1,0 11 68,0-1 0,-6 9 74,-4 5 1,-7 5-79,-2 5 0,-5 3 170,5 6 0,0 5 2,5 0 162,0 6-830,-1-9 401,8-2 1,2-14-65,10-9 1,2-15 48,8-4 1,-1-10-159,0 0 359,-6-9 0,5-4 0,-5-6 0</inkml:trace>
  <inkml:trace contextRef="#ctx0" brushRef="#br0">11631 13648 8042,'0'-8'0,"4"9"379,1 14 1,1 7-126,-1 11 1,-2 8-55,7 6 1,-7 7-40,2-2 1,1-1-146,-1 1 0,7-2-55,3 3 0,-1-4 166,5-7 0,-3-7-436,-2-7 1,0-5 181,0-9 0,0-6-236,1-4 1,-1-4 174,0-4-1,0-9-108,0-6 1,-1-6-41,-3 1 1,-3-3-64,-2-1 1,-3-2 399,3-3 0,-4-4 0,-1-5 0</inkml:trace>
  <inkml:trace contextRef="#ctx0" brushRef="#br0">11915 13761 7966,'8'21'-227,"0"-4"511,-4 7 0,0 1-98,5 9 0,-4 2 529,4 7 1,-6-6-214,2 1 1,3-6-33,2 1 1,-3-4-183,3-6 1,-5-2-121,4-7 0,-4-6-14,4-3 0,-1-5-151,2-5 0,2-5-46,-2-9 0,-2-4 71,1-10 1,-4-4-794,4-5 0,-4 4 381,5 0 0,-7 5-596,2-5 0,-4 11 376,-1-2 1,0 15-684,0 0 945,0 9 0,-1 1 342,-4 8 0,3 6 212,-2 9 0,2 4-256,2 11 0,5-4 581,-1 3 0,7 0-258,-1-5 1,4-2 293,5-12 0,-3-2-218,3-2 1,3-5-4,2-10 0,-2-5-196,2-8 0,-6-1-108,6-10 1,-6 4-144,1-8 0,-5 1 19,-5-1 1,2 3-67,-6-3 1,0 4 86,-5 6 1,-2-3-159,-3 7 0,-4 2 57,-10 8 0,-3-3-7,-7 8 1,6 1 176,-1 7 0,7 6 6,-2 9 0,4 3 370,6 6 1,-2 1-182,6-1 0,0 5 150,5 0 1,2 5-112,3-4 0,3 2-257,6-8 1,5 2 27,0-11 0,6-6-105,-1-8 1,3-4-81,1-1 1,1-8-338,-1-6 1,-1-2-315,-3-7 1,1 1 336,-6-2 0,1-3-111,-1 3 1,-3 4 590,3 1 0,-8-2 0,-1 2 0,-3 0 0,3 5 0,1 5 0,-6-1 0,4 5 0,-4-4 0,1 1 0,-1-1 19,-3-4 1,4 5 104,-6-6 1,0 4 1026,0 1-362,0-1-467,0-4 0,-6 6-87,-4 4 0,-3 4-5,-1 4 1,0 6 66,0 9 0,4-2-18,1 7 1,4-1 47,-4 6 0,5-1-113,0 1 1,2-7-214,2-3 0,6 1 77,4-1 1,-2-6-78,1-8 1,2-5-7,8-5 0,-3-4-191,3-10 1,2-10-7,-2-9 1,1-4-172,-1-6 1,-3-1 66,3-3 0,-2-5-102,2 0 1,-3 0 162,3-4 0,-3 2 64,-2 3 1,-5 0-41,1 4 0,-7 3 56,2 7 0,-8-1 147,-2 0 0,-11 7 2,2 3 0,-4 3 172,4 1 1,5 9 356,-1 6 1,6 6-257,-6 8 1,7 9-2,-2 10 1,-1 10-59,1 13 0,-6 12-66,2 3 0,1 4-179,-2 1 0,7 4 392,-2 10 0,4-3-131,1 3 0,6-7-112,4-7 0,4-9-795,5-15 0,3-11 392,6-13 0,7-6-109,3-8 1,3-12 128,2-7 0,-1-13-951,1-6 1232,-7-3 0,2-8 0,-6 0 0,-4 3 0,-6 5 0</inkml:trace>
  <inkml:trace contextRef="#ctx0" brushRef="#br0">13422 12823 8042,'0'21'-106,"0"2"1,-5 4-188,1 2 0,-6-2 164,5-4 0,1 3 129,4-7 0,-7-1 0,-1-3 0</inkml:trace>
  <inkml:trace contextRef="#ctx0" brushRef="#br0">12697 12596 8066,'-59'-16'-78,"-2"-3"1,-10 3 77,31 7 0,-1-1 0,-38-6 28,39 9 1,0 0-1,-33-1 177,33 6 0,-1 0 0,1 1 0,-2 0-354,-9 0 0,-2 2 1,2 2-1,-1 0 280,-5 2 1,1 0 0,2 1 0,2 2-13,0 1 0,-1 1 0,-1 3 0,-2 2-32,-8 4 1,0 0 0,3 2-1,2 1 12,1 1 1,2 1-1,2 4 1,1 3-73,3 3 1,0 3-1,-3 0 1,0 2-162,-1 1 1,-1 0 0,3 2 0,0 0 42,1-2 0,3 1 0,2 2 0,3 2 56,2 4 0,1 2 0,1-4 0,-1 2-110,0 5 1,0 1-1,-1-4 1,1-1 48,4-3 0,1 1 0,1 1 1,0 0-145,5-2 0,1 0 1,5-1-1,2-2 219,2-1 1,0 0-1,4-1 1,0 0 26,-8 33 1,2-2 77,7-2 1,0-3-73,-1 8 1,3-4 158,2 0 1,-1-6-80,6 0 1,-4-1-171,4 1 1,-4 4-12,4-4 0,-4 4-114,4 1 1,-5-6 124,6-4 1,-1-2 23,5-3 1,6 0 124,4-4 1,9 8-129,4-3 1,-1 1 103,2-6 0,-2 2 245,2-7 0,8-1-194,-4-8 1,13-5-17,6-9 0,10-5-24,14-10 0,2-2 403,3-7 0,-2 0-396,7 0 0,-40-1 1,1 0 52,5-1 1,1-1 0,0 2-1,1-2-26,5-4 1,1-1-1,-4 3 1,-1-2 69,-1-4 0,1-2 0,9-1 1,1-2-185,1-2 1,1-2 0,5-3 0,0-1 83,2-1 1,0-2 0,2-4 0,0-1 30,0-3 0,0-2 0,-19 10 1,1 0-1,0-2 18,2-2 0,0 0 0,1-2 0,2-2 1,1-1-1,-1 0-348,1-3 0,0-1 1,-1 0-1,-3 1 1,-1-1-1,1-1 120,0-1 0,0 0 0,1-2 1,1-2-1,0 0 0,-1-1-212,0 1 1,0 1 0,-2-1 0,-1-1-1,-1 0 1,-2 0 292,-3 3 1,-2-1-1,0 1 1,1 0 0,0 1-1,-2-1 21,-5 5 1,-1-1 0,-1 1 0,1-1 0,0 1-1,-2-1-89,13-16 0,-3-1 0,-6 3 0,-3 0 90,-4 2 0,-4 0 0,-6 5 0,-3 1 81,-7 3 0,-3 0 0,-1-1 1,-5-2-102,-5 4 1,-3-1 0,-2-1 0,-4 1 20,-2 3 0,-4 0 0,-4-3 0,-3 2-30,-4 0 0,-2 1 1,-6-2-1,-2 1 38,-4-2 0,-3 0 0,0 1 0,0 1 153,-1 0 1,0 1 0,-6-1 0,1 0-141,3 2 0,-1 2 1,-14 2-1,-4 2 94,0 4 1,-1 1-1,-6 3 1,-1 1-122,4 4 1,-2 2 0,19 8 0,-2 1-1,0 2 6,-1 0 1,-1 3 0,0 0 0,-6 3 0,-1 2 0,0 1-2,0 2 1,1 3-1,0 1 1,-2 2 0,0 2-1,1 2-105,-3 3 1,1 2 0,0 2 0,-5 4 0,0 2 0,1 2 109,1 1 0,2 1 0,-1 2 1,-1 4-1,-1 2 0,2 1-372,2 0 0,2 1 0,0 1 1,3 0-1,0 1 0,1 0 269,-2 2 0,0 1 1,1 0-1,3 2 1,2 0-1,0 2 112,0 1 0,1 2 0,0-1 0,0-1 0,1 0 0,0 0 0</inkml:trace>
  <inkml:trace contextRef="#ctx0" brushRef="#br0">12270 768 8130,'-42'-37'0,"4"4"0,0 9 0,5-1 99,-5 6 0,-2-4 122,-7 4 1,0 1 169,-10 9 1,-3 2-621,-11 7 0,3 2 212,6 3 0,-1 6 9,6 13 1,5 1 79,-5 13 0,3 0 9,-3 4 0,27-16 1,-1 2-177,0 0 0,0 1 0,0 3 0,2 2 174,2-1 0,2 1 0,0 2 0,1 2-47,2-1 0,1 2 0,2 4 1,2 2 8,0-1 0,1 2 1,2 7-1,3 3-993,-2 3 1,2 1 1060,5 2 0,1 0 0,-2 2 1,1 0-58,5 5 0,2 0 0,2 0 1,0 1-317,1 8 0,2 0 0,3-2 1,2-2 300,3-2 0,1-2 0,2-1 0,2 0-92,4 0 0,2-1 1,2-3-1,4-2 140,3-1 0,3-1-48,1 1 0,2-4 0,1-10 0,1-2 2,-2 0 0,1-2 0,1-6 1,1-2-153,-1-4 1,1-3 0,7-4-1,3-4 253,3 0 1,2-4 0,1-3 0,0-3-76,0 0 0,1-3 0,7-2 0,2-2 51,6-1 0,1-1 1,-1-4-1,-1-1-160,2-1 1,0-2 0,1-3 0,0-2 4,-23 2 0,0 0 0,-1-2 0,24-5 1,0-2 95,-24 4 1,1 0 0,0-1 0,-1-2 0,0-1 0,0-1-66,2 1 0,-1-1 0,-1-1 0,19-10 0,-2-1 46,-5 1 0,-2-2 1,-7 1-1,-2-3 137,-3 0 1,-2-3-1,-1 2 1,-1-2 196,-6-1 1,-2 0 0,-1 1 0,-3 0-90,-7-3 0,-4-1 0,-2 0 0,-3-2 40,-3 1 1,-4-1 0,-2-3-1,-4-1-93,-2 4 0,-3 1 1,-1-4-1,-2 0-165,-1-1 1,-3-1-1,-4-5 1,-2-1 13,-6-7 1,-2-1-1,-4-4 1,-3 0-75,-3-4 0,-1-2 1,9 23-1,0 0 1,-1-1-72,-3-6 1,-1-1 0,0-1 0,1 2 0,1-1 0,0 0-234,-1-5 0,-1 0 0,-1 1 1,-2 2-1,-1 1 0,-2-1 78,-3-1 1,0-1 0,-1 2 0,2 6 0,0 1 0,-1 1 69,0 1 1,-1 1 0,1 1 0,-13-16 0,1 2-44,4 1 0,-2 3 0,3 11 0,0 4-33,1 6 0,-2 3 1,0 6-1,34 23 264</inkml:trace>
  <inkml:trace contextRef="#ctx0" brushRef="#br0">12447-1 10796,'-37'16'104,"-30"16"-215,17-5 1,-1 1-1,0 3 1,2 0-1,1 3 1,0 0-168,-4 4 0,-1 2 0,2 1 0,3-1 0,1 2 0,1-1-316,1-2 1,1 0 0,0 1 0,1 2 0,1 0 0,3 1 80,4-1 0,2 1 0,1 0 513,-17 17 0,2 1 0,15-17 0,2 2 0,0-1 0,-13 18 0,1 2 0</inkml:trace>
  <inkml:trace contextRef="#ctx0" brushRef="#br2">12612 6966 8133,'0'-14'-609,"0"6"1508,0 2-610,0 6 133,0-7-466,0 6 27,0-6 76,0 7 415,0 0-319,6 0 1,2 0 16,6 0 0,-5 0-9,1 0 0,-1 0-5,6 0 0,-6 0 30,1 0 1,-1 0-253,5 0 224,1 0-133,-1 0 1,0 5-139,0 0 1,2 0 163,3-5 1,-3 0-40,3 0 1,3-2-26,2-3 0,1 2-1,-2-6 1,4 5 335,-3 0-279,-3-4-21,5 6 0,-5-6 243,3 4-35,3 2-217,-12-4 0,11 6 18,-7 0 1,0 1 19,-5 4 0,0-3-16,0 2 0,2-2-5,3-2 0,-3 5-112,3-1 0,-4 1 163,0-5-41,-1 0-32,6 0 0,-4 0 250,3 0-225,3 0-11,0-6 0,12 3 133,-1-7-104,0 7-25,-5-3 0,1 6 6,-1 0 0,1 0-26,-1 0 1,1 0-21,-1 0 0,0 1 12,1 4 1,-5-3-5,-1 2 0,-1 0 60,2 0 1,3-2-15,-3 3 0,2-4 41,3-1-53,6 0 72,1 0 1,8-1 22,4-4 1,-4 2-33,3-7 1,2 7 4,-1-2 0,-6-1 7,-4 1 0,-1-1 4,0 1 0,3 4-192,-7-4 156,13 3-63,-8 2 1,12-1 12,-2-4 1,2 3-36,7-2 0,-5-3-15,0 3 1,-6-3 36,2 3 0,-4 2-4,-1-3 0,1-1 72,3 1 0,-1-1 18,6 1 0,-1 4 15,1-4-77,3 3-11,-11 2 0,4 0 15,-10 0 1,1 0-35,-6 0 1,2 0-18,-2 0 1,-1 0-4,6 0 1,0 2-20,4 3 0,3-4 13,2 4 1,-3-4-2,4-1 0,-4 5 3,-2 0 21,1 0 60,-7-5 0,6 0 10,-5 0 1,4 4 14,2 1 0,5 0 161,-1-5 0,8 0-141,2 0 0,-5 0 38,5 0 0,-5 0-157,0 0 1,-1-2 62,-4-2 0,-1 2-54,6-3 0,2-1-6,8 1 1,-2-4-184,6 4 0,-11-6 143,2 1 1,-5 3-29,0-3 0,-3 5 53,-6-4 0,1 6 36,4-2 0,-3 2 5,8-2 0,-3 3 9,2-2 1,-1 2 19,-4 2-37,-9 0-1,10 0 0,-17 0 19,7 0-1,-6 0-22,2 0 1,1 0 2,3 0 1,2 2-3,-3 2 0,5-2-5,-5 3 1,-2-4 5,-2-1 1,2 0-1,-2 0 0,-4 5-3,-6 0 1,-5 0 10,1-5 1,-3 0 16,-2 0-21,0 0-12,0 0 1,-4 0 1,-1 0 0,-4 0-101,4 0-249,-5 0 30,8 0 138,-10 0-609,10-7 335,-10-1-664,4-6 29,-6 0 0,-1 0 212,-4 0 1,-3-1 879,-6 1 0,0 0 0,-1 0 0</inkml:trace>
  <inkml:trace contextRef="#ctx0" brushRef="#br2">18725 6511 8353,'0'8'-391,"0"5"-487,0-4 422,7-3 325,0 7 1117,1-11-628,5 4 0,-5-1-21,6-1 1,0 6-163,1-5 0,5-1 130,4-4 1,-2 5-139,2 0 0,-5 0 140,4-5 0,-4 4-77,5 1 1,-7 1-25,2-1 0,-5-2-57,-4 7 0,1-5-127,-6 4 0,-1 1 256,-4 4-169,0 0 0,-6 0-150,-3 0 186,-4 1-60,-8-8 0,1 6-96,-4-3 0,-4 2 48,-1 2 0,-1 2-143,-8 3 0,-9 5 106,-15 9 0,26-15 0,-3 0-356,-10 3 0,-2 1 1,-2 2-1,-1 1 220,-7 1 0,-2 0 0,-6 5 0,-2 1 136,22-9 0,0 1 0,0 0 0,-4 2 0,0-1 0,-1 2 0,-3 2 0,-1 0 0</inkml:trace>
  <inkml:trace contextRef="#ctx0" brushRef="#br2">28592 6454 8212,'0'-19'0,"0"0"0,0 0-442,0 5 266,0 6 539,0-4-439,0 10-91,-6-4 0,-2 6 105,-6 0 0,0 0 40,-1 0 1,-5 0 58,-4 0 0,-4 0-57,-5 0 1,-4 0 212,-5 0 0,-3 4-66,-2 1 0,1 0 74,-6-5 0,1 0-107,-1 0 1,-1 0 139,5 0 0,-1 2-76,2 2 0,-5-1 15,-10 7 1,-4-2-192,-10 1 1,3 4 142,-3-4 1,4 4-152,1 1 1,-4 0-171,35-6 1,0-1 0,-37 7 144,32-7 1,-1 0-1,5 0 1,0 0 61,-1 1 1,-1-1-1,0-2 1,1-1-66,1 1 1,1 0-1,-2-4 1,-1 1 46,-2 0 0,0 0 1,1-1-1,-1 0-18,-2-1 1,0 0-1,-32 0 211,-2 0 0,7 0-147,31 0 1,0 0 0,2 0 0,-1 0 69,-6 0 0,1 0 0,3 0 0,-1 0-39,0 0 0,0 0 0,3 0 0,1 0-24,-2 0 1,0 0 0,2 0 0,-1 0-31,-5 0 0,-1 0 0,1 2 0,-1 1 3,-2-1 1,1 0-1,4 3 1,1 0-12,1-3 1,1 1 0,0 2 0,0 1 21,-3-1 1,0-1 0,-1 0 0,-1 0-58,-3 1 1,0 0 0,3-1-1,1-1 40,1 2 0,0 0 1,1 1-1,1 1 10,1-2 1,-1-1 0,-2 0 0,0 0 22,0 1 1,0-1 0,-2-2-1,1 0 65,3 0 0,0 0 0,2 0 1,0 0-17,-30 2 1,5-2 19,-1 3 0,3-4-35,-3-1 1,-1 0-22,7 0 1,5 0-94,9 0 1,3 0 69,1 0 1,5 0-117,0 0 1,8 0-17,2 0 0,1 0 77,8 0 0,0 0-121,5 0 1,4 0 263,1 0-1658,6 0 902,-4 0 632,7 0 0,7 0 0,1 0 0</inkml:trace>
  <inkml:trace contextRef="#ctx0" brushRef="#br2">23332 6326 8425,'-37'-6'0,"3"6"218,5 0 0,-1 8 403,-3 11 0,3 3-371,-3 6 1,-3 7-236,-2 3 1,-3 3-220,-2 2 1,-6-1-268,-3 1 0,-8 0 327,-2-1 0,2-5 140,8-4 0,9 0 157,10-5 0,5 2 86,4-11 121,10 0-277,7-4 1,20-3 204,6-2 0,21-4-102,12-6 0,16 0-97,12 0 1,-36 2 0,1 1-134,-1-1 0,2 1 0,3-1 0,1 0-52,2-2 1,0 0 0,7 1 0,1 0 95,6 1 0,1 1 0,0-3 0,0 1 0,-1 2 0,1-1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3029 2616 8570,'0'9'-713,"0"1"1,0 1 1864,0 8 0,1 0-495,4 9 0,-3 2-289,2 8 1,0 3-203,0-3 0,-2-3-185,3-2 1,-4-3-358,-1-2 1,2-4 249,3 0 0,-4-12-561,4 3 1,-2-11 336,2 1 0,-2-11-1064,6-8 1414,-5-7 0,2-20 0,-6-3 0</inkml:trace>
  <inkml:trace contextRef="#ctx0" brushRef="#br0">3071 2360 8501,'23'20'0,"2"3"496,-6 5 0,6 2 33,-1 3 1,-4 7-116,-1 12 0,-4 2-391,-6 12 0,-3 0-52,-6 5 0,0-3-84,0 3 1,-1-3 122,-4 8 0,3-5-349,-2-5 0,2-9 216,2-9 0,5-10-306,0-5 0,6-11-617,-2-8 1,4-8 1045,1-10 0,0-11 0,0-7 0</inkml:trace>
  <inkml:trace contextRef="#ctx0" brushRef="#br0">3384 2758 8303,'5'21'0,"0"2"0,4 4 221,-4 2 1,1-1-122,-1 0 0,-3 1 143,2-1 1,-2-1-99,-2-3 0,0 1-997,0-6-89,0 0 941,0-11 0,0-8 0,0-8 0</inkml:trace>
  <inkml:trace contextRef="#ctx0" brushRef="#br0">3455 2417 8272,'15'-7'0,"4"6"253,-1-4 1,1-3 16,-4-1 0,-1 1-113,0-2 0,0 7-87,1-1-634,-8 2 566,6 2 1,-11 2 133,2 2 1,-7 4-759,-2 6 0,-6 1 296,2-1 1,-8 5 151,-2 0 1,4 1 46,6-1 0,1-8 365,-1 3-233,-4-2 257,11-5 0,2-2-35,10-10 1,2-2-185,3-8 0,4-5-174,0-4 1,4-3 134,-4-1 1,5 4-664,-5 0 659,0 7 0,-5-10 0,0 5 0</inkml:trace>
  <inkml:trace contextRef="#ctx0" brushRef="#br0">3598 2360 8272,'-5'14'-284,"0"0"0,-1 5 114,1 0 0,2 2 897,-7-2 1,7 3-392,-2 6 0,-1-4-433,1 0 1,-4-1-118,4 6 1,-4-1 138,4 1 0,0-6 24,5 1 1,0-7 66,0 2 0,0-8-112,0-1 0,2-7 44,3 2 0,2-5-67,8-5 1,0-9 75,4-10 1,-1-3-186,5-1 1,-5 4 134,1 1 1,0 5-20,-5-1 114,3 3-70,-9 2 1,0 13 187,-3 5 1,-10 14-107,-4 5 0,-4 11 97,-1 3 1,-5 5-52,0 0 0,0 1-24,5 0 0,1-7-17,4-3 1,-4-5 7,4-4-398,2 3 220,1-11-486,6-2 109,0-14 389,0-8 1,1-5 82,4 4 1,-3 1 115,3 3-52,-4 4 12,-1-6 1,0 14 407,0 2 0,0 4-174,0 1 1,0 0 177,0 1 0,0 3-121,0 1 1,0 7-192,0-3 0,0 4-16,0 2 1,-1-1-161,-4 1 0,3-6 41,-3 1 1,-1-2 219,1 2-415,1-4 123,4-5-135,0-8 175,0-26 1,6-1-186,3-23 1,-1 4 127,2-4 1,4 0-63,5 1 1,2-1-59,-3 1 1,3 0 70,3 5 0,1 2 172,-6 6 0,5 1-125,-5 0 1,0 5 388,-5 4 1,0 5 49,0 5-143,0 2 0,-4 9-21,-1 3 0,-5 4 29,0 10 0,-2 5 2,-2 9 1,0 3-6,0 7 1,0 1-229,0 4 1,0 4 140,0 9 1,5 3-364,-1 2 0,3 0 172,-3-9 0,-2 2-201,3-12 1,1-6 77,-1-8 0,0-4 26,-5-6 0,0-7-35,0-6 1,-2-7-54,-3 1 1,-4-8-118,-10-6 0,1-9 385,-5-4 0,-6-4 106,-4-2 0,0 1-106,4-1 0,1-1 0,0-3 0,5 2 0,5-7 0,3 1 0,6 0 0,3 3 220,6 11 0,0 2 15,0 7 0,1 1 347,4 4 1,0-2-185,9 6 1,-3-4-192,8 4 1,-3 0 35,-2 5 1,2 0-195,3 0 0,-8 0 137,3 0 1,-5 2-390,1 2 1,1 6-128,-6 9 1,-1-2 171,-4 7 0,-1 4 119,-4 5 1,-3 2 31,-6-2 1,6-7 63,3 2 0,-1-9-82,1 0-186,0-10 1,7-4 143,3-10 1,3-10 66,6-14 0,0-12 0,0-9 0</inkml:trace>
  <inkml:trace contextRef="#ctx0" brushRef="#br0">4067 2616 8221,'19'-14'-27,"0"-1"0,0 1 634,-5 0 1,5-5-149,0 0 0,6-1-282,-1 1 1,3-2 69,1-3 1,0-1-482,1 6 0,-2-5 197,-4 5 1,3 2-233,-7 8 0,-2 1 42,-8 3 321,4 3 1,-11 4-1011,2 12 0,-13 2 368,-5 8 0,-10 4 96,0 5 1,-1-4 451,1-6 0,-1 0 0,6 0 0,0-2-65,5-7 0,1 2-94,4 3 0,-2-2 655,6 7 0,-1-1-298,1 6 1,2-1 93,-7 1 1,6 4 21,-6 0 1,2 5-115,-1-5 0,-4 2 8,4-2 1,-2-4-308,1-1 0,-1-1-104,6-8 1,-1 0-503,1-5 389,4 0 230,-6-6 0,7-3-467,0-10 0,2-8 553,3-6 0,-2-6 0,6 2 0,1-4 0,4-2 0,0 2-210,0 4 1,1-4 366,-1 3 1,2-1 231,3 1 1,-2-1-56,7 6 0,-7-2-26,2 2 1,-3 4 46,-2-4 1,0 8 105,1 1-500,-8 7 0,0-2 143,-7 10 0,-2 3-240,-3 6 0,-1 7-3,-3 2 1,-4 4-32,3 2 0,-1-1 121,2 1 0,-2-3 27,6-2 1,0 1-81,5-6 46,0 0-108,0-5 1,2-6 142,3-3 0,-2-3-49,6-2 1,-4 0-1,5 0 100,-1-7 0,5 4-18,1-6 0,-6 6-87,0-2 192,-5 3 0,7 4-135,-7 3 46,1-4-2,-5 5-202,0-6 1,0-1-70,0-4 0,0-8 151,0-5 1,-5-8-175,1 3 0,-7-6 94,1-4 1,-4-3 60,-5-7 0,3 0 113,-3 1 0,-1-1 0,1 0 0,1 2 0,9 3 0,-2 5 198,6 10 1,0 2 518,5 7-526,0 6 1,2 5 288,3 12 1,3 9-148,6 15 0,5 3 63,0 7 1,6 7-73,-1 7 1,4-2-634,5 2 0,2 3 17,3-8 1,-2-3-289,-3-15 0,-3-3 269,4-12 1,-6-5 123,-4-4 1,1-7-174,-6 2 1,0-10 64,-5-4 0,-6-6 295,-3-4 0,-4 4 0,6-12 0,1 5 0</inkml:trace>
  <inkml:trace contextRef="#ctx0" brushRef="#br0">4692 2715 7583,'-8'22'-352,"-3"7"633,7-1 0,-6 1-35,5 4 0,-4 2-503,4-2 1,-4 0 97,4-5 0,-1-4-47,1 0 1,-1-7 47,-4 2 158,-3-3 0,6-2 0,-8 0 0</inkml:trace>
  <inkml:trace contextRef="#ctx0" brushRef="#br0">4337 2260 8169,'20'0'-245,"-2"0"204,5 0 0,-4 2 609,5 3 1,-7 4-135,2 10 1,-4-1-976,-6 5 1,2 3 40,-6 7 500,0-3 0,-5 11 0,0-5 0</inkml:trace>
  <inkml:trace contextRef="#ctx0" brushRef="#br0">4180 3256 8124,'-7'19'-151,"2"-1"0,-2 8 101,3-3 0,-3 4 845,3 2 0,2-2-495,-3-4 0,-1 3-768,1-7-94,1 6 1,4-9 37,0 3-110,-7-10 439,6-3 1,-6-14-173,7-6 1,2-5 366,3-4 0,-4-11 0,6 4 0</inkml:trace>
  <inkml:trace contextRef="#ctx0" brushRef="#br0">4152 3327 8124,'6'-15'-120,"2"8"215,6 2 0,1 10 340,-1 4 1,5 10-122,0 5 1,1 3 79,-1 1 0,-1 0-88,5 1 0,-4-1-281,5 1 1,-2-7 76,2-3 1,1-10-589,-6-4 1,5-3 46,-5-2 1,-2-2 307,-7-3 0,1-3-383,-7-6 0,1-2 167,-5-3 0,-6 2-163,-4-7 0,-4 5 164,-5-4 1,2 1 404,-7-2 1,8-1 60,2 6 1,1-2 120,9 2 1,-1 8-10,5-3 0,2 4-69,2 1 0,6 1 172,9 3 0,3 4-18,6-4 1,1-1-234,-1 1 0,1-5 77,-1 6 0,4-7-162,-4 1 1,7 4 39,-12 1 1,3 3 96,-7 2-35,-4 0 0,4 4-30,-9 5 1,-4 2 53,-6 13 0,0 0-41,0 4 0,-1-1-282,-4-3 0,3 1 6,-2-6 192,2 0 0,8-5 0,2 0 0</inkml:trace>
  <inkml:trace contextRef="#ctx0" brushRef="#br0">5204 2417 8015,'0'-8'1028,"0"2"0,0 7-853,0 4 0,0 4-65,0 10 0,-6-1-149,-4 5 1,-2 1-96,-3 5 0,0 5 153,-4 4 1,1-1-257,-5 0 0,5-5 161,-1 1 0,4 0-544,0-4 1,6-4-134,-1-11 369,7-6 0,-3-3 86,6-10 0,0-11 298,0-12 0,6-7 0,4-7 0,9-1 0,4 0 0,9 1 0,1-1 0,7 7 0,-3 2 0,3 6-126,-2 4 0,1 4 149,-5 6 0,0 6 240,-1 3 0,-4 3 100,-1 2 1,-6 7 206,-7 2 0,-7 10-32,-4 5 1,-4 7-141,-4 3 1,-9 7-288,-6 1 0,-6 3 59,1 7 1,-3-7-127,-1 3 0,-1-6 120,1-4 1,1-4-571,3-11 0,-1-4 42,6-9 0,5-6-91,4-8 1,7-6-18,-2-9 0,10 2 154,5-7 1,9 2 242,4-2 0,-1-1-89,2 6 1,0 5 144,4 4 0,1 3-90,-1-3 0,1 4 292,-1 6 0,0 0 44,1 0 1,4 0 139,0 0 1,0 6 41,-4 4 1,-7 2-131,-3 2 0,-5 7 70,-4 3 1,-4-2-137,-6 1 0,-13 3 1,-6 7 1,-6-3-143,-3 3 1,-7 2-229,-3-2 0,-1 5-441,1-5 0,3 0 359,6-4 1,3-9-472,2-6 1,-1-7 299,6-12 0,1-6-387,9-13 796,-4-6 0,12-12 0,-6-1 0</inkml:trace>
  <inkml:trace contextRef="#ctx0" brushRef="#br0">5403 2872 8015,'8'6'400,"-3"4"0,-5 4 55,-5 5 0,-3 3-156,-6 6 0,0 1-4,0-1 0,-1 1-166,1-1 1,0 0-184,0 1 1,1-2-660,4-4 0,-3 3 489,8-7 0,-1 0 224,5-5 0,6 0 0,2 0 0</inkml:trace>
  <inkml:trace contextRef="#ctx0" brushRef="#br0">5901 2658 8092,'28'-33'0,"1"0"259,-1 0 1,1 5 434,-1-1 0,0 2-927,1 4 91,-1-4 1,-1 11-481,-3-3 1,-8 3-112,-7 2 395,-6 0 1,2 6 106,-10 3 231,-3 3 0,-12-4 0,-2-2 0</inkml:trace>
  <inkml:trace contextRef="#ctx0" brushRef="#br0">6057 2232 8092,'5'16'-194,"0"3"0,-1 4 129,-4 11 0,0 2 1042,0 7 1,0 4-323,0 0 1,0 13-142,0 2 0,0 6-402,0 3 1,0-5 123,0 1 0,-1-3-338,-4 3 0,4-4 165,-4-6 0,3-11-635,2-4 1,0-15 168,0-3-492,0-13 1,0-8 82,0-12 1,-1-14 811,-4-14 0,-3 2 0,-6 0 0</inkml:trace>
  <inkml:trace contextRef="#ctx0" brushRef="#br0">5986 2644 8092,'0'35'-578,"-6"-5"259,-2 5 0,-6-5-35,-1 3 1014,1-3 1,0 6-306,0-3 1,0-7-636,-1 2 0,3-9-189,2 0-515,-2-3 984,10-8 0,2-15 0,8-8 0</inkml:trace>
  <inkml:trace contextRef="#ctx0" brushRef="#br0">6000 2772 8092,'21'0'-546,"1"0"382,6 0 1,2 2 957,4 3 1,-4 7-357,3 7 0,-5 0-236,-4-5 1,1 1-612,-6-1 0,0-2 63,-5-2-839,1-4 1185,-1-6 0,-6 0 0,-2 0 0</inkml:trace>
  <inkml:trace contextRef="#ctx0" brushRef="#br0">6413 2360 8081,'22'-14'0,"3"-2"-139,-6-3 0,6 3 139,-1-3 0,3-1 564,1 1 0,-6 0-418,-3 5 0,-3 1-510,-2 3 0,-4 4-285,-1 6 459,-6 0 1,-3 6-99,-9 4 1,-4 9 74,-1 5 0,-5 7-7,0 2 0,0 5 220,5-5 0,0 2-51,0-2 0,4-3 251,1 4 0,4 0 287,-5-1 1,7 5 128,-1-4 1,2 3-219,2-3 1,0-1-104,0-5 1,-2-1-23,-2-3 0,2-4-199,-3-5-283,4-1-148,1-6 129,0-2 16,0-19 1,6 2-21,4-12 0,2-1 63,2-5 1,1 1 52,-1 0 0,2-1 43,3 1 1,-4 1 4,4 3 1,-3 4 1,-2 5 1,1 3 242,-1 2 1,0 4 275,0 6 0,-6 2-215,-3 2 1,-4 7 387,-1 13 0,0 3-266,0 16 0,0-2 171,0 11 0,-4 0-113,-1 5 1,0 4 29,5 1 0,0 12-515,0 2 1,0 5-252,0-1 0,0 1-330,0-10 1,7-3-1754,2-11 2401,4-1 0,2 1 0,1-3 0,-2-7 0,-2-6 0</inkml:trace>
  <inkml:trace contextRef="#ctx0" brushRef="#br0">6327 4165 8328,'7'15'-99,"2"-1"1,2 6 539,-1 4 1,2-2-88,-2 2 0,-2 1-180,1 8 1,-6-3 2,2 4 0,-3 0-8,-2-1 1,0 1-175,0-6 0,-5 0 112,0 1 1,-1-5 90,1-1 1,4-10 93,-4 1-255,3-9 1,4 0 35,3-10 1,-2-5-74,6-9 0,1-9 0,4-8 0</inkml:trace>
  <inkml:trace contextRef="#ctx0" brushRef="#br0">6512 4308 8328,'14'0'-88,"1"0"1,-1-2 210,0-3 0,7 2 152,2-6 1,6 4-17,4-5 1,11 6-224,13-6 0,6-4-353,8-5 0,2 0 388,3 5 1,-8-5 63,3 0 0,0 0-113,-31 11 1,0 2-1,1-1 1,1 0 144,5-1 1,0 1 0,-4 0 0,-2 0-72,2 0 1,-1 0-1,29-1 83,1 3 1,-3 4-13,7 1 1,-3 0-120,2 0 0,-4 0 8,-4 0 0,-4 0-48,-6 0 0,0 0-10,0 0 1,1-5-179,4 0 1,-9 0-49,4 5 0,-14 0 82,0 0 0,-12 5 69,-2 0 0,-7 6 35,-8-2 1,-1 4 159,-4 1 0,-3 5 235,-6 0 1,-1 5-335,-4-5 0,-3 6 126,-6-1 1,-2-2-193,-3 2 0,2-2-249,-7 1 0,7 3 91,-2-7 1,1 4-327,-1-4 0,2 0 174,-7-4 0,5-1-215,-4 0 0,-6 0 572,-4 0 0,-13 1 0,2-1 0</inkml:trace>
  <inkml:trace contextRef="#ctx0" brushRef="#br0">6455 4777 8197,'8'-8'403,"6"3"0,13 5-26,11 5 1,3 1-252,2 4 1,15 1 17,13-7 1,-29-1 0,2-1-512,7-1 0,2-2 0,-2-2 0,-1-2 340,2-1 1,0-2 0,7-4-1,1-3 66,1-3 0,1-2 1,4-2-1,1-2-228,-3 1 1,0-1 0,1-2 0,-1-2 283,-4 2 0,-1 0 1,1 0-1,0 0-94,-5 2 1,-1 1 0,-6 1 0,-1 3-97,24-10 0,-14 9-352,-15 5 0,-7 8-80,-11 7 1,-10 1 526,-9 4 0,-4 3 0</inkml:trace>
  <inkml:trace contextRef="#ctx0" brushRef="#br0">7280 3341 8378,'-8'14'7,"0"5"87,3 0 1,2 8-127,-6 1 1,-1 1 19,-4 4 1,1 2 103,4-2 1,-4-6-289,4-8 0,1 0 38,-2-5-407,7 3 269,-3-9 0,6-2-52,0-6 0,0-11 178,0-8 0,6-4 170,4 4 0,2-7 0,3 3 0,0-4 0,4-2 0,-1 6 33,5-1 1,1 7-40,5-2 1,-1-2 306,0 2 1,6 0-95,-1 5 0,0 1 174,-5 4 0,1-2-14,-1 6 1,-1 0-144,-3 5 1,-4 2-23,-5 3 1,-8 4-22,-2 10 1,-3 8-193,-2 6 1,-2 7 128,-3-2 1,-4 3-329,-10 1 0,2-1 93,-7-3 1,5 2-425,-5-7 0,5 0 139,-4-4 0,5-7 402,-1-3 0,-3-4 0,0 0 0</inkml:trace>
  <inkml:trace contextRef="#ctx0" brushRef="#br0">7323 3725 8378,'14'28'-966,"-6"1"724,-4-1 0,3 0 498,-3 1 0,1-7-127,-5-3 0,0-3-225,0-2 54,0 0-172,-6-6 1,-2-10-56,-6-12 1,4-2 89,1-7 0,6-1-10,-2-4 0,-1-1 142,1 1 1,0-4 64,5 4 1,0-2-10,0 11 0,5-5-41,0 5 1,6 5 159,-2 4 0,4 7 205,1-1 0,5 4 120,0 4 0,1-1-177,-1 7 1,-3-2 30,3 1 1,-5 4-127,-4-4 1,1-1-57,-6 2-19,-1-1 1,-5 4-195,-4-4 0,-8 4-190,-6-4 1,-6-1 124,2 2 1,2-7-610,2 2 511,-3-4 0,6-1-173,-3 0 0,10-6 424,4-3 0,3-10 0,2-4 0</inkml:trace>
  <inkml:trace contextRef="#ctx0" brushRef="#br0">7792 3355 8378,'14'-6'0,"0"4"47,0-3 1,-4 9 133,-1 0 0,-5 7 50,0-1 0,-4 9-160,-4 5 1,-4-2-273,-7 1 0,6-5-445,-1 1 492,1 3 1,-4-6 25,4 3 194,3-10 0,12-3-227,3-6 1,4 5-47,1 0 1,2 1 268,3-1 0,-3-2 106,3 6 1,1 1-107,-1 4 1,0 5 73,-5 0 0,-6 6-101,-3-1 1,-3 3 4,-2 1 1,-2 1 26,-3-1 1,-3 5-35,-6 1 0,-6 3-28,-4-3 0,2-3-15,-2-7 0,2-4 135,-2-5 0,2-7-90,3-4 1,5-4-16,0-4 0,1-6 6,8-9 1,2-5 163,8-9 1,4-3-133,10-7 0,0 5-163,10 0 1,-2 8-124,11 2 1,0 1-652,4 8 879,13 0 0,-2-1 0,10-2 0</inkml:trace>
  <inkml:trace contextRef="#ctx0" brushRef="#br0">9086 4322 8423,'14'-19'-331,"0"0"0,7-2 609,2 2 1,17-4-117,7-10 1,7 1-461,3-6 1,4 0 386,1-5 1,0 1-246,-6-1 0,-10 2-44,-3 3 0,-12 5 44,-2 9 1,-9 4 155,-10 6 0,3-1 0,-6 1 0</inkml:trace>
  <inkml:trace contextRef="#ctx0" brushRef="#br0">9654 3668 8384,'15'-8'0,"3"0"-298,1 3 1,2 4 167,-2-4 1,-2 3 536,7 2 0,-5 0-190,5 0 1,-7 0-105,2 0 0,-3 0 231,-2 0-8,0 0-348,0 7 0,-6 2 110,-3 10 0,-7-1-245,-7 5 1,-12 12 71,-12 8 1,-6 7-113,1-2 0,3-1-112,2-4 134,3-1 1,8-5-1,1-3 1</inkml:trace>
  <inkml:trace contextRef="#ctx0" brushRef="#br0">10379 3156 8510,'8'6'-922,"-3"4"1,3 7 962,1 2 0,6 13 355,4 1 1,-4 6-22,4 4 1,-1 1-231,1 4 1,-4-4-48,4 3 0,-8 2-11,-1-1 0,-7-1-170,2-4 1,-4-7 98,-1-3 1,0-4-280,0-6 0,-4-2-55,-1-7 0,-1-6-92,1-3 1,-1-10 409,-4-4 0,-9-17 0,3-4 0</inkml:trace>
  <inkml:trace contextRef="#ctx0" brushRef="#br0">10422 3170 8359,'16'-9'0,"3"-1"0,3 7-176,6-2 0,6 4 101,-1 1 0,5 0 547,-5 0 0,0 6-176,-5 4 1,-1 2-197,-3 2 0,-5 1-23,-10-1 0,2 5-11,-6 0 0,0 6-83,-5-1 0,-8 3 139,-6 1 1,-13 7-663,-11 3 0,-11 4 540,-8 6 0,26-23 0,-1 0 0,-4 4 0,1-1 0</inkml:trace>
  <inkml:trace contextRef="#ctx0" brushRef="#br0">9128 4464 8312,'16'2'97,"3"2"0,9 9 193,10 6 0,5 6 134,4-1 0,4 3-100,6 1 0,4 5-812,1 0 0,1 1 688,-1-6 1,9 1-264,-31-15 0,0 0 0,0-2 0,-1 0-53,2-1 0,-1 1 1,31 12-73,-5 4 1,-10-1-424,-18-3 0,0 3-160,-10-3 771,-3-4 0,-7-3 0,-4-2 0,-3 2 0</inkml:trace>
  <inkml:trace contextRef="#ctx0" brushRef="#br0">10195 4706 8074,'14'0'0,"0"0"40,0 0 1,0 4 189,1 1 0,-1 6-10,0-1 0,-1-2 14,-4 1 0,4-4-104,-4 4 0,-1-4 55,2 4 0,-7 1-289,2 4 0,-4 0 126,-1 1 1,-6 5-57,-4 4 0,-7 9-199,-2 5 0,-11 3-208,2 2 1,-6 4-107,1 0 0,3-6 219,-3-7 0,9-6-375,5-4 703,4-4 0,0-5 0,1-1 0</inkml:trace>
  <inkml:trace contextRef="#ctx0" brushRef="#br0">10777 4663 8078,'0'22'0,"-4"10"210,-1-4 1,-1 5 52,1 0 1,3 4 24,-2 5 1,-3 3-157,3 2 0,-3-4-125,3-1 1,2-5-177,-3-9 1,4-1 146,1-3 22,0-4 86,-7-12 1,6-9-335,-4-14 0,3-7-2,2-11 1,2-8-43,3-6 1,1-6 104,4 6 0,2-5 88,-2 5 1,2-1 288,2 6 0,5 5-95,0 4 0,0 8 86,-4 1 0,-1 8-45,0 2 0,5 6 350,0 8 0,1 2-154,-1 2 0,-3 6 88,3 9 1,-3 3 6,-2 6 1,0 2 8,1 4 0,-3 2-382,-2 7 0,1 6 75,-6 3 0,-1 8-281,-4 1 0,0 7-108,0-1 0,0-3 260,0 3 0,0-3 0,0 3 0,0-6 0,0-2 0,0-2 0</inkml:trace>
  <inkml:trace contextRef="#ctx0" brushRef="#br0">8119 3270 8395,'-14'0'0,"6"-7"-460,3-2 0,3 1 96,2-1 0,8-1 1224,6-4 1,13-5-401,11 0 0,3-6-345,2 1 1,0-4-45,-1-6 1,1 4-384,0-3 1,-1 5-179,1 4 1,-5 4 220,0 5 0,-8 1 269,-2 0 0,-6 0 0,-8 0 0</inkml:trace>
  <inkml:trace contextRef="#ctx0" brushRef="#br0">8702 2630 8395,'27'0'-622,"-5"2"249,6 2 373,1-2 786,-14 4-296,12 1-1,-11 0-524,5 8 78,-14-7 0,4 4-128,-6-2 1,0 2 113,-5 3 1,0 0-228,0 4 82,-6-3 1,-2 11 211,-6-3-675,-1 3 371,-5 1 1,-1 0 92,-2 1-268,2-1 1,4-6-49,2-3 431,-2-9 0,9 2 0,-6-4 0</inkml:trace>
  <inkml:trace contextRef="#ctx0" brushRef="#br0">9199 2161 8294,'-9'20'-192,"-1"4"1,1 5 560,-5 4 1,-2 3-284,-3 7 0,2-1-467,-7 1 1,6-2-1,0-3 0,2 0 144,1-10 1,3-2-243,2-12 392,-2-6 0,10-5 87,-3-13 0,4-1 0,1-12 0,1 4 0,4-5 0,1 7-55,4-2 0,3 9-54,-4 5 0,-1 4 558,1 1 1,1 1-190,4 4 1,0 5 203,1 9 1,-1-2-150,0 7 0,0 4-131,0 5 1,-4 7 44,-1-2 0,-5-4-190,0 0 0,3-4-67,-3-2-453,1-6 88,-5-1 0,0-15 176,0-6 0,0-8-214,0-11 1,0-9 150,0-10 0,0-5-46,0-4 1,0 3 325,0-4 0,5 6-44,0 4 1,6-2 144,-2 7 1,10 0 134,5 4 1,9-2 120,5 2 1,3-2-137,2 7 1,-2-3 22,-3-1 1,3 4-91,-3 0 0,-4 9 56,-1 0 1,-7 3-26,-3 7 1,-5 0-108,1 5 1,-5 2-29,-5 3 0,3 9-158,-8 9 1,-1 6-373,-7 4 0,-4 3 248,-6 7 1,-2 0-115,-3-1 0,-3 1 346,-7 0 0,1-1 0,-1 1 0</inkml:trace>
  <inkml:trace contextRef="#ctx0" brushRef="#br0">9270 2459 8294,'15'7'-324,"-1"2"1,0 4 529,0 1 0,-4 5-13,-1 0 0,-6 5-322,2-5 1,-3 4 148,-2-4 1,0 0-66,0-5 0,-2-4 110,-3-1 1,2-5-188,-6 0 0,6-8 101,-2-6 1,3-7 56,2-2 0,2-6-30,3 1 0,2-8-66,8-1 1,1 1-95,2 9 1,0-3 104,6 8 0,-6-1-41,6 4 1,-6 7-62,1 4 0,-4 2-49,0 2 501,-1 0 1,-2 6-303,-2 4 0,-4 3-230,-6 1 1,0 0 947,0 0-278,-6 0 0,3 1-234,-7-1 0,-1 0-176,-8 0 0,2 1-191,-7-1 1,7-2 52,-2-2 1,3 1-394,2-6 341,0-1 1,1-10-544,3-3 704,4-4 0,0-14 0,-2-3 0</inkml:trace>
  <inkml:trace contextRef="#ctx0" brushRef="#br0">9782 1621 8287,'14'0'-413,"1"0"1,-3 1 605,-2 4 0,1 9-83,-6 10 0,4 3-78,-4 1 0,1 1 3,-1-1 0,-4-4-19,4-1 1,2-5-115,-3 1 1,1-3 189,-5-2-372,6-6 214,-4-2-314,4-6 267,-12-6 0,3-7-72,-7-6 1,7 0 92,-2 5 1,4-5 42,1 0 1,6-2 166,4 3 0,2 2-124,2-3 0,5 5 279,0 4 1,7 2-84,-3 3 0,3 4 67,-3-4 1,-1 4-26,-3 1 0,-3 4 87,3 1-198,-3 6 0,-3-3-33,-4 6 1,-3-4-131,-6-1 148,0 1 1,-6 4-241,-3 0 1,-10 0 115,-5 0 1,-3 5-311,-1 0 1,-2 7 138,-4-3 0,4-1-41,-3 2 1,5-8 85,4-2 1,4-1-47,5-8 273,7-1-145,2-4 0,19-6 182,6-3 1,11-6-103,3-4 1,6 2 53,-1-7 1,3 2-63,2-2 1,-7 2-159,-2 3 0,-4 4-90,-2-4 0,-6 3 123,-3 2 1,-3 6 114,-2 3 0,-6-3 0,-2 0 0</inkml:trace>
  <inkml:trace contextRef="#ctx0" brushRef="#br0">9996 2161 8287,'6'-8'0,"-3"-3"-121,6 6 1,-5-1 116,0 1 30,-2 4-30,-2-6 97,0 1 0,2 4-29,2-2 253,-2 2-327,4 2 134,-6 0 0,-1 0-35,-4 0 138,3-6 43,-4 4-136,6-4 1,0 4 72,0-3-43,0 4-41,0-5 1,2 6-202,2 0 171,-2 0-174,4 0-34,-6 0 197,0 0-40,6 0 1,-4 1-10,3 4 0,-2-2-22,2 7 1,-4-1 26,4 5 0,-3 0-103,-2 1 0,0 0 2,0 4 0,0-3-157,0 3 0,0-3 104,0-2 0,-2-1-315,-3-4 305,4 4 1,-7-11 32,3 2 1,3-4-111,-2-4 1,2-4 80,2-7 1,0-5 13,0-4 1,6-3 5,4-1 0,4 4 175,5 1 1,-1 0 92,5 0 1,-4 2-164,5 7 1,-5 1 86,5 4 1,-7-2-102,2 6 0,-2 0 199,2 5 0,-8 0-88,3 0 0,-7 0-25,2 0 1,-6 7-21,2 2 0,-5 4-134,-5 1 1,2 5-187,-6 0 0,-2 6 126,-8-1 0,3-4 8,-3-1 0,3-8 71,2-1 0,0-7-150,0 2 1,-1-12 84,1-7 0,5-2-199,-1-7 0,7-1 163,-2-4 0,4-1 60,1 1 1,6 6 120,3 3 1,4 4-95,1 6 0,1 3 387,-1 6 0,0 6-181,0 3 0,-1 12 227,-4 7 1,2 6-119,-6 3 0,0 5 35,-5-5 0,0 0-49,0 1 0,5-2-229,-1 2 0,1-3 41,-5-7 1,0-1-119,0-3-418,0 3 219,0-12 15,-6 0 0,-1-15 129,-2-10 1,-2-9-73,6-5 0,0-2 102,5-3 0,0 5 150,0 1 0,0 5-65,0-1 0,2 4 15,3 0 0,-2 6 216,6-1 1,1 7-60,4-1 1,0 2 49,1 2 1,-6 0-78,0 0 1,1 0 233,4 0-267,-6 6 0,3 2 66,-6 6 1,0 1-44,-5-1 0,0 5-4,0 0 0,-2 4 214,-3-4 1,4 11-138,-4-1 0,3 1 101,2-6 1,0 1-69,0-6 0,2 0-533,3-5 0,4-6 227,10-3 1,-1-4-253,5-1 0,1-12-93,4-7 1,1-7-344,-1-2 0,-1-5-400,-3 0 1172,-4-1 0,1 0 0,1-3 0</inkml:trace>
  <inkml:trace contextRef="#ctx0" brushRef="#br0">10436 1706 8202,'16'-6'-56,"3"-4"1,-2-2-5,7-3 1,5 1 76,4 0 1,0-5-80,-5 0 1,1-2 82,-1 2 0,-6 4-465,-3-4-71,-3 9 465,-2 4 0,-7 9 7,-7 7 1,-7 5 18,-7 14 0,-5 4-9,0 0 0,-5 5 6,5-5 0,1 0 230,3-4 0,6-2 27,-1-4 0,7-2 281,-2-7-460,4-6 1,9-2 42,6-6 1,0-8-313,5-6 1,2-2 103,-2-7 0,0-1-35,-5-4 0,0 1 18,0 3 0,-4-1-217,-1 6 1,-6-5 347,2 5 0,-3-6 0,-2 3 0</inkml:trace>
  <inkml:trace contextRef="#ctx0" brushRef="#br0">10763 1535 8202,'-8'15'-54,"4"-1"0,2 0 129,2 0 0,0 7 253,0 2 0,0 4-139,0 2 1,-5 1-216,1 3 1,-6-3 33,5 3 1,-6-1-57,2 1 0,-9-3 43,-1 3 0,1 2 89,3-2 0,1-1-395,0-9 0,1-2 142,4-7 1,1-6-247,3-3 0,4-10 94,-4-5 0,10-9-44,4-4 1,8-4 234,2-1 0,7 1 85,-3 3 1,-1-1 73,2 6 1,-6 1-30,0 9 328,-2 3-206,-2 6 0,-6 7 253,-3 8 1,-5 0-92,-5 9 0,2 0 38,-6 4 1,-1 1-274,-4-1 1,0 1 87,0-1 1,-1-1-136,1-3 1,2 1 160,2-6-876,4 0 500,-1-11 0,7-4-272,0-8 1,2-6 174,7-9 1,3 2 309,6-7 0,-2 7 0,3-2 0,-3 8 0,-2 1 0,0 7-106,1-2 1,-3 10 73,-2 5 1,1 9 451,-6 4 1,4 4-181,-4 2 1,1-3 218,-1-2 0,-2 3-167,7-3 0,-6-5-336,6-5 1,-6-2-56,6-7 1,-5-2 158,4-7 1,-4-6-593,4-9 1,-1-5 531,2-9 0,2-9 0,-4-9 0</inkml:trace>
  <inkml:trace contextRef="#ctx0" brushRef="#br0">10934 1820 7799,'0'14'406,"0"0"0,-5 2-22,0 3 1,-6-2-463,2 7 1,1 0 20,-2 4 1,6-4 7,-6-1 0,6 0-126,-6 0 0,7-2-12,-2-7-230,4 0 288,1 0 1,1-6 164,4-3 0,-2-8-116,7-2 0,1-4-1,8 4 0,-4-6 110,4 1 1,2-2 196,-2-2 0,4-1-406,-4 1 0,2 0 116,-2 0 0,-3-5-731,3 0 795,-4 0 0,0-2 0,-1-1 0</inkml:trace>
  <inkml:trace contextRef="#ctx0" brushRef="#br0">11033 1692 8202,'8'-2'-188,"-3"-3"1,3 4 161,1-4 1,9-1 525,1 1 1,1-6-261,-1 2 1,3-6-437,7-4 1,-1 4 204,1-4 0,-7 3-67,-3 2 1,0-1 13,-5 1 186,3 6-302,-15 2 0,3 19 51,-10 6 1,-5 6-81,-9 3 1,-3 7 57,-6 3 0,-1-3-48,1-2 0,3-5 225,6-4 0,1-4-209,14-5 233,-1-7 0,7-2-84,2-6 1,6-6 24,9-4 1,-2-3-28,7-1 0,-2-2-48,2-2 0,-4 5 59,-6-6 1,5 8-2,0-3 0,0-1 130,-5 6 0,-4 3-142,-1 1 1,-4 3 223,5 2 0,-6 7-63,6 2 0,-5 10 105,4 5 1,-4 4-31,4 5 1,-1 5 217,2 10 1,2-1-70,-2 10 0,2-5-262,3 5 0,-3-2-424,-2-7 0,2-3 203,-2-7 0,-2-5-205,1-9 1,-4-5-81,4-9 288,-5-4 0,0-8-17,-8-2 1,0-6-183,-5-9 0,-5 3 124,-5-3 0,-2-1 218,2 1 1,-1 2 248,-4 7 0,-3-1-102,3 6 1,2 1 14,-1 4 1,1 6-38,-2 3 1,-1 6-9,6 4 1,-5 3-28,5 6 1,-5-4-614,5-1 1,0-5 97,5 1 395,0-3 0,0-2 0,-1 0 0</inkml:trace>
  <inkml:trace contextRef="#ctx0" brushRef="#br0">11474 2033 8134,'22'0'487,"5"2"166,-3 2 1,3 6-1,1 9 1,2-4-188,3 4 1,4-3-118,5-2 0,1-4-94,0-1 0,-1-4-1071,1 5 1,0-7 815,-1 2 0,7 9 0,2 2 0</inkml:trace>
  <inkml:trace contextRef="#ctx0" brushRef="#br0">2446 13122 8693,'14'28'487,"2"7"178,3 3 1,-3 4-630,3 6 0,3 6 72,1 2 0,4-3-105,2-16 0,5-3 158,4-11 0,5-8-348,4-11 0,2-15-41,4-8 0,3-19-402,1-9 1,-22 17 0,1-2 583,6-3 1,2-1 0,0-1 0,2 0-73,1-1 0,1 0 0,-3-2 1,0 1 234,-5 6 0,0 0 1,4-5-1,1 0-50,-3 4 0,1 2 0,0-1 0,1 3 39,-4 5 1,0 2-1,-2 4 1,0 3 116,29-3 1,-6 13 43,-9 11 1,-3 11-94,-6 17 0,-5 8-195,0 6 1,-2 10 27,2-5 0,3 5-230,-3-9 0,-2-3-14,2-7 1,0-3 145,5-7 0,4-10-84,1-4 0,1-11 87,-2-3 1,16-12 47,13-12 1,-33 10 0,1-1-131,1-1 1,0-1-1,1 2 1,-1-1 138,-4-3 1,-1 0 0,4 2 0,-1 1 30,-5-3 0,0 0 0,5 2 0,2 2 6,2-2 1,1 1-1,-2 3 1,0 2 199,-1 1 0,0 1 0,-5 4 1,0 1 37,36-1 1,-8 10-6,-2 4 0,7 13-189,-33-10 0,1 0 0,-2 4 0,1 0-176,0-2 0,0 0 1,30 15-130,1 4 0,-3-3 24,3-2 1,-31-16 0,2-2 123,0 0 0,1-1 0,4-1 0,-1-2-46,0 0 1,-2-2 0,2 0 0,-1-2 89,-3-1 1,1-2-1,2-2 1,1-2-23,2-1 1,-1-2 0,2 1 0,0-2 136,1-2 1,0-1-1,-6 3 1,0 0-27,-1 0 0,-1-1 1,0 0-1,-1 0 241,1 0 1,1 1-1,0-1 1,1 1 6,1 1 1,0 2 0,-5 1-1,0 2 248,1 0 0,-1 1 1,39 0-239,-3 2 0,-35 0 0,2 0-47,-1 0 0,1 0 0,1 0 0,0 0-95,6 1 0,0-2 1,-5 1-1,0-1-327,2-1 0,1-1 0,-1 2 0,0 1 89,1-3 0,-1 1 0,2-1 0,0 0 84,1 0 0,0 1 1,-2-3-1,0 0-135,-3 3 1,0 0 0,-2-2 0,-2 1 298,30-2 1,0 2-371,0-6 0,-6 6 127,-4-2 1,-8 3 40,-6 2 0,-4 0-109,-5 0 1,-4 0 50,-5 0 1,-6 7 107,1 2 0,-6-3 0,2 1 0</inkml:trace>
  <inkml:trace contextRef="#ctx0" brushRef="#br0">13195 5189 8196,'-32'-21'0,"3"-2"640,4 2 0,19 7-151,6 9 1,13 4-219,10 1 1,10 0-26,5 0 0,11 6 1,8 3 0,11-2-378,8-2 1,-31-4 0,2-1 190,-3 1 1,2-2 0,2-1 0,0-2-93,-5 0 0,-1-2 0,3-2 1,-1-1 62,-4 0 1,0-1 0,4-2 0,-1 0-594,0 2 1,-1 1 0,34-3 158,-14 7 0,-16 3-253,-8 2 1,-8 7 655,-7 2 0,-4 2 0,-9-1 0,-4-4 0</inkml:trace>
  <inkml:trace contextRef="#ctx0" brushRef="#br0">14090 4663 8260,'21'0'263,"2"0"1,11 6 436,4 4 0,3 2-420,1 3 0,-1 4-21,-3 0 1,2 0-197,-7-5 0,0 0 100,-4 0 1,-7 0 162,-3 1 1,-4-1-129,0 0 1,-3 0 87,-2 0 1,-4 7-190,-6 3 1,-13 15-225,-6 9 0,-18 19-274,14-27 0,-2 1 0,-7 4 0,-4 2-184,-3 4 0,-2 2 1,-4 0-1,0 1 143,-5 3 1,0 0 441,3 3 0,1 0 0,-1-2 0,-1-1 0,1 3 0,-1-1 0</inkml:trace>
  <inkml:trace contextRef="#ctx0" brushRef="#br0">13522 15766 8218,'-67'-16'-35,"10"-3"0,10 5 209,18 0 1,9 4 664,6 6-523,6 2 0,17-4-122,10 6 0,13 6 70,20 4 0,19 7-103,-27-8 1,2 1 0,2 2 0,0 0-316,2-3 1,0 0-1,-2 3 1,-1 0 171,0-2 0,1-1 0,3 3 0,2 0-210,1-2 0,1-1 1,2-2-1,0 0 111,-4-2 0,-2-1 0,-7-1 0,-1-1-757,33 8 1,-9-7 305,0 2 1,-10-4 275,-10-1 1,-15 0 255,-9 0 0,-2-5 0,-7 1 0,-3-1 0</inkml:trace>
  <inkml:trace contextRef="#ctx0" brushRef="#br0">14545 15496 8253,'14'0'-20,"1"0"1,5 1 93,4 4 1,9-2 275,5 7 0,3-5-106,2 4 1,-7 1-81,-3 4 0,-8 0 19,-1 0 1,-13 7 97,-1 2 1,-9 9-154,-5 11 0,-20 10-64,4-16 0,-3 2 0,-3 8 0,-3 3-544,-6 3 1,-1 3-1,1 4 1,0 1-117,2 0 1,0 1 595,-2 4 0,0 1 0,6-1 0,0 1 0,-2-1 0,0 0 0</inkml:trace>
  <inkml:trace contextRef="#ctx0" brushRef="#br0">18938 7961 8338,'-14'-22'0,"2"2"15,2 5 1,-2 1 418,2 0-6,4 6 1,-7 2-403,4 6 0,-4 0 114,-1 0 0,-5 11-292,0 3 1,-11 11 122,1 4 0,-4 5 11,0 9 1,-3 4 101,-7 1 0,7 6-91,3-2 0,3 5 272,1 4 1,2 10-350,14-31 0,3 1 1,1 0-1,3 2 190,3-1 1,2 1 0,-1-1 0,2 1-13,-1 0 0,2-1 1,12 36-125,6-7 0,12-10 13,7-13 1,5-13-82,4-16 0,4-13 59,6-11 0,-1-12 93,1-21 1,6-8-56,-30 16 0,1-2 0,3 0 1,0 0-179,1-3 0,0-1 0,-1-5 0,-1-1 149,-5 0 1,-1-1 0,1-2-1,-3-1 42,-6 3 0,-2 0 0,0 2 0,-2 0 60,6-30 0,-10 13 78,-9 5 0,-5 9-221,-5 6 1,-15 4 231,-14 5 1,-11 12-510,-8 3 1,-14 10 138,-9 4 209,0 7 0,34-2 0,0 1 0,2 0 0,0 2 0,-2 1 0,0-1 0</inkml:trace>
  <inkml:trace contextRef="#ctx0" brushRef="#br0">15640 2630 18558,'-63'-8'-468,"-4"3"1,-1 5 131,2 5 0,5 5 794,8 9 1,6 3 156,9 6 0,-1 5 23,5 0 0,3 7-339,7-2 1,4 6-129,5-1 0,7 9-115,4-5 1,2 12-411,2 2 1,13 12 175,6-2 1,-7-32 0,1 1-295,1-2 1,0 0 0,4 1-1,1-1 14,1 1 0,2-2 1,5 0-1,2-1 71,3 2 1,2 0 0,3-4-1,2-1 35,1 1 1,0-1 0,1-4 0,1-1 120,-2-2 0,0 0 0,0-2 0,-1-2 113,-1-7 0,0-2 0,0 0 1,1-2 65,2-5 0,-1-3 0,37 2 313,-6-10 1,-12-4 19,-7-10 1,-8-5 330,-6-9 0,-9-5-285,-10-9 0,-5-4-136,-5-6 1,-2 5-415,-7 0 1,0-6 58,0-9 1,-7-4-94,-2-5 1,1 37 0,-2-1-92,1-2 1,-1-1-1,1-2 1,0 0-98,1 0 0,1 0 0,1-1 1,0 0 34,0 1 1,2 0 0,1 2 0,1 1-62,4-1 1,1 1-1,5-34 68,6 14 0,7 9 69,3 15 334,2 9 0,3 5 0,-1 10 0,1 3 0</inkml:trace>
  <inkml:trace contextRef="#ctx0" brushRef="#br0">24270 4421 8385,'0'-50'0,"-6"2"-365,-4 10 1,-2 4-365,-3 5 0,0 1 600,-4-1 0,1 7 70,-5 3 0,-7-1 286,-8 1 1,-5 5-91,-4 4 1,-4 7 76,-6-2 0,0 4-77,1 1 1,3 1 40,1 4 1,0 8-37,-5 6 0,0 7-292,0 3 1,-3 6 347,4 7 1,-3 4-93,12 6 0,6 11 34,23-25 1,3 0-1,-8 40-16,9-3 0,6 4-51,8-36 1,0 0-1,1 2 1,1 0-231,2 0 1,2 0 0,4 0 0,4 0 205,5-2 1,4-1 0,1-2 0,3-2-18,3-2 0,1-1 0,1-3 1,1-1-77,2-4 0,1-2 1,0-2-1,-1-2-29,36 17 0,-3-13 139,3-1 0,4-13-29,-33-8 1,1-1 0,38-1 0,-1-1 0,-12-12 50,-2-7 1,-10-14 139,-4-10 1,-6-8-113,1-10 0,-4-4-63,-5-6 1,-19 33-1,0 0-80,-4 1 1,-2-2 0,0-1 0,-2 0-383,-2-36 1,-4-1 275,-10 1 1,-1 34-1,-4-2-258,-3-3 1,-2 0 0,-2-2-1,-1 1 168,-2 0 1,-2 2 0,-2 2-1,0 2 223,1 4 0,-1 0 0,-2 0 0,1 1 0,3 1 0,2 1 0,-20-33 0</inkml:trace>
  <inkml:trace contextRef="#ctx0" brushRef="#br0">15825 9895 12481,'-29'-29'-1454,"6"1"703,-1-1 0,-1 9 607,-8 6 0,-4 6 102,-5 8 1,-9 19 286,-6 9 1,-6 16-334,27-19 1,1 2 0,0 4 0,0 2 259,1 2 1,2 1 0,3-1 0,1 1 2,3 1 0,3 2 1,2 3-1,2 1-16,0 2 1,3 0-1,2 0 1,2 2 0,1 0 1,1 0-1,3-3 1,2-1-199,1 0 1,2-1 0,5 4 0,3-1 55,1-3 1,3 1-1,1 3 1,3 1-183,0-1 0,3-2 1,2-2-1,2-2-21,3-3 0,3-3 1,6 2-1,4-2-21,1-2 1,3-3-1,4 0 1,1-2 98,0-3 0,1-1 1,-3-2-1,0-1-50,-3-3 1,1-1-1,3 1 1,0-4 141,-1-4 0,0-3 0,0-1 1,0-3 36,0-4 1,0-5-1,31-15 358,-5-16 1,-16-16-249,-28 25 0,-2-3 0,-4-4 0,-2-3 20,-2 0 0,-1-2 0,-1-3 1,-2-1-78,0 1 1,-2-2 0,-1-3 0,-1-1-139,-4 2 0,-1 1 0,0-3 0,-1 1-11,-2 3 0,-2 1 0,-2-1 0,-2-1-102,-2 4 0,0 1 0,-1-2 1,0 1-596,-16-33 1,7 2-319,-2 8 1089,3-4 0,8 7 0,3-3 0,4 4 0,1 4 0</inkml:trace>
  <inkml:trace contextRef="#ctx0" brushRef="#br0">20829 11046 8533,'-71'-14'0,"11"8"0,3 6 0,4 14-636,-4 14 1,-8 10 8,30-13 0,-1 2 0,-4 2 1,-1 2 762,-2 6 1,1 2 0,3 3-1,2 1-34,5 3 0,3 3 0,4 5 0,4 1 69,1 1 0,2 2 0,2 3 0,2 1-40,1-1 0,2 1 1,2 6-1,2 0-65,2 1 0,1 0 1,3 4-1,0 1-372,1-6 1,0 1 0,3 4 0,2 1 393,4-5 0,1-1 1,1-5-1,0-2-150,2-8 1,3-2-1,3-4 1,4-3-14,2-4 1,3-4 0,4-3-1,5-6-46,4-5 1,3-6 0,1-3 0,0-4 75,3-4 1,-1-5 0,2-5 0,0-4 3,-1-4 0,-1-3 1,5-6-1,0-5-177,3-6 1,-1-5-1,1-3 1,-1-5 317,0-4 1,-4-4-1,-3 1 1,-3-3-52,-7-5 1,-3-1-1,-2 3 1,-1-1 11,-4-1 1,-2-1 0,1 0 0,-1-1 60,-1-3 1,-1 0-1,-4 6 1,-2 1-60,1 0 0,-3 0 0,-4-2 0,-4 0-83,-4 0 0,-1-1 0,-2 3 0,-2 1-127,-2 5 0,-2 2 0,-1 4 1,-3 1-31,-5 2 1,-3 2 0,-18-29-281,-7 14 1,-1 20 456,-4 13 0,1 8 0,0 7 0,5 2 0</inkml:trace>
  <inkml:trace contextRef="#ctx0" brushRef="#br0">19081 15041 8430,'-57'-21'0,"1"10"-4,4-3 0,10 11 36,9 3 0,-2 13 33,2 10 0,-7 12 5,2 8 1,-4 12-335,18-23 0,0 2 0,0 4 0,1 0 287,-1 2 1,0 1 0,1 0 0,2 1 135,6 1 1,2 0 0,-1 3 0,2 1-81,4 2 0,2 1 0,2 4 1,2 1 83,0 2 0,4 0 1,4-1-1,4-1-606,5-5 0,3-1 383,-1 5 0,2-2 50,8-7 1,1-1 0,-2-2-1,1-2 22,2-10 0,3-3 0,30 15-295,9-13 1,-31-21 0,2-5 175,7-6 1,2-4 0,1-3 0,1-5 75,5-9 1,-2-4-1,-3 1 1,-2-3-257,2-7 0,-1-2 0,0 2 1,0-2 276,5-5 1,0-2 0,-4 3-1,0 1-20,-3 2 0,-1-1 0,-6 1 0,-2 0 8,-7 4 1,-2 1 0,-3-2-1,-3 1 226,12-25 0,-9 2-262,-10 12 1,-11 1-16,-8 13 0,-13 6 311,-11 8 1,-15 5-644,-9 4 405,-5 4 0,-4 6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3640 1521 8528,'0'-14'-1043,"-1"6"521,-4 3 675,3-3 0,-6 7 128,4-4 371,2 4-616,-4 1 166,6 0 2007,0 0-1522,6 0-479,-4 0 0,9 6 18,-7 3 0,6 6-79,-5 3 1,1 5 73,-1 5 1,-4 7-276,4 3 1,-2 3 161,2 1 0,-2-4-269,7 0 0,-6-8 13,6-1 1,-2-2 50,1-9 1,4 0-27,-4-9 1,4-2 64,1-7 1,-4-2 36,-1-3 1,4-9-8,1-10 0,3-2-242,-7-3 0,2-1 139,3-3 1,-6 3-31,1-3 0,-7 3 103,2 1 0,-4 2 36,-1 4 1,0 2 319,0 7-293,6 6 0,2 2 212,7 6 1,-6 12-67,0 7 1,1 7 157,4 2 1,0 1-35,1-1 0,-3 0-136,-2 1 0,2-2-12,-2-4 0,2-4 36,3-9 0,-1 1 53,0-6 0,-4-1 151,-1-4 1,1-8-138,4-6 1,-2-6-60,-2-9 0,3-1-627,-4-3 1,2-2 276,-1-3 1,-3-1-288,-2 6 0,-3-5 231,3 5 0,1 4-996,-1 6 1,-1 10-829,-4-1 2059,0 9 0,7-1 0,1 6 0</inkml:trace>
  <inkml:trace contextRef="#ctx0" brushRef="#br0">4536 1720 8519,'0'-8'1530,"0"4"-916,0 8 1,-2 9-322,-2 6 1,0 6-2,-5-1 1,4 1-229,-4-1 0,6 3 74,-2-4 1,3 3-1121,2-3 0,2-2 982,3-7 0,9 0 0,8 1 0</inkml:trace>
  <inkml:trace contextRef="#ctx0" brushRef="#br0">5318 1365 8336,'0'14'465,"0"7"-163,6 1 200,-4 12-1,10 3-368,-10 12 0,6-5-115,-3 3 209,-4-9 0,7-3-477,-3-7 148,-4-5 95,12-3 0,-10-7-17,7-4 1,-6-3 98,6-6 56,-7 0-169,10-6 0,-7-8 61,4-10-319,2-3 120,-4-7-126,6 4 1,0-16-572,1 3 600,-1 4 82,-6-2 0,3 7-7,-6 1 27,-1 0 285,-4 24 144,0-10 1,0 19-303,0 0 237,7 12 0,-6 15-61,4 6 1,-3 12 496,-2-3 1,1 2-90,4-6 0,-2 0 272,7-9-326,-7 2-390,9-15 0,-2 3 166,9-9 0,-3 1-146,3-7 0,3-5 95,1-9 0,-1-9-199,2-4 0,-2-6-19,2-4 0,1-3-563,-6-7 1,0 2-39,-5 3 1,-6 0-467,-3 10 0,-3 2-968,-2 12 2042,0 0 0,0 0 0,0 0 0</inkml:trace>
  <inkml:trace contextRef="#ctx0" brushRef="#br0">6015 1635 8145,'7'6'80,"0"2"832,-7 6 0,0 5-334,0 0-337,0 7-45,0-11 0,-5 7-76,0-3 114,1-3-58,4 5 0,-5-12-76,0 1 38,0-1-174,5 5 42,0 1 1,5-6 160,0 1-472,12-7 209,-7 3 0,12-6-260,-3 0 219,3 0 61,6 0 1,1-2-742,-1-2 346,1-4 218,-1 0 3,-6-5-1371,-1 12 1621,-13-12 0,-2 11 0,-6-4 0</inkml:trace>
  <inkml:trace contextRef="#ctx0" brushRef="#br0">4849 1948 8484,'8'6'621,"-2"2"0,-6 8 285,0 3-647,0 3-780,0 12 0,-5 1 201,0 3 171,-6-3-389,3-7 1,1-1 98,2-3-547,3-4 986,2-5 0,0-1 0,0 0 0</inkml:trace>
  <inkml:trace contextRef="#ctx0" brushRef="#br0">6555 1791 8114,'8'8'43,"-4"6"0,-2 7-652,-2 7 1,-2 6 531,-2-1 0,-4 6 648,-6-1 1,-5 3-572,0 2 0,0-1 0,5 1 0</inkml:trace>
  <inkml:trace contextRef="#ctx0" brushRef="#br0">7067 1365 8252,'1'16'62,"4"3"1,1 4 162,4 10 0,1 5 115,-6 10 1,4 1-209,-4 3 1,0 1-166,-5-5 0,0-7 97,0-8 0,0-4-192,0-6 1,0-2 84,0-7 343,0-6-168,6-2 1,0-18-92,4-7 0,2-7-292,-2-2 0,2-7-112,3-3 1,-1-3-109,0-1 0,0-1 233,0 0 0,-1 7-31,-3 3 0,-2 9 530,-4 5 0,-1 10-157,7 4 1,-7 6 67,2 9 1,1 1-63,-1 13 1,1-1 437,-1 6 1,-2-1-104,7 1 1,-6-6 35,6 1 1,-6-11-87,6 1 0,-5-9-87,4-1 0,1-2-83,4-2 1,2-8 3,3-6 1,-4-2-409,4-8 1,-3 1 133,-2-6 0,-6 6-749,-3-1 0,-3 6 72,-2 0 1,0 2-1226,0 2 1947,0 6 0,-7 1 0,-1 7 0</inkml:trace>
  <inkml:trace contextRef="#ctx0" brushRef="#br0">7749 1649 8252,'14'6'0,"-4"1"-649,-1 2 74,-6 4 1592,10-5 1,-11 1-546,2 1 1,-2-1-520,-2 5 1,-2-4 90,-2-1 0,0 1-114,-5 4-218,0 0 146,-6 0-222,7 1 1,2-7 171,6-2 1,6-8 208,4-2 0,3 0-1,1-5 0,2 6-7,3-2 0,-8 3 126,3 2 0,-3 0 379,3 0-311,-6 0 0,-2 7 36,-6 2 0,0 4-70,0 1 0,-6 0-262,-4 1 1,-2 0-183,-2 4 0,1-3-262,4 3 0,-3-8 145,8-1 392,-1-7 0,5 3 0,0-6 0</inkml:trace>
  <inkml:trace contextRef="#ctx0" brushRef="#br0">8417 1805 8034,'8'-7'-1073,"-1"0"1678,-7 7 1,0 7-181,0 2 0,0 8-400,0 2 0,0 2 20,0-2 1,-5-3-143,0 3 1,-4 1 108,4-1 0,-1 0-616,1-5 0,3 1 604,-3-1 0,4 0 0,1 0 0</inkml:trace>
  <inkml:trace contextRef="#ctx0" brushRef="#br0">8744 1308 8278,'8'16'-528,"-3"3"0,1 3 640,-1 6 1,0 7 1174,-5 3 0,-5 8-550,0 1-331,-6 0-175,10-4-176,-12-7 0,11-2 37,-2-11 1,2-2-24,2-7 1,2-6-178,2-3 1,4-4 118,7-1 1,0-8-160,4-6 1,-3-2-594,3-7 499,-3-7 0,-2-2-73,0-6 0,1 2-184,-1-2 0,-2-2 298,-2 7 1,1 6 14,-6 8 0,1 5 255,-1 5-117,-4 2 1,6 15 655,-7 7 1,0 5-30,0 9 0,0 4 193,0 0 1,1 5-363,4-5 0,-3-1 198,2-9 1,4-2-305,2-7-48,2 0-107,2-6 0,1-2 58,-1-6 1,5-11-106,0-3 1,6-11-223,-1-4 1,3-5-803,1-9 488,1 0-104,-7 1 1,0 4-1186,-3 0 1373,-10 6 0,9 2-415,-14 7 1,1 10 764,-5-1 0,-13 3 0,-2-4 0</inkml:trace>
  <inkml:trace contextRef="#ctx0" brushRef="#br0">9356 1621 8117,'-15'6'-31,"1"3"1,5 4 913,-1 1 0,1 1-293,-5-1 1,4 5-201,1 0 0,6 0-202,-2-5 1,5 0-16,5 0 1,4-4-47,10-1 1,3-6 83,6 2 1,3-3-364,2-2 0,-2-2 107,7-3 0,-6-3-449,1-6 1,-3-2 242,-2-2 0,-5 6-720,-5-2 1,-3 3-645,-6-3 1615,-2 6 0,-7-5 0,0 6 0</inkml:trace>
  <inkml:trace contextRef="#ctx0" brushRef="#br0">9555 1663 8092,'4'10'339,"1"-1"0,0 1-34,-5 4 0,0 5 303,0 0-319,0 6 0,0-3-317,0 7 1,0 4-614,0 0 641,0 0 0,-6 2 0,-2 1 0</inkml:trace>
  <inkml:trace contextRef="#ctx0" brushRef="#br0">3157 1479 8452,'-18'-15'-73,"4"1"1,3 0-82,11 0 0,2 4 81,2 1 0,6-1 129,9-4 1,5 0-261,9 0 0,-2 1-137,7 3 1,-8-1-512,-1 7 852,-1-7 0,-12 3 0,4-7 0</inkml:trace>
  <inkml:trace contextRef="#ctx0" brushRef="#br0">3128 1521 8452,'-22'29'-27,"-3"-1"54,6 0 1,0-4 278,5 0 0,0 1-35,-1 8 1,1-1 17,0 6 0,1 4 0,4 6 0,-2 4-18,6-5 1,-4 1 17,4-6 0,0-5-1,5-4 1,11-5-17,3-4 0,10-5-835,0-10 1,17-4-970,11-10 0,17-10 1532,-26 1 0,0-1 0,0 1 0,1-2-930,3-3 1,0 0 929,-2 4 0,-1-1 0,4-4 0,0 0 0,-3 3 0,0 1 0,0-1 0,0 1 0</inkml:trace>
  <inkml:trace contextRef="#ctx0" brushRef="#br0">9910 1208 8320,'14'-4'-646,"1"-1"1,-1 0 598,0 5 1,0 2 376,1 2 0,-1-2-385,0 3 91,0 3 1,-4-5 31,-1 6 1,-1-4 7,1 5 1,3-1 118,-8 5 0,6-3-86,-5 4 1,-1-3 99,-4 12 1,0 6-75,0 8 1,-1 3 80,-4 2 1,2-1 79,-7 1-190,7-1 0,-5 6 51,3-1 0,-2-6-140,-8-8-50,1-3 127,0-7 1,-7 2 24,-2-6 1,-12 0-107,-8-5 1,-4 2-175,-5 3 1,-8 0 177,3 9-352,-16 4 0,31-6 1,-1 3-1,-8 0 0,1 0 1</inkml:trace>
  <inkml:trace contextRef="#ctx0" brushRef="#br0">3996 2630 8331,'0'51'0,"0"4"0,0-3 0,0 3-30,0 2 1,1 6-605,4 4 0,-2 2 643,7 2 1,-7-1-10,1-4 0,4-9 0,0-8 0</inkml:trace>
  <inkml:trace contextRef="#ctx0" brushRef="#br0">3853 3369 8276,'0'43'-389,"-1"0"-224,-4-1 0,4 1 717,-4 0 1,3-6-39,2 1 0,0-6 435,0 1 1,0-9-199,0-5 1,7-5 79,2-5 0,4-4-193,1-10 0,6-9-214,4-9 1,5-11-52,4-4 0,-2-7-156,7-3 1,-6 1 12,1 4 0,-3 1 0,-2-1 0</inkml:trace>
  <inkml:trace contextRef="#ctx0" brushRef="#br0">5432 2573 8182,'1'14'-235,"4"1"0,-3 11-416,2 8 0,3 5 1073,-3 4 1,6 7-144,-5 7 1,-1 2-438,-4 7 0,0-9 79,0 4 1,0-2-302,0 2 1,-4 0 181,-1-14 0,-5-8-335,6-10 533,-7-1 0,3-18 0,-7-1 0,1-12 0,0-5 0</inkml:trace>
  <inkml:trace contextRef="#ctx0" brushRef="#br0">5304 3213 8182,'-8'-6'58,"-5"4"1,12 10 183,-4 16 0,3 12 249,2 16 0,5 0-68,0 10 0,6-4-239,-2-1 0,-1 0 61,2 0 0,-1-7-142,5-2 0,5-10-101,0-5 0,8-11-194,2-8 1,7-9 35,11-15 0,5-9-272,10-18 0,3-3-1336,-30 15 1,1-2 1763,-4 1 0,1 0 0,1-2 0,0-1 0,-3 1 0,-1-1 0,1 1 0,0-1 0</inkml:trace>
  <inkml:trace contextRef="#ctx0" brushRef="#br0">7422 2502 8337,'0'21'-193,"0"1"1,6 14 145,4 7 0,-4 1 29,-1 8 1,-3 0 168,-2 5 1,0 0-76,0 0 1,-2-2-610,-3-3 0,4-3 211,-4-6 1,-1-8-228,1-7 549,0-6 0,5-16 0,0-6 0,-6-12 0,-2-10 0</inkml:trace>
  <inkml:trace contextRef="#ctx0" brushRef="#br0">7323 2971 8183,'0'21'-92,"0"2"350,0 11 0,1 4 48,4 9 0,-2 3 167,7 7 1,-1-6-134,5-4 0,5-4-244,0-5 0,6-5 110,-1-9 1,8-5-235,1-10 0,11-6 87,-1-12 0,4-9-456,1-15 1,-6-8-2,1-6 0,3-12 61,-8 3 1,6 2 0,-8 5 0</inkml:trace>
  <inkml:trace contextRef="#ctx0" brushRef="#br0">8588 2545 8224,'5'16'-55,"-1"2"1,1 5-110,-5 5 1,0 7 678,0 3 1,-1 4 180,-4 6-781,-3 2 1,-5 1-275,4-4 0,-2-4 72,6-5 1,0 1-162,5-6 0,0-4 166,0-5 0,0-12-212,0 2 494,0-9 0,-6 1 0,-2-6 0</inkml:trace>
  <inkml:trace contextRef="#ctx0" brushRef="#br0">8460 3057 8220,'0'20'0,"0"4"0,0 3 232,0 1 0,5 2 398,-1 3 1,6 2-86,-5 3 0,1 1-231,-1-5 1,-2-6 61,6-4 0,-5-12-111,0 3 1,4-11 121,2 1 1,4-5-141,5-5 1,-2-11-23,7-12 0,4-7-621,6-7 1,-1-1 282,-5 0 0,1-4-931,-1 0 0,-4 4 547,-1 5 1,-5 6-1837,1-1 2333,3 3 0,-6-5 0,4-1 0</inkml:trace>
  <inkml:trace contextRef="#ctx0" brushRef="#br0">9341 4009 8585,'-6'-21'-10,"-2"4"-640,-6-7 0,0 5 105,0-4 0,-1 5 1433,1-1 1,-5-1-370,0 1 1,-1 2-173,1 7 1,3-1 78,-3 6 1,-2-4-176,3 4 0,-3 0-78,2 5 0,-3 7 30,-7 2 1,-1 10-288,-3 5 0,-3 9 152,-7 5 1,7 1-245,3-1 1,9 2-42,5-7 0,10 5 181,4-5 0,16 0 16,8-4 1,13-6-64,5 1 1,5-7-46,0 2 1,-4-4 10,0-6 0,-6 2 51,1-6 0,-3 4-92,-2-4 162,1 0 0,-7 0-172,-3-1 1,-10 3 457,-4-3 1,-7 6-231,-7 9 0,-5 3-1,-10 6 1,-3 1-112,3-1 1,-1-1 125,1-3 0,-1-5-828,6-10 498,0-3 0,7-13-112,2-8 0,5-16-94,10-12 0,3-9-222,6 0 1,7 1 683,3-1 0,2 6 0,3-1 0,-6 9-155,1 5 0,-5 4 155,5 6 0,-7 2 133,2 7 1,-3 1-76,-2 4 0,0 3 474,1 6-95,-1 0 0,-2 7 241,-2 8 0,1 2-127,-6 12 0,-1-3-117,-4 12 1,0-5-118,0 5 29,0 7-117,-6-7 0,5 14 17,-4-10 24,3 4-47,2-3 1,7-9-307,2-5 0,4-7-45,1-8 0,2-6-58,3-3 0,-4-7-19,4-7 1,2-9 108,-2-15 0,5-3-313,-5-7 0,0 1 168,-5-1 0,5 0-167,0 1 1,-5 5 88,-5 4 1,-4 3-398,5 2 1,-7 6 180,1 3 1,-2 3 534,-2 2 0,-6-1 0,-2 1 0</inkml:trace>
  <inkml:trace contextRef="#ctx0" brushRef="#br0">9711 3796 8437,'0'14'-847,"2"2"635,2 3 1,-2 4 810,3 11 1,-4-3-111,-1 7 1,-1 2-302,-4 7 0,2-3-47,-7 4 1,6-6 10,-6-4 0,5 2-17,-4-7 1,6 0-140,-2-5 1,4-5 119,1-4 99,0-4-390,0-7 0,0-3 69,0-10 1,1-9-241,4-10 0,0-4-71,9-5 0,-3-4-61,8-5 1,1-6 89,-1 1 1,7 0 48,-3 4 1,-2 11 309,-2 4 1,-3 6-272,-2 3 753,0 0 1,-1 19-293,-4 0 0,-3 12 481,-6 12 1,-1 8-175,-4 1 1,-3 6 26,-6-1 1,0-1-109,0 1 0,-1-5-123,1 5 0,5-8-199,-1-2 0,7-1 214,-2-8-681,4-6 307,1-1 1,1-17-230,4 1 1,-2-15-52,7-10 0,-1-1-52,5-8 1,5 0 57,0-4 1,0-1 94,-5 1 1,1 0 1,-1 5 0,0 2 81,0 6 1,1 7 418,-1 3-229,0 4 1,-1 10 503,-4 10 1,2 9-132,-6 14 1,0 2 34,-5 3 1,0 4 12,0 5 0,0 3-86,0 2 0,0-4-554,0-1 1,0 6 137,0-6 1,1 4-1524,4-3 1605,-4-1 0,12-5 0,-5-3 0</inkml:trace>
  <inkml:trace contextRef="#ctx0" brushRef="#br0">10706 3099 8168,'19'8'-106,"0"-3"0,7-4 140,-3-1 1,-1-4-393,2-1 1,-2-5 185,2 6 0,-2-6-441,-3 5 613,-10-6 0,10 4 0,-11-8 0</inkml:trace>
  <inkml:trace contextRef="#ctx0" brushRef="#br0">10834 3241 8243,'-6'15'0,"4"-1"-119,-2 0 1,2 5 260,2 0 1,5 8 152,0 1 0,1 2-159,-1 8 0,-4 6 146,4 8 1,-3 5-97,-2 5 1,0 9-1632,0 10 1530,-3-37 1,-1 2 0,1-1 0,0 1 27,-1 1 1,-2 1 0,0 2 0,0 0-201,1-1 0,0 1 0,0 0 0,-1 0 195,2 2 1,-1 0 0,-1-3 0,1 0 89,2-4 1,1 0-89,-4 0 0,1 0 0,3 26 41,-2 0-58,-4 0 0,6-19 96,-3 0 1,5-9-114,5-10 0,-2-1-36,7-13 1,-1-5-233,5-5 1,1-7-111,-1-2 0,0-8 168,0-11 0,2-5-979,3-9 1,-3-3 358,3-7 754,-3-6 0,-4 8 0,-2-6 0,-4-1 0</inkml:trace>
  <inkml:trace contextRef="#ctx0" brushRef="#br0">11702 3000 8531,'8'-7'-1864,"4"6"2097,-10-6 1,6 12-5,-4 0 1,-2 6-83,3-2 1,-4 1-24,-1 4 1,0-3 3,0 8 0,2 3-3,3 2 0,-4 4 8,4 6 1,-2 2 24,2 7 1,-4 6-46,4 3 1,1 9-1237,-1 6 1221,0 2 1,-5 10-44,0-37 1,0 1 0,0 3 0,0 0-210,0 3 1,0 2-1,0-2 1,0 1 373,0 0 1,0 0-45,0-4 1,0 1-130,-3 2 0,0 0 0,2-4 1,0 0 166,-1 0 0,-1 0-137,-1 1 0,0-2 0,3 22 27,-4 0 15,4-5 0,1-5-35,0 1 1,0-6 3,0-4 1,0-4 64,0-5 1,-5-4-6,0-5 0,-6-7-188,1-3 1122,-2-3-1009,-2-2 0,-2-1 491,-3-4-745,-3 4 117,-7-5 0,-1 7-1644,-3 4 786,3-3 716,-17 11 1,3 1-1,-13 9 1</inkml:trace>
  <inkml:trace contextRef="#ctx0" brushRef="#br0">12853 3881 8492,'0'-14'-294,"-6"6"484,4 2 1,-4 7 69,6 4 1,0 11-30,0 12 0,0 7-76,0 8 1,0-1 57,0 1-129,0 0 0,0-1-117,0 1 1,-2-8 110,-2-7 0,2-1-219,-3-8 34,4 0 26,1-11 81,0-2 1,0-19-220,0-6 0,5-3-15,-1-6 1,7 1 12,-1-11 0,2 0-183,3-4 0,-1-1 103,0 0 0,0 2 310,1 3 0,-1 4-162,0 5 1,-5 9 572,1 5 0,-1 7-242,6 8 1,-1 4 371,0 5 0,0 7-185,1 12 1,-6 1-3,0-1 0,-4 5-88,5 1 0,-7-6-64,2-4 1,-2-7-310,2 2 1,-2-5 98,6-4 0,-4-4-373,4-6 0,1-2 164,4-2 0,0-6-101,1-9 1,-3-3-6,-2-6 1,1-1-132,-7 1 0,3 1 48,-3 3 463,-2 4 301,4 12 0,-6 5-207,0 12 1,-1 7 269,-4 12 0,3 2-165,-2 4 1,-3 0-47,3 4 0,-1-5-161,5-9 1,0 1-311,0-6 0,2 0-504,2-5 0,4-6 358,6-3 0,1-3-822,-1-2 1220,-6-7 0,11-7 0,-4-8 0</inkml:trace>
  <inkml:trace contextRef="#ctx0" brushRef="#br0">13365 4094 8490,'6'10'118,"4"-1"0,3-6 304,1 2 1,0 2-159,0-3 1,2 1-35,3-5 0,1-6-92,4-4 0,1 1-206,-6-6 0,5 4-270,-5-8 273,0-3 1,-5 5-254,0-7 1,-6 5 191,-3-4 1,-3 4-77,-2-5 1,-2 7 107,-3-2 0,-7 3-9,-7 2 1,-7 6 45,3 3 0,-4 5 173,-1 5 1,4 3 61,0 6 1,7 6 184,-2 4 0,3 5-56,2 4 1,6-3 103,3 3 0,4-3-283,1-2 1,0-4 52,0 0 1,1-7-243,4 2 1,8-8 147,5-1 0,8-7-666,-3 1 1,4-2 3,2-2 1,-2-6-238,-4-4 1,3-2 131,-7-3 1,-1 3 679,-3 2 0,-1-2 0,0 2 0,0 2 0,1-1 0,-1-1 0,0-4 0</inkml:trace>
  <inkml:trace contextRef="#ctx0" brushRef="#br0">13792 3966 8424,'6'-14'-444,"-4"5"-554,2-1 1131,-2 7 0,-2-2 658,0 10 0,0 5-391,0 8 0,0 0-371,0 6 1,-5-1 90,0 6 1,-6-1-168,2 1 0,3-3-74,1-2 81,-3-10-142,6-1 138,-4-11 0,11 2-113,-1-8 1,8-6 105,-3-9 0,4 2-312,1-7 0,0 0 89,0-4 0,-1-1-5,-4 1 0,4 4 163,-3 1 0,-3 5 177,3-1 173,-7 10-244,3 3 1,-6 12 483,0 3 0,0 9-211,0 1 0,0 6 298,0-1 1,0 1-191,0-1 0,0 1-157,0-6 1,0 0-202,0-5 1,2-1-276,3-4 1,-2 2-51,6-6 0,-4 0 144,5-5 0,-6-5-598,6 0 1,-5-6 18,4 2 747,-6-4 0,3-8 0,-6-1 0</inkml:trace>
  <inkml:trace contextRef="#ctx0" brushRef="#br0">14005 3867 8424,'9'0'0,"1"0"0,-5 0 12,4 0 1,-4 0 239,4 0 8,-6 6 0,4 2-248,-7 6 1,0 5 128,0 0 1,0 2-92,0-2 1,0-2 114,0 7 1,-2-5-175,-3 4 1,4-5 221,-4 1-523,4 3-54,1-6 201,0 4 0,0-13-115,0-7 0,0-12 90,0-6 0,6-9-71,3-2 1,6 1 68,4-5 1,-4 3 238,4 1 1,2 2-170,-2 4 1,0 4 218,-5 9 1,0-1 109,0 6 1,-4 7 231,-1 7 1,-4 6 181,5 4 1,-7 3-227,1 6 1,-2 1 1,-2-1 1,0 0-147,0 1 1,0-2-520,0-4 1,2 3 241,2-7 1,0 0-398,5-5 0,0-2 421,6-2 0,-1 3 0,0-6 0</inkml:trace>
  <inkml:trace contextRef="#ctx0" brushRef="#br0">14730 3398 8516,'8'-8'164,"6"3"0,7 4 33,7 1 1,1 0 269,-1 0 0,0 0-66,1 0 0,-1-2-701,1-3 0,-1 2 22,1-6 1,-3 5-518,-2 0 119,3 2 1,-11 2 119,3 0 556,-10 0 0,4 6 0,-5 2 0</inkml:trace>
  <inkml:trace contextRef="#ctx0" brushRef="#br0">15071 3426 8377,'0'14'-1,"0"7"1,0 3 0,0 4 374,0 5 0,0 8-30,0 7 0,-1 9 151,-4 4 0,-3 4-1822,-6 11 1798,6 3-317,-5 0 0,10-36 0,0 1-152,-1 0 0,-2 2 14,0 3 1,0 1 0,2 0 0,2 0 41,-3 0 0,0-1 0,1-3 0,2-2-26,2 32 0,0 3 3,0-13 0,8-6-283,6-12 1,0-10 111,5-5 1,2-11-135,-2-8 0,4-1-345,-4-8 437,6-7 0,-7-8-377,6-8 328,-7-11 1,8-6 537,-6-3 1,5-7-1548,-5 2 1236,0-3 0,-3 2 0,2-3 0,5-4 0</inkml:trace>
  <inkml:trace contextRef="#ctx0" brushRef="#br0">15697 3128 8278,'0'-8'135,"1"-3"151,4 6 1,-2 0-180,7 5-56,-7 0 1,10 0-90,-4 0 71,-3 0 0,7 0-165,-4 0 0,-1 6 185,2 4 1,-5 9-152,4 5 178,-6 9 0,4 9 3,-7 11 1,0 8-22,0 6 0,0 10-231,0-35 1,0 1-1,0 0 1,0 1 318,0 3 0,0 1 0,0-1 0,0 1-17,0 2 1,0-1-94,0-5 1,0-1 0,0 0 0,0-1-107,0 34 36,6-9 1,-3 2 91,7-12 0,-6-7-43,6-2 1,-6-9 136,6-1 1,-7-1 148,2 0 0,-5-2-143,-5-6 1,-4-1 178,-10 0 0,1-2-105,-5 2-73,-1-9-244,-11 21 1,-7-10-215,-11 12 0,-10 3 84,28-22 0,-1 1 211,-2-2 0,-1 0 0,-6 3 0,0 1 0,0-3 0,0 1 0,0 2 0,1 0 0,1 2 0,-1 0 0</inkml:trace>
  <inkml:trace contextRef="#ctx0" brushRef="#br0">13920 6582 8502,'-8'0'-308,"1"0"0,7 2 683,0 3 0,0-2-146,0 6 0,0 1-32,0 4 0,0 6-10,0 4 1,0 3 19,0 1 0,0 15-247,0 9 1,0 5 51,0 9 1,-1 5-328,-4 5 0,4-33 0,-1 1 293,-2-2 0,-2 1 0,0 9 1,-2 1 60,-1-1 0,-1 0 1,0 5-1,0 0-99,1-3 1,-1 1 0,-3 4 0,-3 2-309,-2 2 1,-2 2-1,0 1 1,-2 2 238,-1 3 1,-2 0 131,-2 0 0,-3 0 0,2 0 0,-2 0 8,-1 0 1,0 1-1,5-1 1,0 0 5,2 0 0,1 0 1,0 2-1,2 1 90,-1-1 1,1 1-101,0-1 1,-1 1 0,0 0 0,0 2-723,6-24 1,0 0 0,1 0 785,-7 23 1,0 0 0,4-23-1,-1 1 1,0-1 15,-7 21 1,0 0 0,-3 1 0,0-1-252,0 1 0,1-1 0,0 1 0,2-1 180,4-4 1,1 0-1,3-2 1,0 0-84,1-1 1,1 0-1,1-3 1,0-2 68,1-1 0,-1-2 0,2-9 1,0-1 96,1-5 0,0-1 1,-9 32-280,7-8 50,6-9 1,-3-9-512,6-10 408,-6-4 0,10-10 928,-4 0 1,-3-7-1775,-1 2 1466,-4-3 0,-7-2 0,-3 0 0</inkml:trace>
  <inkml:trace contextRef="#ctx0" brushRef="#br0">12157 11743 8292,'-13'6'-206,"3"4"0,4 13 424,6 6 0,0 9 374,0 0 1,2 10-179,2 9 0,-2 7-289,3 7 0,3-2 163,1-3 1,4-4 142,1-10 1,7-11-64,2-12-112,4-7-181,8-14 0,8-15-92,9-12 1,3-26 7,-26 15 1,-1-2 0,3-9 0,-1-3-468,2-5 0,-2-2 0,0-3 0,-1-2 259,-1-1 1,0 0 0,3-3 0,2 0-226,6-4 0,2 0 1,-1 0-1,1 2-1043,3 0 0,2 0 1485,-3 2 0,1 0 0,-2 3 0,1 1 0,0-1 0,-1 0 0</inkml:trace>
  <inkml:trace contextRef="#ctx0" brushRef="#br0">19948 7776 8258,'-8'-6'0,"0"4"-395,3-2-193,4 2 0,-4 2 557,10 0 85,3 0-68,6 0 1,0 8 540,0 6-246,7 0-105,-5 13 0,11-3 135,-4 9 1,6 5-146,4 10 0,-2 7-142,7 6 1,-4 9 122,3 1 1,-5 0-285,-15-33 1,-1 0 0,2 3 0,-1 2 147,0-1 0,-1 1-821,-2 1 0,-1 0 850,1 2 0,-1 0 0,-2-2 0,0 0-82,3 4 0,0-1 13,-2 0 0,-1 1 0,1 6 1,1 1-14,-4-1 1,1 1 8,3 9 0,-1 0 0,-4-6 0,0 1 67,1 6 1,1 3 0,1 2-1,0 2 43,0 1 0,2 1 0,0 0 0,2 2-32,1 2 0,1 0 0,-4-25 1,2-1-1,0 1 46,1 2 0,2 1 0,0-1 0,2 0 0,0 1 0,2-1-205,-1 0 1,2 0 0,-1 1-1,0-1 1,-1 2 0,1 0 235,0 4 0,0 1 1,0-1-1,-1 0 0,-1-1 1,1 1-690,1 2 1,0 1-1,0-1 643,-2-3 1,0 0 0,0 0-129,3-1 1,0 0 0,1 0 0,-2-1 0,1 0 0,0-1 32,0 1 1,1-1-1,0-1 1,-2-4-1,1 0 1,-2-1 6,6 18 0,-2-1 0,-3-6 0,-1-2 17,-4-5 0,-1-1 1,-2-4-1,0-2-57,-1-7 0,-2-2 1,8 32 420,-10-9 1,3-5-491,-8-5 83,1-3 1263,-5-6 0,-2-9-1685,-2-5 1194,-4-7 0,-8-9-1865,-3-4 1112,-3-3 1,-7-14-399,1-6 0,-7-2 154,-3-7 0,-7-1-118,-3-4 0,2 4 4,8 0 0,4 5 477,5-4-181,7 5 0,2-2 284,5 5-253,8 1 353,0 6 4,1 2 1,6 14-98,0 6 1,6 3 71,8 12 0,7 2 165,3 12 0,4 5 245,5-1 0,8 7-1248,7-2 1066,5 3-198,-15-11 0,10 4-906,-10-10 722,-4-4-6,1 1 1,-8-13 58,-3-3 1,-4-5 181,-6-4-322,1-4 1,-7-18 656,-4-7 1,-2-19-734,-2-10 1,-2-13-3,-2-10 0,0 27 1,-2-1-259,-3-4 1,-1-1 0,2-4 0,0 0-49,-1 2 1,-1 0 0,2-3 0,1-1 132,-1 2 0,1-1 0,1-1 0,0 0-318,1-1 1,0 0 527,-2 1 0,2-1 0,3 1 0,2 1 0,-2 1 0,-1 1 0,2 1 0,1 0 0,0-1 0</inkml:trace>
  <inkml:trace contextRef="#ctx0" brushRef="#br0">22265 12070 8381,'0'-14'120,"0"6"0,7 9 338,2 13 1,4 9-169,1 10 1,0 11-1,1 13 0,-3 1-1242,-2 9 1002,-4-7-35,-6 9 0,0-6 9,0 4 1,0-4 195,0-6 1,-5-8-402,0-7 0,1-7-1,4-11 1,-5-4-93,0-5 0,-1-9 67,1-6 1,2-14-27,-6-15 1,4-12-567,-5-11 421,7-3 334,-3-8 1,6 2-280,0-5 1,0 0 103,0-5 1,8 11 153,6 3 0,2 16 175,7 3 1,0 14 129,0 10 1,4 6 581,-3 8-449,-4 13-189,7 2 1,-11 14 255,3-1-136,-3 7 81,-8-5 1,-2 6-196,-6-2 0,-2-4 179,-2 3-497,-4 3 0,-6-11 187,-1 4 0,1-5-220,0-1 82,0-2 50,-1-13 0,6 3-90,0-7 36,5 1 0,-2-3-17,6 2 121,0-2-16,6 4 0,2 1-10,6 2 0,7-1-88,3 2 0,9-1-248,5 5 246,3-6 1,2-2-885,-1-6 463,1 0-103,-7 0 619,-1-12 0,-2 6 0,-3-13 0,-8-4 0,-8-2 0</inkml:trace>
  <inkml:trace contextRef="#ctx0" brushRef="#br0">22863 12070 8235,'6'14'-101,"-5"2"289,4 3 0,-3 4 355,-2 11 1,-7 2-342,-2 7 1,-4 4-223,-1 0 0,-6 2 111,-4-1 1,-1-6 65,1 1 0,3-7-362,7-7 110,6-7-164,2-2 0,6-10-200,0-1 0,0-9 138,0-4 1,2-11-138,2-13 1,4-8 70,6-7 1,-4-1 386,-1-8 0,2 1 0,8-1-631,-3 3 631,5 13 0,-7 2 0,0 11 0,0 2 54,1 13 0,-1 4 228,0 8 1,0 7 161,0 13 0,1 6 265,-1 13 1,0-2 48,0-3 0,-4 1-257,-1-6 0,1 4-155,4-9 1,0-3-135,0-10 1,1-7-129,-1-4 1,0-8-16,0-6 0,5-10-260,0-9 0,6-6-249,-1-7 0,-2-3-553,2-2 0,-7-2 474,2-3 434,-9 3 1,-4 6-1,-6 1 1</inkml:trace>
  <inkml:trace contextRef="#ctx0" brushRef="#br0">23460 11913 8335,'6'10'0,"4"-1"0,1 6 446,-2 3-186,4 1-33,-12-4 1,6 0 371,-7 4-130,0 4-319,-7 11 1,-2 3 97,-10 5 0,-3 1-56,-7 0 1,1-1-1,-1 1 1,6-8-64,-1-7-669,7 0-1177,-4-12 883,13-2 535,2-14 0,6-15 299,0-14 0,0-12 0,0-9 0</inkml:trace>
  <inkml:trace contextRef="#ctx0" brushRef="#br0">23488 11885 8335,'14'6'0,"1"4"0,-3 13 1142,-2 6-441,2 9-297,-10 4 0,6 9 136,-3 6 1,-2-5-123,6 0 1,-6-6 113,2 1 1,1-4-148,-1-5 1,6-8-21,-1-6 1,-2-13-464,1-2 115,1-6 91,4-9 1,6-16-905,4-16 462,3-9-427,8-17 1,3-5 370,-15 31 0,1 0 0,-1-1 0,1 1 390,5 0 0,-1 0 0,-3-1 0,-1-1 0,4-3 0,1 0 0,-2 1 0,0-1 0</inkml:trace>
  <inkml:trace contextRef="#ctx0" brushRef="#br0">26630 12454 8419,'0'-8'123,"0"1"0,7 7 108,2 0 0,4 0-129,1 0 0,6 0-118,4 0 1,5-1 151,4-4 0,5-3-621,9-6 253,-3 0-66,5 0 0,-12 1-300,-4 3 0,-5-2 598,-4 2 0,-4-2 0,-5-3 0</inkml:trace>
  <inkml:trace contextRef="#ctx0" brushRef="#br0">27142 12269 8419,'14'9'-608,"1"1"0,-1-1 577,0 5 1,-5-1 346,1-3 0,-5 4-129,4 0 1,-6 0-30,2 5 0,-3-3-115,-2-2 1,-7 0 70,-2 1 0,-4 0-241,-1 4 0,-7-3-137,-2 3 0,2-3-509,2-2 773,3 0 0,2-6 0,0-1 0</inkml:trace>
  <inkml:trace contextRef="#ctx0" brushRef="#br0">27512 12198 11615,'0'14'-1063,"1"0"282,4 0 0,-2 7 421,7 3 1,-1 1 684,5-1 1,-4 2-386,-1-2 0,-1 3-59,2 1 0,1-4-72,-6 0-180,6-7 1,-8 2-541,6-9 902,-6-4 0,4-6 1,-7 0-1</inkml:trace>
  <inkml:trace contextRef="#ctx0" brushRef="#br0">27583 12056 8477,'28'-10'-20,"1"1"1,-1 5 81,1 0 0,1-3-75,3 3 1,5-3 111,9 3 0,0 0-146,10-5 0,5-1-360,14-4 1,1 0 249,-37 7 1,1 0 0,36-7 73,-6-1 0,0-4 133,0 0 0,-29 7 1,0 1 93,3 1 1,0 1-1,1-3 1,0 0-76,2 3 1,-1-1 0,-5-2 0,-1 0 13,2 3 0,0 0 0,32-10 11,1 4 0,0 3 36,-5 2 0,-3 2-126,-11 4 1,-8 2 121,-6-3 0,-9 5-196,-10 5 0,-5 3 74,-9 6 1,-4 0-188,-6 1 1,-2 4 12,-2-1 1,-6 8 458,-9-3 0,-3 6-331,-6 4 0,-2-3 1,-4 3 0,-4 4-72,-9 0 0,1 11-286,-6 4 1,5 2-58,-5-2 1,4 3-170,-4-3 0,0-3 625,-5-1 0,0-6 0,-3-1 0,-3-4 0,-3-7 0,-1-8 0</inkml:trace>
  <inkml:trace contextRef="#ctx0" brushRef="#br0">27924 12567 8276,'21'-14'-107,"2"5"192,10-1 0,10 5 33,9-4 0,10 6-75,4-2 0,5-3-331,5-1 1,-2-4 177,-34 6 0,1 0 1,5-3-1,1-1-181,5-1 1,0 1 0,3 0 0,-1 1 171,1 0 0,-1 1 1,-5 1-1,-1 0 21,-3 1 0,0 0 98,3 0 0,0 0 0,2 0 0,0 1 0,0 1 0,-1 1 0,-2 1 0,-1-1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1934 1891 19519,'-8'-14'-3028,"2"6"1,1 0 1760,0 3 817,1 3 1352,4-4-592,0 6 1229,0 0-1112,0 6-944,0-4 1316,6 4-410,2-6 1,1 5-62,1 0 1,1 0-55,8-5 0,-3 0 76,3 0 0,1 0-253,-1 0 0,5-2-16,-5-3 0,1 4 175,-1-4 0,-1 3 11,5 2-211,-5 0 1,4 0 59,-3 0 1,-3 0-285,2 0 23,5 0 1,-8 0 33,4 0 0,-3-4 61,-2-1 0,5 0-38,0 5 1,2-1 55,-2-4 1,1 3 68,4-3 0,3-1-21,-3 1 52,9 1 0,-5 4-77,1 0 1,-1 0 0,-4 0-11,3 0 0,-4 0-114,1 0 0,-7 1-66,2 4 0,-3-3-41,-2 2 0,1 3 7,-1-3 0,0 1 25,0-5 1,-1 2-70,-4 2-115,4-2 170,-5 4 256,6-6 1,0 5-129,1 0 83,-1 0 1,0-1 35,0 1 1,0 1-74,1-1 0,0-3 3,4 2 186,-3-2-99,11-2 0,-5 0 44,7 0 109,-1 0-98,0 0 1,1 0 124,-1 0-3,7 0-137,-5 0 0,3 0 181,-9 0 1,1 0-216,-6 0 0,5 0-33,-5 0 0,5 2-118,-6 2 0,1-2-29,-4 3 1,4 1-94,0-1 0,0 4 52,-5-4 0,5 0 63,0-5 0,6 0 35,-1 0 0,1 0 14,-1 0 1,2 0 90,-2 0 0,3 0 71,1 0 1,-1-5 43,-3 0 1,1 0 136,-6 5 0,5 0-167,-5 0 1,1 0-107,-1 0 1,-3 0-50,3 0 1,2 0-18,-2 0 1,0 5-178,-5 0 1,0 0 111,0-5 0,0 0-32,1 0 0,-1 0 143,0 0 1,5 0-65,0 0 1,0 0 141,-5 0 1,0 0-86,1 0 1,4 0 131,0 0 1,1 0-56,-1 0 0,-3 0-1,3 0 1,-2-5-7,2 0 0,-3 0-37,3 5 1,-2 0-72,2 0 1,-3 0-37,3 0 1,-3 0 32,-2 0 0,5 0-22,0 0 1,0-1 51,-5-4 0,0 4 10,1-4 0,-1 3-66,0 2 1,0 0 8,0 0 0,-4-1 73,-1-4 0,1 3-13,4-2 0,2 0 19,3 0 1,-3 2 1,3-3 0,-4 2 2,0-2 0,4 4-91,-1-4 1,3 4 20,-2 1 1,-2 0-11,7 0 0,-7 0-33,2 0 0,2 0-3,-2 0 0,1 0 24,-1 0 1,-3-5 6,3 0 1,-3 0 45,-2 5-91,0 0 0,1 0 138,-1 0-74,0 0 0,0 0 6,0 0 0,-4 0-22,-1 0 0,-4 5-126,5 0-9,-1 0 27,5-5 83,1 6 0,-6-5 60,0 4 1,-4-3-24,5-2 111,-7 0 15,9 0 16,-10 0-53,11 0 0,-10 0 82,6 0-56,-5 0-161,8 0 1,-9 0 124,7 0 0,-5 0-207,4 0 176,-6 0 3,10 0 0,-10 1-68,6 4-2,-5-3 48,8 4 29,-10-6 64,10 0-51,-10 0 7,11 0-13,-12 0 23,12 0 0,-10 0 26,7 0-1,-7 0 4,9 0-53,-4 0 1,2 0 52,-1 0 0,-4 0-48,4 0 0,-4 0-6,5 0 0,-6 0 9,6 0 1,-5 0 9,4 0 20,1 0 1,4 0-27,0 0 1,-5 0-3,1 0 1,-1 0-3,6 0 1,-1 0-7,0 0 11,0 0 1,0 0 16,1 0 0,-1 0 22,0 0 1,0 0 17,1 0 1,-1 0 106,0 0 0,0 0-422,0 0 0,1 0 161,-1 0 0,-5 0 49,1 0 0,-1 0 66,6 0 0,-1 0-31,0 0 0,0 0 43,0 0 0,1 0-25,-1 0 1,0 0 2,0 0 0,1 0 3,-1 0 1,2 0 1,2 0 1,-2 0 3,3 0 1,-1 0-9,1 0 1,-2 0-27,7 0 1,-7 0 20,2 0 1,-2 0-44,2 0 1,-3 0 29,3 0 1,-3 0-6,-2 0 0,5 0-22,0 0 0,0 0-12,-5 0 0,0 0-5,1 0 0,-6 0 7,1 0 1,-1 0-2,5 0 1,0 0 2,1 0 0,-6 0 0,1 0 1,-1 0-29,5 0 39,1 0 0,-1 0 10,0 0 0,0 0 6,0 0 1,1 0 2,-1 0 0,-5 0 0,1 0 0,-1 0 0,6 0 0,-6 0 0,0 0 0,1 0 0,4 0-43,0 0 0,-4 0-6,-1 0 0,-4 0 1,5 0 19,-1 0 0,5 0 31,0 0 1,-4 5-69,-1-1 54,1 1 1,4-5-14,0 0 0,-4 0 59,-1 0-37,1 0 1,4 0-11,0 0-9,0 0 1,1 2-33,-1 3 0,0-4 0,0 5 15,1-6-44,-1 0 0,0 0 55,0 0 0,-4 0-26,-1 0 1,1 0 30,4 0 1,-5 0 11,1 0 1,-1 0 29,5 0 1,-4 0 34,-1 0-22,1 0 1,4 0-32,0 0 0,-4 0 21,-1 0-10,1 0 1,4 0-54,0 0 1,-4 0-32,-1 0 0,-4 0-12,4 0 1,-4 0 44,5 0 10,-1 0 0,1 0 22,-1 0-66,1 0 196,4 0 1,0 0-84,0 0 1,0-1 90,1-4 0,-1 4-116,0-4 0,0 3 6,0 2 0,1 0-27,-1 0 0,0 0-16,0 0 1,1 0-46,-1 0 0,2 0 62,3 0 1,-4 0-101,4 0 1,2-1 75,-2-4 1,0 3 21,-5-2 1,0 2 63,0 2 0,1-2 9,-1-2 0,0 2-39,0-3 1,5 4 14,0 1 1,0 0-30,-5 0 0,1 0 18,-1 0 1,0 0-86,0 0 1,0 0 36,1 0 0,-1 0-10,0 0 1,0 0 18,1 0 1,-1 0-11,0 0 1,0 0 39,0 0 0,1 0 4,-1 0 1,0 0 108,0 0 0,1 0-119,-1 0 0,0-5 1,0 0 1,0 1 12,1 4 1,-1 0-64,0 0 1,0 0 15,0 0 0,1 0 0,-1 0 9,0 0 1,0 0-16,1 0 1,-1-2 6,0-3 0,-5 4 10,1-4 1,-1 3 65,6 2 0,-1-4-59,0-1 1,5 0 18,0 5 0,0-1-19,-5-4 1,0 3 1,1-3 0,-1 4 4,0 1 0,0 0-5,0 0-67,1 0 1,-1 0 57,0 0 1,-4 0-108,-1 0 103,1 0 0,4 0-1,0 0 1,-5 0 1,1 0 1,-5 0-3,4 0 0,-4 0 10,4 0 5,1 0 1,4 0 53,0 0 1,-4 0-56,-1 0 0,1 0 28,4 0 1,-5 0-28,1 0-4,-1 0 0,6 0 5,-1 0 0,-5 0 6,1 0-35,-1 0 37,5 6-35,1-4 20,-1 4 1,0-6-2,0 0 1,-4 0 2,-1 0 1,1 0 0,4 0 0,-5 0 0,1 0-4,-1 0 1,6 0-1,-1 0 1,-5 0 2,1 0-25,-1 0 1,6 0-3,-1 0 0,0 0 9,0 0 1,-4 0 9,-1 0 0,1 0 5,4 0 1,-5 0 1,1 0 1,-1 0 2,5 0 0,-4 0 0,-1 0 1,1 0 3,4 0 1,-4 0-3,-1 0 1,-4 0-3,4 0 0,-4 0-38,5 0 1,-6 5 24,6 0 0,-6-1-22,6-4 1,-5 0 10,4 0 15,1 0 0,4 0 0,0 0 1,-4 0 5,-1 0 15,1 0 1,4 0-17,0 0 1,-5 0 17,1 0-14,-1 0 0,6 0 1,-1 0 1,0 0-6,0 0 0,1 0 1,-1 0-2,0 0 0,5 0-2,0 0 1,0 0-4,-5 0 0,5 0 6,0 0 1,6 0 1,-1 0 1,1 0-1,-1 0 1,3 0 0,-4 0 1,3 0-1,-3 0 1,4 0 0,-3 0 1,-2 0-2,2 0 1,-5 0-1,4 0 0,-4 0 3,5 0 0,-7 0-3,2 0 0,-1 0 0,1 0 0,-2 0 0,7 0 0,-5 0 0,4 0 0,1 0 31,5 0 1,-1 0 4,0 0 0,1 0-22,-1 0 0,1-1 1,-1-4 0,1 3-10,-1-2 0,1 2 10,-1 2 0,-1 0-56,-3 0 0,2 0 51,-2 0 0,-2-1-41,2-4 1,0 3 22,4-3 0,-1 4-9,-3 1 1,2 0 15,-2 0 1,3 0-1,1 0 0,1 0 2,-1 0 0,-4 0-4,0 0 0,-1 0 143,6 0 1,-6 0-130,1 0 1,-5 0 80,5 0 0,-5 0-61,5 0 1,-7-2 12,2-2 0,1 2-47,-1-3 0,0 4-2,-4 1 0,-1 0 40,0 0 1,0 0-16,0 0 0,5-5-194,0 0 1,2 0 107,-2 5 0,-2-4-173,7-1 0,0 0-147,4 5 1,-4 0-184,-1 0 0,-5 0 569,1 0 0,-3 7 0,-2 0 0</inkml:trace>
  <inkml:trace contextRef="#ctx0" brushRef="#br0">2105 2417 10480,'-15'0'0,"6"-5"-347,-1 0 198,7-6 1,-5 10 315,4-4-415,2 3 1,-3 2 16,10 0 40,3 0 259,6 0 0,7 0 63,2 0 52,-2 0 37,12 0 1,-8 0-52,13 0 0,-1 0 93,1 0 1,4 0-108,1 0 1,7 0-39,12 0 0,3-4-137,6-1 1,0 0-8,0 5 0,0 0 147,0 0 1,2 0-316,3 0 1,-34 0 0,3 0 200,4 0 0,1 0 0,-3 0 0,-1 0-7,2 0 1,-1 0 0,1 0 0,-1 0 23,0 0 0,1 0 0,3-2 1,2-1-7,2 1 1,-1 0 0,-2-3 0,0 0-2,-2 3 0,0-1 0,-1-1 0,0-1-1,-4 3 1,0-1 0,3-2 0,0 1 0,0 1 0,-1 1 0,0-3 0,1 1-44,-3 1 0,0 1 0,-3-1 0,0-1 17,29 0 1,3 1 10,-34-2 1,0 0-1,1 1 1,1 0 0,5 0 1,0-1 0,-5-2 0,-2 1-42,1 1 1,-1 1 0,31-9-12,0-1 0,3 0-14,-31 6 1,0 1 0,-3 0 0,0 0 66,1 0 1,-1 0 0,28-9-103,-2-3 1,-6 8 57,-3-3 1,-6 3-283,-4-3 0,2 4-47,-2 1 1,-4 5-138,-5 0 0,-6 2-129,1 2 637,-10 6 0,1 1 0,-10 2 0,-3-2 0</inkml:trace>
  <inkml:trace contextRef="#ctx0" brushRef="#br0">21000 6468 8314,'-8'-28'-298,"2"11"-642,6 2 887,0 11 1,0 1 518,0 12 0,5 7 654,-1 12-739,7 7 1,-3-3 481,6 6-542,-6 6 1,5 0-62,-4 3 1,-1 2-23,2-1 0,-2-2-126,1-9 1,4 1-119,-4-9 0,-1-4 129,2-11 0,-6-1-195,6-4 0,-1-4-311,6-10 168,-1-3-89,0-18 1,5-4-522,0-13 540,0-6-52,2 5 1,-6-10-185,4 7 0,-5-1 317,-4 6 1,1 10 358,-6 4-151,-1 9 0,-2 4 211,3 11 1,-4 15 719,4 8-653,-3 12 0,-2 2 392,0 10 0,0 3-210,0 11 0,0-5-207,0 0 0,1-14 12,4-5 1,-2-4-201,7-10 1,-1-7 177,5-7 1,5-5-97,0-5 1,7-9 87,-3-10-605,-2-9 270,6 3 0,-10-11 55,7 3-1122,-7 3 778,4-6 1,-9 13-1583,-2-1 1327,-4 1 0,-1 12-93,0-3 733,-1 3 0,-4 9 0,0 0 0</inkml:trace>
  <inkml:trace contextRef="#ctx0" brushRef="#br0">21867 6810 8452,'0'9'174,"0"1"0,0 1 363,0 8 0,0 1-112,0 4 1,0 4 114,0 1 0,-4-1-516,-1 5 0,0-7-292,5-3 0,0-1 338,0 2-70,0-3 0,6-7 0,2 0 0</inkml:trace>
  <inkml:trace contextRef="#ctx0" brushRef="#br0">22479 6426 8333,'0'-8'-389,"6"3"-206,3 10 1,4 9 824,1 10 1,1 9 891,-1 5 1,-2 5-285,-2 4-354,3-3-378,-6 11 1,6-10-60,-3 2 0,2-11 58,-2-7 0,2-7-223,3-8 1,-1-1 167,0-4 0,0-6-39,0-12 1,1-7-127,-1-12 1,5-7-191,0-3 0,1-3-349,-1-2 355,-3 1-27,5-1 1,-12 2-244,1 3 1,-3-1 363,3 5 0,-2 6 276,-3 4 1,-4 12-56,4-3 0,-2 11 410,2-1 1,-4 16 1021,4 8-749,-3 6-436,-2 10 0,4-3 785,1 6-544,0-7-195,1 10 1,-3-12 178,7-1 0,-5-1-325,4-8 0,1-2-227,4-7 1,0-4 29,0-6 0,0-2-263,1-2 0,-1-9 97,0-6 0,0-5-170,0 5 0,-1-1-1584,-3 1 846,-4 3 485,-6-4 623,0 12 0,0-11 0,0 3 0</inkml:trace>
  <inkml:trace contextRef="#ctx0" brushRef="#br0">23218 6653 8333,'19'5'123,"0"0"1,6 4 312,-1-4 0,-4 4-97,-1-4 1,-3 6-1,-2-1 0,-1-2-83,-3 1 0,-4 1 16,-6 4 0,-2 5-45,-2 0-162,-4 0-4,-7 1 1,1-4-222,0 3 184,0 3 144,6-6-397,-5 4 155,12-5-16,-6-7 1,9-2-86,3-6 1,7 0-9,7 0 1,11-6-76,-1-4 1,4-3-883,0-1 508,-3 0 81,11 6 0,-11-5 551,3 4 0,4-4 0,-1-1 0</inkml:trace>
  <inkml:trace contextRef="#ctx0" brushRef="#br0">24085 6895 8222,'-8'0'514,"-4"6"1,4 2-635,-6 6 1,-1 5 68,1 0 1,-5 7-195,0-3 1,0-2 244,5-2 0,6 3 0,2 0 0</inkml:trace>
  <inkml:trace contextRef="#ctx0" brushRef="#br0">24626 6383 8017,'0'14'-400,"0"7"744,0 3 1,-5 4 536,0 5 1,-1 4-499,1 5 0,3-4-326,-2 0 0,2-8-197,2-2 0,0-1-13,0-8 187,0 0 0,6-6 16,4-4 0,-2-4-151,1-10 1,1-4-114,4-10 1,0-2-190,0-2 0,5-9-791,0 4 602,0-4 279,-4 4 1,-3-1-279,-2 1 239,2 6 409,-10 1 0,6 13-39,-3 3-64,-4 4 260,5 1 0,-6 13 262,0 5 0,0 8-78,0 2 0,0 7 399,0 3 1,0-2-104,0 2 1,0-2-143,0 2 1,5-8-293,0-6 0,6-11-71,-2 1 0,4-9-135,1-1 1,0-10 32,1-8 1,1-8-226,2-11 1,3 1-136,3-6 1,3 0-446,-4-4 1,-1-1-1091,2 0 604,-7 7 551,4-5 653,-13 11 0,3-10 0,-6 10 0,-2 8 0,-2 8 0</inkml:trace>
  <inkml:trace contextRef="#ctx0" brushRef="#br0">25223 6739 8150,'0'7'-162,"4"1"-44,1-3 1,0-2 472,-5 7 1,0-1 521,0 5 1,-2 1-417,-2-1 0,-4 0-226,-7 0 0,6 1-177,0-1 1,-1 0 51,-4 0 0,6-4-286,3-1 244,-3-6-133,7 4 1,1-7-11,9 0 0,4 0 145,1 0 0,5-5-142,0 0 119,0 0 184,-5 5 290,0 0-296,1 0 72,-8 7 1,0 1-103,-7 6 1,-2-5 27,-3 1 1,-7-1-287,-7 5 281,-6 1-59,2-1 0,-10 0-927,0 0 385,0 1-63,11-1 1,-2-5 533,10 1 0,-3-7 0,9 3 0</inkml:trace>
  <inkml:trace contextRef="#ctx0" brushRef="#br0">26317 6383 8173,'-4'11'477,"-1"3"1,0-1-133,5 11 1,0 1 128,0 8 1,0-1-268,0 6 1,2-5-149,3 5 1,1-8-31,3-2 0,4-6 152,-4-7 0,4-3-399,1-2 122,1 2 0,-1-16-24,0-1 0,5-11-130,0-3 1,0-11-136,-5 2 1,5-10 37,0 0 0,0-2-168,-5 2 1,-4-1 166,-1 6 1,-6 0 106,2 4 1,-3 7 613,-2 3-23,0 10 0,1 4 226,4 10 0,-3 4-200,2 10 1,-2 5 284,-2 9 0,0-1-228,0 5 1,0-5 100,0 1 0,0-8-214,0-1 1,1-6-77,4 0 0,-2-3-163,7-6 1,-1-3-27,5-6 1,1-3-156,-1-6 1,2-2-110,3-13 1,-2-4-462,7-5 1,-1-2 278,6 2 1,-1 7-215,1-2 1,-6 4 604,1 0 0,-6-2 0,2 4 0</inkml:trace>
  <inkml:trace contextRef="#ctx0" brushRef="#br0">27085 6554 8173,'-14'0'-42,"0"0"1,-2 5-84,-3-1 1,2 7 852,-7-1 1,2 2-227,-2 3 0,4-1-244,5 0 1,3 0 29,2 1-154,4-1 0,6 0 55,0 0 0,11-6-113,3-3 1,10 1-176,0-1 1,4 0 77,5-5 0,-1-2-488,6-3 1,-7-1 268,3-4 1,-6-2-511,-4 2 1,-4-1-137,-6 2-216,1-4 511,-1 5 591,-6 0 0,-2-4 0,-6 4 0</inkml:trace>
  <inkml:trace contextRef="#ctx0" brushRef="#br0">27156 6639 7929,'0'14'-245,"0"1"1,0-1 599,0 0 0,0 2-19,0 3 0,0 1 206,0 4 1,0 3-718,0-4 0,0 0-110,0 0 1,0-4-232,0 5 1,0-7 193,0 2 322,0-3 0,0-2 0,0 0 0</inkml:trace>
  <inkml:trace contextRef="#ctx0" brushRef="#br0">27697 6355 8075,'28'-7'-513,"0"4"552,1-6 1,-1 6 545,1-2 0,-2 3-218,-4 2 1,4 2-82,-3 3 0,-2 3-108,2 6 1,-7 5-144,2 0 1,-3 8 15,-2 1 0,-6 7 148,-3 7 0,-4 1-44,-1 0 0,-1 6-104,-4 3 0,-3 3-226,-6 2 1,-5-2-105,0-3 1,-6 2-434,1-7 1,-9-4 377,-5-5 334,-10-6 0,-2 7 0,-10-6 0,-6-4 0,-10-9 0,35-14 0,0 1 0</inkml:trace>
  <inkml:trace contextRef="#ctx0" brushRef="#br0">20332 6468 8280,'-8'-22'-410,"-5"-4"256,12 10 0,1-5 82,9 7 0,4 0 42,1 0 0,7 6 260,2 3 0,4 3-108,2 2 0,-6 8-163,1 6 0,-7 9 117,2 10 3,-9 3 1,1 7 13,-6-1 1,-2 7 23,-8 3 0,2 1 15,-7 3 0,-1 3-956,-8 7 1126,4-3-161,-6-6 0,7-6 167,0-4 0,1-9-168,3-5 1,3-6 205,2-8-271,3 0 0,7-17-147,9 2 1,16-8-128,3-6 0,8-9 94,7-5 1,12-2 104,-23 11 0,2 1 0,33-14 0,-30 14 0,0-1 0</inkml:trace>
  <inkml:trace contextRef="#ctx0" brushRef="#br0">21654 8103 8184,'-8'0'-394,"2"7"0,14-6 63,6 4 0,5-5 1620,5-5-523,9-9-412,-10-8 0,23-8 298,-3-3-1668,15-4 1094,1-5 0,6 1-72,-4 3 0,-5 3-158,-9 7 0,-12 7-952,-16 7-397,-10 0 1501,-3 12 0,-18-4 0,-4 6 0</inkml:trace>
  <inkml:trace contextRef="#ctx0" brushRef="#br0">21896 7734 8184,'14'0'5,"0"0"1,0 1 39,1 4 139,-1 3 0,2 8 129,3 3 1,-4 3-1,4 6 1,-3 2-62,-2 3 1,-4 4 15,-1 5 0,-6 1-53,2 0 0,-3 6-16,-2 3 1,0-3-215,0-2-528,0-3 460,-7-1 1,4-7 30,-6-2 0,6-6-305,-2-4-642,3-4 650,-4-12 1,0-13-206,-4-9 0,-1-11-654,6-4 592,1-5 254,4-9 362,-7 0 0,6-1 0,-4-3 0,4-4 0</inkml:trace>
  <inkml:trace contextRef="#ctx0" brushRef="#br0">21953 8004 8184,'-2'28'-531,"-3"1"1,2 2 1528,-6 7-336,6-6-322,-10 15 1,10-15-45,-7 6-113,1-7 1,1 4-150,3-7 19,-3-5 0,7 2-69,-4-6 0,-1 1-329,1-1 0,0-8-421,5 4-510,0-11 1276,0-4 0,6-14 0,2-8 0</inkml:trace>
  <inkml:trace contextRef="#ctx0" brushRef="#br0">22066 8174 8184,'22'7'0,"-1"-4"281,-7 6-36,7 1-62,-5 4 1,4 0 367,-6 1-306,1-1-369,-8 0 0,5 0-364,-8 0 0,3-1 135,-3-3 0,-2-3-883,3-2 814,-4-3 422,-1-2 0,0-14 0,0-9 0</inkml:trace>
  <inkml:trace contextRef="#ctx0" brushRef="#br0">22294 7933 8184,'20'-14'-40,"4"-1"1,-2 1 102,2 0-33,0 6 153,-2-5 1,3 12 245,-6-4 121,6 3-305,-9 2-86,5 7 1,-9 1 76,-2 6 0,-4 2-34,-6 3 0,-2 8-132,-2 6 1,-6 6 53,-9-1 0,-1 3-202,-4 2 1,-8-1-167,4 1-459,-4-7 660,4-1 0,0-6-1223,-1-1 739,1-6 120,-1-1 1,6-13-297,-1-4 1,6-2 174,-1-2 528,10-6 0,-4-9 0,5-7 0</inkml:trace>
  <inkml:trace contextRef="#ctx0" brushRef="#br0">22280 8160 8184,'36'-8'0,"-1"2"171,-7 6 1,1 2 364,-1 2 1,5 6-132,0 9 0,1 3 64,-6 6 0,7-1-248,3-3 0,1 1-172,-1-6 1,3 0-1052,-3-5 1,3-1 1001,2-4 0,-1-2 0,1-7 0</inkml:trace>
  <inkml:trace contextRef="#ctx0" brushRef="#br0">22948 7720 8237,'-8'-7'-124,"-5"-1"-17,12-6 189,-6 6 0,14-3 989,2 6-410,4-6-403,1 10 0,7-10-256,2 6 0,4-6 157,2 1 0,5-2-132,4-2 0,-1 6-35,1 3 1,-12-1-619,3 1-427,-10 0 498,1 5 361,-12 6 0,-9 7-784,-14 6 1012,-5 6 0,-15-3 0,-1 7 0</inkml:trace>
  <inkml:trace contextRef="#ctx0" brushRef="#br0">23005 7847 8237,'-8'0'-479,"2"0"437,6 0 1,0-1 152,0-4 1,4 2-54,1-6 0,6 4-28,-1-5 1,-3 7 40,3-2-256,-7-3 322,10 7 0,-12-5-237,6 6-45,-7 0 155,0 6 1,0-3 163,0 7-140,0-7 44,0 3 51,0 0 25,0-4 5,0 4-114,0-6 1,0-1-2,0-4 1,1 3-202,4-2 206,-3-4-22,10 6 1,-9-4-90,7 6 106,-7 0-42,10-7 0,-6 6 1,8-4 1,-6 4-18,1 1 1,-2-2-7,1-3 1,4 4 14,-4-4 0,-1 3 7,2 2 0,-6 0 118,6 0-111,-7 0 34,3 0 3,1 0-32,0 0 114,1 7-52,-1 1 1,-7 11-63,0 0 1,0-1-3,0-3 1,-7 0-31,-2 4 0,-5-3-127,-5 3 1,-2 2-68,-3-2-10,-2 6 200,3-9 1,-5 9-174,0-6 158,-1 6 19,7-9 0,-3 0 4,6-7 1,0-6 18,5 2 1,4-5 21,1-5 0,6-4-304,-2-10 22,16-9 232,-2-9 1,17-1-594,-7 0 281,6 1 134,-3 0 1,11-2-133,0 6-32,0-1 325,-4 6 1,-5 6 39,-1 3 0,-10 5 0,1 4 0,-9 4 38,1 6 1,-7 5-68,-4-1 284,-3 7 237,-6-3-368,0 7 1,4-6 222,1 0 1,5-4-53,0 5 1,1-2-29,-2 1 1,3 5-80,-2 0 0,4 2 143,4 8 0,-1 1-177,7 8 1,-2 5 26,1 10 1,-1 1-139,-3 3 118,-4 3-166,6-11 1,-7 4-163,0-10 0,0-4 69,0-5 1,0-7-173,0-3 1,0-8-80,0-2 109,-7-5 0,1-4 40,-3-10 1,-2-3-141,6-1 0,-5-6-65,6-4 237,-1-3 65,5-1 0,0 1 40,0 3 112,6-3-55,-4 12 1,10-9 111,-2 10 0,3-2-28,1 11 1,0 0 181,0 5 1,0 2-104,1 3 0,-7 3 71,-4 6 0,3 2 184,-3 3-162,1-4-78,-5 12 1,-5-9 143,1 5-167,-7 1-49,9-2 1,-9 0 181,6-3-72,0-3-212,5 4 0,12-7 52,2-3 0,11-10-130,3-10 0,7-4-967,8-5 472,-1-3-380,1-7 955,-7 1 0,4-4 0,-7-2 0,-1-4 0,-2 0 0</inkml:trace>
  <inkml:trace contextRef="#ctx0" brushRef="#br0">23801 7776 7939,'-8'0'489,"2"-6"1,14 3 249,6-7-257,13 7-305,9-3 0,13 1-335,3 0 162,3-6-233,2 4 0,-5-8 37,1 1-490,-8 0 707,4 6 1,-12-3-135,-4 6 1,-5 2 148,-4 8 1,-5 4-102,-10 10 0,-2 8 88,-7 6-46,-7 7 33,0 2 1,-12 3-71,0 2-67,-7-3 83,11-1 1,-12-7 338,3-3 1,2-4-335,-2-6 0,5-4-7,-4-9 1,5-4-72,-1-6 1,-1-1-180,1-4 1,0-5-459,5-9 396,6-9 152,-5-8 1,11-7-612,-2 0 443,2 1 370,2-1 0,-5 4 0,4-4 0,7-6 0,8-5 0</inkml:trace>
  <inkml:trace contextRef="#ctx0" brushRef="#br0">24100 7634 8096,'9'0'0,"0"0"51,-5 0-1,8 0 127,-10 13 1,4-2 577,-6 13-259,0-1-179,0 6 0,-1 5-41,-4 4 1,-5 3-55,-9 2 1,4-3-117,-4 2 1,-2-4 3,2 5 1,5-8-161,4-12 1,7-2-1200,-1-7 693,8-6 375,4-2 1,8-14-1387,3-6 783,-3-13 784,11-9 0,1-13 0,8-2 0</inkml:trace>
  <inkml:trace contextRef="#ctx0" brushRef="#br0">24469 7691 8096,'21'14'84,"-7"7"-42,0 3 1,0-2 263,-4 1 0,-4 1 485,-1 4 0,-4-1-450,-1-3 1,0 1-278,0-6 0,-6 3-134,-3-7-37,2 2 378,1-15-278,0 4-128,4-12-32,-4-2 0,7-13-352,4-3 0,3-2 161,6-3 0,5 2-238,0 4 0,6-3 320,-1 7 0,1 2 64,-1 7 0,1-1 436,-6 7 0,0-1-156,-4 5 1,-6 6 138,0 4 0,-5 4 128,0 5 1,-2-2 222,-2 7 1,-6 0-221,-4 4 0,-4 1-11,-5-1 0,2 0-251,-7 1 0,2-2-193,-2-4 1,4-2-979,5-7 577,1 0 213,6-6 79,2-1 0,25-33 0,5-5 0</inkml:trace>
  <inkml:trace contextRef="#ctx0" brushRef="#br0">25038 7606 8072,'1'-8'241,"4"3"0,9 4-50,10 1 0,3 0 327,1 0 1,6 0-520,-1 0-54,6 0 62,-9-7 0,3 4-522,-9-6 236,-3 5-226,-7-2 54,-6 6 1,-5 6 143,-13 4 0,-7 7-63,-16 2 0,-5 11 134,-9-1 1,-2 2 235,-3-2 0,3-1-725,6 1 728,7-1-89,1 0 0,13-5 1099,3-4-514,9-4 155,4 0-109,6-8 1,13 0-299,6-7 1,7-7-139,8-2 0,7-8 11,6-2 1,7-7-173,-2 3 1,-3-3-737,-2 3 332,-9 2 305,3 1 1,-16 5 150,4 1 0,-7-3 0,-3 7 0,-6 1 0</inkml:trace>
  <inkml:trace contextRef="#ctx0" brushRef="#br0">25365 7648 8072,'8'8'70,"-3"7"1,-4 0 175,-1 9 0,0 0 101,0 4 0,0 7 97,0 3 1,-6 3-174,-4 2 0,2 1-8,-1 3 0,-1-3-231,-4 4 1,0-4-148,0-1 1,4-7-153,1-3 1,4-4-26,-4-6-393,5-2 264,-2-13 1,6-8-395,0-10 1,0-9 814,0-4 0,-6-11 0,-2-2 0</inkml:trace>
  <inkml:trace contextRef="#ctx0" brushRef="#br0">25208 7947 8072,'-6'-8'0,"5"3"131,-4 10 0,-1 3 262,1 6 0,-5 2-175,6 3 1,-7-2-23,1 7 1,2-7 49,-1 2 0,4 2 54,-5-2-626,7-7 221,-9 1-485,10-5-178,-4 0 1,6-8 431,0-10 336,6-2 0,2-15 0,6-3 0</inkml:trace>
  <inkml:trace contextRef="#ctx0" brushRef="#br0">25308 7904 8072,'19'16'0,"0"3"0,0-2 116,-5 7 0,5 0 175,0 4 1,0 1-399,-5-1 0,-4-6 143,-1-3 0,-1 2-587,2-2 0,1-5-149,-7-5 700,1-5 0,1 2 0,2-6 0</inkml:trace>
  <inkml:trace contextRef="#ctx0" brushRef="#br0">25663 7705 8041,'0'15'403,"0"-1"0,0 2-124,0 2 0,0 0-142,0 6 1,0-1 318,0 6 0,-4-6-115,-1 1 1,-4-5-168,4 5 0,-5-12 17,6 3-258,-1-11 1,5 1-55,0-10 0,6-7-303,4-7 1,4-11-215,5 1 348,3-2 74,6 2 0,2-4-548,4 0 294,-4 6 338,4 7 0,-1 2 101,1 4 1,4-2 197,-5 11 0,-2 1 460,-7 4 0,0 6-145,-10 3 1,2 10 428,-12 5 0,1 3 52,-5 1-320,-12 7-337,-4-5 0,-14 11-190,-3-3-45,-4 3-236,-5 2 1,-3-5-204,-2 0 0,0-7-441,-10 2 1,8-7-1671,-8-3 2479,9 1 0,-7 5 0,6-4 0,0-3 0,2-3 0,-1 0 0</inkml:trace>
  <inkml:trace contextRef="#ctx0" brushRef="#br0">18711 5388 8115,'0'-14'-42,"5"0"22,-1-1 48,8 1 140,-5 0-21,8 0 1,0-5-150,4 0 0,-1-6 92,5 1 0,6-6-137,4-8 0,8-2 32,2-12 1,1 6-171,8-1 1,-6 3 337,1 1 1,-9 7 88,-5 3-179,-3 3 0,-6 8 42,0 3 1,-11 4-27,1 6 22,-10 3-57,9 6 1,-11 6-145,2 3 1,-2 9 98,-2 1 1,0 0 189,0-5 1,2 2-325,2 3 161,-2-4-31,11 6 1,-10-7-169,6 0-8,-6 1-4,10-1 1,-11 0-240,2 0 1,-2 1 24,-2-1 399,0 0 0,0 0 0,0 0 0</inkml:trace>
  <inkml:trace contextRef="#ctx0" brushRef="#br0">19393 4862 7747,'-4'9'-526,"-1"1"1,-5-5 665,6 4 1,-9 7 632,-1 8 0,-2 10-368,-8 9 0,-6 8-196,-8 10 1,15-26 0,-3 1-438,-1 4 0,-2 1 0,-3 4 0,0 1 518,-3 4 1,-1 0 0,4 2 0,1 2 86,2 2 1,1 2-228,-4 4 1,1 2 0,4-3 0,0 1-319,-5 5 1,-2-1 0,4-5 0,0-1 274,-1-2 0,0-2 1,4-4-1,1-1 84,-1-3 1,2-1-97,1-6 1,2 0 0,0-1 0,3-1 60,-10 27 0,2-7-283,8-3 1,5-2-75,5-11 0,6-4-258,-2-10 0,3-7-285,2-3 1006,0-10 0,2-2-1341,3-7 1,2 0 1463,8 0 1,5 0-1,2 0 1</inkml:trace>
  <inkml:trace contextRef="#ctx0" brushRef="#br0">22422 3099 8174,'-5'-9'-12,"0"-1"70,1 1 0,2-5 152,-3-1 0,2 1 15,-6 0 0,5 4-7,0 1 1,-3-1-2,3-4 1,-3 0 18,3 0-175,2 0 55,-11-1 0,10 1-46,-6 0 0,1 4 100,-2 1 0,-2 0-147,2-6 0,-2 3 75,-3 2 0,1-1 4,0 6 0,-2 1-23,-3 4 1,2 0-141,-7 0 1,5 0 148,-4 0-15,5 0-41,-9 6 1,10-3 10,-7 7 1,5-1-15,-4 5 1,5-1-17,-1-4 1,-1 9 10,1-4 1,0 3 0,5-2 0,-5 0-229,0 4 228,0-3-7,-2 11 1,5-10 59,-3 7-69,4-7 72,0 10 0,1-9 8,0 5 1,0-4-7,-1 5 1,6 0 8,0 4 0,4 1-13,-5-1 0,7 0 30,-2 1 0,4 4 177,1 0-213,0 7-3,0-10 1,1 6 108,4-3-95,-3 4-26,10-1 1,-4 0 18,6-3 0,1-1 11,-1 6 1,0-5-10,0 5 0,1-5 16,-1 5 1,0-6-6,0 1 1,5-8 60,0-1-67,6-7-60,-9 10 0,11-11-73,-3 3 1,4 1 77,5-1 1,-1-1-90,6-9 1,-5 2 72,5-6 1,-2 6-16,2-2 1,2-2-33,-7-3 0,3-2-10,-7-2 1,7 0-107,-8 0 151,4 0-9,-4 0 0,1-2-172,-1-2 169,1-4-5,6-6 0,-5-2-12,3-3 1,0-3-72,-5-7 0,4-5-6,-8-4 0,-2-10-22,1-4 0,-5 2-11,1-3 1,-8 3 103,-2-2 1,-6 1 3,2 4 1,-3 3 138,-2-4-161,-7-2 18,0 5 0,-8-10-10,1 3 0,-2 2 13,-3-3 1,2 9 4,-7 2 1,-1 0 21,-8 9 1,3 6-8,-3 8 1,3 5-484,1 5 229,1 2 105,-1 7 0,7 0-1466,3 0 753,3 0 300,9 0 574,-6 0 0,5 0 0,-6 0 0</inkml:trace>
  <inkml:trace contextRef="#ctx0" brushRef="#br0">22351 3085 7692,'0'-14'306,"0"0"-132,0-7 1,6-1 541,4-7-357,2 1 1,2-7-180,1-3 1,0-4-215,4-6 1,3-2-37,7-7 1,-1 0 12,1 0 0,-1 0-55,1 0-1121,5 7 1319,-4-5 0,5 4-169,-6-6 103,-1 0-21,-6 0 1,3 7-119,-6 3 0,2 1 131,-2-2 1,-8 10-10,3 1 1,-3 0 61,3 4 0,-1 0 102,-3 4 0,-3 7-145,-2 3 1161,-3 4-1129,4 0-404,-6 1 149,0 6-220,-6 2 1,-2 6 420,-6 0 0,-7 13 0,-1 2 0</inkml:trace>
  <inkml:trace contextRef="#ctx0" brushRef="#br0">22763 1706 8057,'6'-14'0,"-2"4"27,5 1 0,2-1 174,8-4 0,-2-5-17,7 0 4,0 0 1,4 3-54,1-3 0,-2 4-257,-4-4 169,4 3 1,-10 3 156,7 4 1,-6-2-25,0 6 0,-2 0 1,-2 5 1,-4 2-33,-1 3 1,-5 3-111,0 6 0,-2 8 30,-2 6 0,-6 7-128,-4 8 0,2-4-689,-1 4 380,-1-4-229,-4 4 597,6-2 0,-4-11 0,4 5 0</inkml:trace>
  <inkml:trace contextRef="#ctx0" brushRef="#br0">23559 739 8056,'0'-20'0,"0"4"-112,0-3 0,2 5-412,3 4 658,-4-2 1,5 12 314,-6 0 0,0 8-306,0 10-191,-6 5 123,-2 5 0,-6 7 25,0 3 0,0 3-49,-1 1 0,1-5-4,0-4 0,0-3-12,-1-2 0,6-6-255,0-3 95,5-3 0,-2-6-354,6-1 116,0-6 98,0 4 202,6-14 1,-2 1-22,5-3 0,2-3 21,8 8 1,-3-6 92,3 6 1,-3-1 0,-2 5 1,0 6 186,0 4 0,-1 4 476,-4 5-380,4 3-151,-11 6 0,9 7 285,-7 3-109,1-3-204,-5 6 0,0-6 11,0 2 0,0 3-64,0-7 1,0-6-303,0-8-7,0-3-110,0-2 0,0-8-765,0-6 568,0-12 291,6-10 0,-4-7 243,3 1 0,3-7 0,0-1 0</inkml:trace>
  <inkml:trace contextRef="#ctx0" brushRef="#br0">23730 867 8056,'20'-28'-197,"4"-1"0,8 1-247,1-1 1,5 3 380,-5 2 0,0-1 346,-4 6 1,-6-2-229,1 2 1,-5 5-9,5 0 0,-7 1 203,2 8-180,-10 1 35,4 4 104,-5 0-132,0 6 50,4 8 1,-10 8 20,3 7 1,1 5-11,-1 4 0,4 7 111,-4 7 0,5 1-223,-6 14 1,6-7-59,-5 1 0,1-2 7,-1-2-702,-4 0 812,5-7 1,-6 1-252,0-4 82,0-3-47,0 5 1,-1-8-121,-4-3 1,-3 2 70,-6-7 1,0-6-144,0-8 1,-1-5 122,1-5 1,0-2-597,0-7 1012,0-7 1,-7-7 0,-1-8-1</inkml:trace>
  <inkml:trace contextRef="#ctx0" brushRef="#br0">23758 1038 8056,'15'0'0,"-6"-7"-127,0-2 1,6-4-191,4-1 1,4-5 190,-4 0-178,0 0 288,-5 5 0,1 5-250,-1-1 266,-6 7 0,-2-3 0,-6 6 0</inkml:trace>
  <inkml:trace contextRef="#ctx0" brushRef="#br0">23758 1180 8056,'7'14'-895,"-6"0"783,6-6 1,-3 5 815,1-4-174,0 4-408,-5 1 0,0 2-193,0 3 0,0-3 108,0 3 0,0-3-103,0-2 74,0 0-147,0 0 1,0-7-117,0-7 47,6-13 120,2-3 1,8-11-211,3 4 1,1-7 155,4 1 1,3-2 51,-4 7 1,4 3 30,2 2 0,-6 0 1,1 5 1,-11-2 60,1 12 158,-3-1 1,-3 11 474,-3 4-353,-4 2-143,-7 9 0,-2-1 339,-6 4-236,0 3-86,-7-5 1,4 5-76,-7-3 0,5 1 36,-5-6-1,7 1-73,-2-1-135,3-3 0,4 0-327,2-7 1,4-7-749,6-2 1166,0-6 0,12-21 0,4-3 0</inkml:trace>
  <inkml:trace contextRef="#ctx0" brushRef="#br0">24611 583 8533,'0'14'932,"-6"2"-745,-3 3 1,-6 3 31,-4 6 1,-3 2-611,-6 4 246,-1 2 176,1 7 1,1-2-354,3-3 207,4-10-473,12-1-449,-5-11 660,12-2 1,-6-9 376,7-10 0,7-3 0,1-6 0</inkml:trace>
  <inkml:trace contextRef="#ctx0" brushRef="#br0">24412 881 8249,'7'15'-392,"-6"-1"-49,4 0 1,-3 5 578,-2 0 1,4 6 612,1-1 0,0 3-474,-5 1 1,0 2-386,0 3 1,0-3-188,0 4 1,0-3 178,0 2 0,0-7-10,0 2-60,0-9 29,0 2-373,0-7 272,6-6 1,0-13-95,4-9 1,1-10 351,-6 0 0,6-3 0,-2-1 0,4 0 0,1-1 0,0-6 0,0 5 0,2-9 0,3 6 0,-3-7-44,11 10 1,-7-5-41,4 7 1,3 0 267,-3-1 1,3 2 226,1 4 0,-4-3-89,-1 7 0,-4 2 152,5 8 1,-5-2 150,5 6-380,-7 0-70,4 5 1,-7 0 177,0 0-69,0 6-200,0 9 0,-1 7-94,-3 6 0,-4 7 111,-6 3 1,0 4-210,0 6 1,-2-2 169,-2 6 1,-4-5 8,-7 5 1,0-4-451,-4 4 0,3-6 162,-3 1 0,5-9-304,4-5 1,-6-5 24,7-4 1,-7-5 495,7-9 0,-4 2 0,-1-4 0</inkml:trace>
  <inkml:trace contextRef="#ctx0" brushRef="#br0">24739 1009 8145,'0'24'0,"0"0"0,-1-1-383,-4 6 1,2-1 124,-7 1 1,2-1 556,-1 1 1,-4-1-157,4 0 1,-4-4-177,-1 0 1,5-13-45,-1-2-127,7-5 0,-3-6 132,6-3 0,0-9-165,0-10 1,6-3-208,3-1 325,4 0 0,1-1 119,0 1 0,5 1 0,0 3 0,0 2 0,-4 3 0,3 5 0,1 0 0,0 1 0,-4 8 0,-1 1 0,0 4 0,-4 1 535,-1 4 1,-6 4-12,2 10 0,-4-3 60,-1 3 0,-1 2-401,-4-2 1,-7 6 60,-7-1 1,-7-2-578,3 1 0,-4-4 246,-2 5 0,7-8-308,3-2 0,3-1 395,2-9 0,6 1 0,2-5 0</inkml:trace>
  <inkml:trace contextRef="#ctx0" brushRef="#br0">25393 384 8154,'0'-16'0,"0"-3"0,2 10-439,3-1 1,-2 2 445,6 4 0,-4 5 496,5 9 0,-1 9-217,5 4 0,-4 6 78,-1 4 1,-6 2-188,2 2 0,-3 0-2,-2-4 1,0-5-219,0 1 0,0-2 69,0-8 0,-2 0-104,-3-5 0,2 0 66,-6 0 1,4-6-280,-5-3 82,1-4 0,-4-2-84,4-4 0,3-3 142,6-6 1,-5-2-104,0-3 1,2-1-73,8-4 1,-2-3 49,6 4 0,1-3 123,4 3 1,5-3-41,0 7 0,1 0 327,-1 5 0,2 5 5,3-1 0,1 7-1,-6-2 0,0 4 10,-5 1 0,-1 1 194,-4 4 1,-3-2-1,-6 7 1,0-1-67,0 5 0,-1-1-237,-4-4 1,-3 4 18,-6-3 0,-2 1-189,-3-2 0,8 2 197,-3-6-289,3 0 61,3-5-351,2 0 155,18 0 1,-2-5 92,9 0 1,1 0 8,-1 5 1,0 0 37,-5 0 0,1 0 218,-1 0 0,-6 0 0,-2 7 0,-6 1 0</inkml:trace>
  <inkml:trace contextRef="#ctx0" brushRef="#br0">25194 1009 8154,'-22'15'-312,"3"-6"-391,10 1 1138,2-7 1,11 1-56,5-8 1,8-6-509,17-9 1,2 2 90,7-7 0,-1 0-81,1-4 0,-2 0-27,-3-1 0,1 2-45,-5 4 0,3-3 124,-3 7 1,-8 7-53,-7 7 1,-3 3-375,-2 2 271,-6 0 0,-3 8 10,-10 7 1,-3 0 210,-6 9 0,-5-5 0,0 5 0,0-2 30,5 2 0,0 1 42,0-6 1,1 4-6,4-4 0,-2 2 251,6-2 1,-5-8 243,6 3-408,-7-3 1,7 2-66,-5-4 1,-1-1-3,-4-3 0,0-2-155,0 7 0,0-6 85,-1 6 1,-4-7-34,0 2 1,0 1 61,5-1 0,0 0-16,0-5 1,6-2-37,3-3 1,-1 2 37,1-6 1,7-6-51,7-4 0,9-6 60,1 1 1,11-7-311,-2-2 0,2-1 40,-6 6 0,7 0 117,-2-1 1,2 7 102,-2 3 0,-2 10 177,-4 4 1,-2 5-59,-7 5 0,-1 9-78,-4 10 0,-3 2 107,-6 3 1,-4 4-60,-1 0 0,-6 0 134,1-4 1,-1-1 9,2 1 1,-2-2-101,6-4 1,-6 2-74,2-6 0,1 5-88,-2-5 0,5 0-14,-4-5 0,6-4 190,-2-1-778,-3 1 241,7-2-72,-12-2 1,11-8 99,-2-2 0,2-11 77,2-8 1,0 1 291,0-2 0,0 0 0,0-4 0,0 1 0,0 3 0,0-1 0,0 6 0,0 5 160,0 4 72,0 7 1,0-2 314,0 10 1,0 3-175,0 6 0,0 2-9,0 3 1,2 2-149,2 2 1,0 2 1,5-6 1,-4 2-335,4-2 0,-6-2 77,2 7 0,1-5-229,-1 5 1,0-5 64,-5 4 1,0-1-55,0 2 0,-5 3 126,0-3 0,-4-4-72,4-1 0,-6 0 109,2-5 0,1 4-13,-2-9 1,1-3 110,-5-1 1,4-5-71,1-5 1,1-4 121,-2-10 1,4-3 6,6-6 1,0-1-25,0 1 1,5-1 3,-1 1 1,12-1 165,-2 1 0,10 4-172,0 1 0,3 7 20,1 2 0,1 1 94,-1 8 1,-1-4-95,-3 4 0,1 0 57,-6 5 1,0 2-99,-5 2 1,-6 4-5,-3 7 1,-4 0 21,-1 4 0,-1-1-18,-4 5 0,-3 0 31,-6 0 1,-5 4-1,0-3 1,-5 3 69,5 1 1,-4 1-80,4-1 1,0-1 207,4-4 1,6 3 9,-1-7 0,7 4 47,-1-4 1,4-4-143,4-6 1,4-6-21,6 2 0,12-5-209,2-5 1,12-6 107,2-13 1,2-2 93,9-17 0,-3-3-226,2-11 0,-3 2-1757,-6 3 0,0-2 123,-1 7 1726,1-1 0,-4 3 0,1 2 0,-1 7 0,-1 4 0</inkml:trace>
  <inkml:trace contextRef="#ctx0" brushRef="#br0">18128 3554 8409,'-14'-5'0,"0"1"0,-1-1-233,1 5 0,0 6 162,0 4 0,-2 2 281,-3 3 0,-2 3-147,-2 1 1,-3 7 60,8-3 0,-6 0-61,5 0 1,2 1 93,7 4 1,-1 1-18,6-1 0,-4 7 9,4 3 1,0 3 113,5 2 1,0 4-154,0 0 1,5 6-15,0-6 0,6 7 52,-2-2 0,4-6-62,1 1 1,2-11 47,3 7 1,-2-16-236,7-4 1,-5-11 127,5-8 1,-1-5 60,6-9 0,-6-7 61,1-16 0,-6-4-78,0-5 0,3-6-145,-2 1 0,-2-1 99,-7 6 1,2-1-107,-2 1 1,-2 0 99,1 5 0,-6-3-191,2 7 1,-3 4-51,-2 6 1,0 10-126,0-1 0,-2 9-443,-3 0 0,-1 10 57,-3 5 733,-4 2 0,5 9 0,-6 1 0</inkml:trace>
  <inkml:trace contextRef="#ctx0" brushRef="#br0">18114 4279 8082,'5'14'255,"-1"1"1,7-1 135,-1 0 1,2 2-104,3 3 1,-1-3-67,0 3 1,2 1-94,3-1 0,3-5 90,6-4 0,1-6-242,-1 6 1,6-7 66,-1 2 1,0-5-49,-5-5 0,5-3-6,1-6 1,-3-5 100,-7 0 0,1-6-307,-6 1 0,-5 4 71,-4 1 1,-7 3-564,2 2 0,-4-1 75,-1 1 633,-6 6 0,-8-4 0,-8 4 0</inkml:trace>
  <inkml:trace contextRef="#ctx0" brushRef="#br0">18484 4279 8239,'14'0'-254,"5"0"-57,0 0 1,6-1 365,-1-4 0,-2-3 306,1-6 0,-4-1-385,5 1 0,-5 5 72,5-1 0,-7 2 161,2-1 1,-8-2-121,-1 6 0,-7 2 60,1 8 1,-4 9-35,-4 10 0,-10 10 38,-10 9-153,3 6 0,-12 21 0,3 2 0</inkml:trace>
  <inkml:trace contextRef="#ctx0" brushRef="#br0">21028 3597 8111,'-14'-13'-384,"0"4"0,0-2 231,0 6 0,-5-5 491,0 6 0,-5-1-25,5 5 1,-6 0-149,1 0 1,-1 0 10,1 0 0,-1 0 12,6 0 1,-5 0 19,5 0 0,0 0-39,5 0 1,0 0 38,0 0 0,-1 0-17,1 0 1,0 1-93,0 4 1,3-2 32,-4 7 1,4-5-113,-8 4 0,-1 1 88,1 4 1,-5 0-7,5 0 1,-6 7-83,1 2 1,2 4 44,-1 2 0,4 1-83,-5 3 0,6 3 96,0 7 0,2 0-153,2-1 1,-1 1 127,1-1 1,5 1-2,-1 0 0,7-5 55,-2 0 0,4-5 7,1 5 0,1-5 44,4 5 1,0-5-91,9 5 0,-3-7-73,8 3 1,1-4 84,-1-2 1,7-1-157,-3-3 0,4-2 113,2-3 0,-1-8-16,1 3 1,4-5-30,0 1 0,2-4-3,-2-6 1,3 0 45,7 0 1,3 0-23,6 0 1,-5-6-2,10-4 0,-5 3 10,0-3 1,-3 1-4,-6-6 0,-5 1 74,0 0 0,-8-5 0,-2 0 1,1-6 123,-6 1 1,-1-3-96,2-1 1,-5-1-81,5 1 0,-1-2 37,6-3 1,-5 3-118,-1-3 0,1-2 75,4 2 1,-4-5-66,0 5 1,-7-5 13,2 4 0,-5 0-151,-4 0 0,1 3 154,-6-7 0,-1 5 3,-4-5 1,0 6 121,0-1 0,-6 3-72,-3 2 1,-9-1 99,-1 1 1,-8 4-112,-1 0 0,-7 7 14,-7-2 0,-6 8-7,1 2 1,-2 5-31,1 0 1,-7 4-10,-6 4 1,-1 3-12,5 2 1,0 4-308,0-4 0,4 2 106,5-1 1,2 3-238,13-4 0,6-1 140,8 1 0,4-1-946,0 2 0,7 2 1256,4-2 0,-4 2 0,0 3 0</inkml:trace>
  <inkml:trace contextRef="#ctx0" brushRef="#br0">20446 3085 8196,'0'-14'0,"0"0"-420,0-1 0,0 0 245,0-4 0,0 1 427,0-6 1,0 2 43,0-1 1,-2-3-101,-3 7 0,2-4-4,-6 4 1,1 0 18,-2 5 1,-2 1-67,2 4 0,-3 2 12,-1 7 1,-2 8-162,-3 6 1,2 8 95,-7 12 0,1 4-186,-6 9 0,7 3 32,3 7 1,3 2 12,2 2 0,6-2-77,4 2 1,8 1 141,6-5 0,9 1 5,4-10 0,6-2 1,4-9 1,3-3 13,7-11 1,-5-4 7,0-9 0,-2-4-89,2-6 1,2-6 61,-7-4 0,-5-7-14,-4-2 0,-7-6 26,2 1 1,-3-8 149,-2-1 1,-4 0-312,-1 5 1,-6-1 86,2 1 0,-3 1-406,-2 3 1,-7 4 170,-2 5 1,-4 3-226,-1 2 1,0 2 55,0 4 1,-1 2 448,1-3 0,0 4 0,0 1 0,0 0 0,-1 0 0</inkml:trace>
  <inkml:trace contextRef="#ctx0" brushRef="#br0">20574 3241 8196,'7'-14'-214,"-2"0"0,-3 0 348,-2-1 0,4 1 86,1 0 1,0-6-171,-5-4 0,0-3 88,0-1 1,5-1-91,-1 1 0,1-7 68,-5-3 0,2-3-169,2-2 1,0-10 97,5-4 0,-4-5-85,4 1 0,1-4-229,4-6 1,0 0 140,0-1 0,5 0 37,0-4 0,5 5 57,-5 0 0,5 6 24,-5 8 0,0 11 7,-5 4 1,-1 9 7,-4-1 1,2 11-54,-6 4 1,0 3-1,-5 2 1,0 4-177,0 1-372,0 6 417,0-4 0,-2 9-106,-3 3 1,-3 3 284,-6 6 0,-13 0 0,-3 0 0</inkml:trace>
  <inkml:trace contextRef="#ctx0" brushRef="#br0">20673 1834 6668,'14'-6'477,"0"-7"-239,1-6 0,5-2-218,4 3 1,3-5 19,1-5 1,5 0-152,1-1 0,0-4 74,-1 0 1,-7 0 87,2 4 0,-4 7 17,0 3 1,-4 5-22,-6 4 1,-1 7 30,-4 13 0,-2 7-47,-7 16 0,-2 10-25,-3 9 1,2-3-74,-6-2 1,6 2-369,-2-1 319,3-1 0,2-11 1,0-1-1</inkml:trace>
  <inkml:trace contextRef="#ctx0" brushRef="#br0">21256 256 7791,'-8'0'393,"0"5"-37,3-1 1,4 7-247,-4-1 0,2 9 15,-2 5 0,2 2-164,-6 3 0,4 1 2,-5 3 0,6-3 36,-6 3 0,2-4 67,-1-6 1,2 3-14,7-7 1,-4-5-93,-1-5 76,0-6 0,12-3-38,2-9 1,5-10 48,5-5 1,-1 2-190,5-2 0,-4 1 45,5-6 0,-2 3-85,2 2 1,1 5 127,-6 9 1,2-1-23,-3 7 0,-6-1-101,2 5 1,-10 1 95,1 4 0,-3 3 0,-2 6 0,-7 5 5,-2 0 1,-4 5 69,-1-5 1,-5 6-5,0-1 0,-4 1 5,4-1 1,0 1-24,4-6 0,3 0 20,2-5 0,-1-4 155,6-1-176,1-6 119,4 4 1,1-7-92,4 0 1,3 0 39,6 0 0,2-7-91,3-2 0,3 1-121,6-2 1,1 1 109,-1-5 1,-1 0-125,-3-1 0,1 1-275,-6 0 369,0 0 1,-6 4 193,-4 1-161,-2 6 199,-7-4 1,-5 9-126,0 3 1,-8 7 209,-1 7 0,0 6-86,-5-1 1,-2 3 243,3 1 1,-6 2-75,5 4 0,-5-4-136,5 3 0,-4 2-192,4-2 0,-5 0 168,5-5 0,0-1-334,5-3-62,0 3-33,-1-12-211,1 6 26,6-13 0,3-10-67,10-12 1,3-2 531,6-7 0,1-1 0,-1-5 0</inkml:trace>
  <inkml:trace contextRef="#ctx0" brushRef="#br0">21469 753 8388,'21'-14'-1118,"-4"2"838,7 2 1,-7-2 888,2 2 0,-3 4 397,-2 1-970,0-3 87,1 6-164,-7-4 1,-2 8-56,-6 2 1,-6 4-211,-4 7 0,-9 5 219,-5 4 0,-2 7-118,-3 3 0,-4 0 130,0 0 0,1-6 10,8 0 1,4-1 220,6-8 1,1-5-85,4-4 86,2-7-84,7 3 0,11-6 3,4 0 1,7-6-102,-3-3 1,4 1 65,-4-2 0,5 5-171,-5-4 0,0 6 91,-5-2 0,-4 3-126,-1 2 1,-6 2 76,2 3 1,-10 3-16,-4 6 1,-4 5 80,-1 0 0,0 0 5,-1-5 0,1 0 242,0 0-190,0-6 177,0-1-204,6-7 0,8-7 33,9-2 1,9-2-3,0 1 0,8-2-1,-3 2 0,0 4-40,0 1 0,-4 4-8,5 1 0,-11 0-11,1 0 0,-3 0 15,-3 6 1,-2 2 6,-6 6 0,-6 0-2,-4 0 0,-2 1-23,-3-1 0,-5 5 32,-4 0 0,-3 6 1,-1-1 0,1-4 74,3-1 17,4-3-94,12-8 1,3-5-142,10-12 1,4-9-32,10-15 1,3-3 164,7-7 0,-1-12 0,1-4 0</inkml:trace>
  <inkml:trace contextRef="#ctx0" brushRef="#br0">21739 426 8296,'8'-14'-892,"5"6"1553,-5 2 0,6 12-396,0 4 1,-4 1-545,-1-2 0,1 2 103,4-6 0,0 0-211,0-5 0,5-2 108,0-2 1,5-4 173,-5-7 0,6-3-138,-1-1 1,-4-5 46,-1 5 1,-4 0 191,-6 5 1,2 4 22,-6 1 1,-2 6 55,-8-2 1,-3 10-86,-6 4 1,-6 10 174,-4 5 0,-3 3 92,-1 1 1,-1 4-45,1-4 1,1 8 92,3-7 0,4-4-44,5-6 0,1 0 269,0-5-335,6 4-202,2-10 1,12-2-12,4-6 1,4-6 132,5-9 1,-2 1-216,7 0 1,-2-5 26,2 0 0,3-2-151,-4 2 0,2 4 52,-1-4 0,-3 5-568,-7 4-9,-6-3 375,-2 12 1,-12-6 372,-4 7 0,-2 5 0,-2 0 0,-5 1 0,0-1 0,0-3 0,4 2 0,1-4 0,0-4 0,5 0 0,-1-5 0,5-1 0,-4-4 0,6 5-60,-2-1 222,3 7 106,2-3 1,2 9 24,3 6 0,1 3 26,3 11 0,3 1-113,-8 4 1,1 1-131,-5-1 1,5-1 98,-1-3 0,1 3-263,-5-4 0,0-1 7,0 2 1,0-6-82,0 0-56,0-2 0,-1-3 8,-4-4 0,2-1-57,-7-3 0,6-3 115,-6 2 0,1-2-47,-6-2 0,6 0 0,-1 0-43,1 0 324,-5 6 0,6 2 104,3 6 0,3 1 184,2-1 0,0 0 17,0 0-156,0 0 1,7-1-135,2-3 1,-1-4-148,2-6 1,-1 0 104,5 0 0,2-6-144,3-4 0,-2-7-23,7-2 1,-6 0-152,0 5 1,3 4 119,-2 1 1,0 5 68,-5 0 0,0 7 220,1 2 0,-8 10-126,-2 0 0,-3 8 170,-2 1 0,0 3-46,0 1 0,-7 2 4,-2 3 1,-4-7 39,-1 2 0,5-7 268,-1 2-437,1-5 218,-5 2-433,6-12 204,-5-1 1,11-15-252,-2-7 0,4-5-2,4-9 1,0-5 44,5-4 1,1-5-73,4-4 0,0-2-189,0-3 1,0-2 460,1 7 0,-1-7 0,0 2 0,0 1 0,0-1 0,2 6 0,3-1 0,-8 6-98,3 8 0,-4 6 604,-1 13 107,-2-1 1,-7 9-276,0 6 0,0 8 31,0 11 0,-7 3-308,-2 6 0,-2-1 114,1-3 1,-1 1-337,7-6 125,-1 0-21,5-5 1,6-6-2,4-3 0,2-5-216,3-5 0,4-6 7,-1-3 0,1-3 75,-4 7 0,4 4 293,0 1 0,0 3-122,-5 2 1,0 0 142,0 0 1,-1 12-103,-4 2 0,2 8 216,-6-3 0,5 6-20,-6-1 0,1 3 14,-5 1 1,-5 1 96,1-1 1,-7-3-153,1 4 0,-3-9-224,-1 9 0,-6 1 111,-4 3 1,-3 0-177,-1-5 0,-2 1 61,-4-1 1,4-6-508,-3-3 1,0-4 247,5-6 1,-2 2 311,11-6 0,0-7 0,5-6 0</inkml:trace>
  <inkml:trace contextRef="#ctx0" brushRef="#br0">22265 640 8296,'29'9'-168,"-1"1"0,-1-2 713,-3 1 1,1-1-78,-6-3 1,6-2-21,-1 6 1,3-4-112,1 5 0,1-7-743,-1 1 1,2 3-173,3-2 0,-3-1 578,4-4 0,2 0 0,0 0 0</inkml:trace>
  <inkml:trace contextRef="#ctx0" brushRef="#br0">23218 526 8275,'14'0'1809,"0"0"0,1 0-2382,-1 0 573,6 6 0,3 2 0,5 6 0</inkml:trace>
  <inkml:trace contextRef="#ctx0" brushRef="#br0">20531 2929 8419,'-22'-15'0,"3"1"0,-2 2-571,2 2 0,0-3 381,5 4 0,-6 3 265,-4 1 0,-3 3-71,-1 2 1,-1 0 36,1 0 0,-1 2 16,1 3 0,-5 3-15,0 6 1,-2 2-41,2 2 0,3 5-16,-4 5 1,-7 12-7,-1 2 0,-12 17-247,26-29 1,-1 1 0,-1 3 0,-2 2 242,0 2 0,-2 0 0,1-3 0,0 1 30,4-1 0,1 1 1,1-1-1,2-1-133,-13 28 0,9-5 388,10-5 1,5-5-83,5 5 0,2 0 46,7 5 1,2 2-35,3 2 0,4-5 66,10 5 0,3-4-163,7 9 0,1 1-166,3 4 1,3-2 70,7-2 0,-20-33 0,1 0 116,24 27 0,4-5-226,-5-9 0,5-4 110,-4-6 0,2-2-94,2-6 1,4-9 116,15-6 0,-2-1 11,-29-10 0,1-1 0,38 3 31,1-5 1,-4-2-47,-9-3 1,5-3 31,4-6 1,2-6-37,-36 8 1,1 0 0,-3-2-1,-1-1 65,32-18 0,-11-6-36,-3-13 0,-8-2 45,-23 22 0,0-2 1,-3-1-1,0-1-25,1-2 0,-1 0 0,-1 2 1,-1 1 59,17-32 0,1 1-25,-6-5 0,-6 6 27,-8 3 1,-5-2-13,-4-3 1,-4-1-13,-6 2 1,-6-3-134,-4 2 1,-4-4 60,-5-5 1,8 35-1,-1-1-89,-5-3 0,0 0 0,2-3 0,-1 1-112,-3 1 1,0 2-1,0 0 1,0 1 128,-2 0 1,-1 1-1,1 6 1,0 1 68,0-4 0,-1 2 0,-2 4 0,-3 3-1,0-3 1,-2 4-1,-7 7 1,-3 4 52,-7 2 1,-2 4 0,1 5 0,-1 3-46,-6 2 0,-1 4 0,2 6 1,1 4-182,0 6 0,0 2 1,1 1-1,0 1 62,-4 4 1,1 0 0,5-1-1,3 1-427,0 0 1,2 0 0,7-2 0,3 1 512,-19 17 0,6 3 0,14 2 0,0 4 0</inkml:trace>
  <inkml:trace contextRef="#ctx0" brushRef="#br0">23630 9454 8248,'-14'-22'0,"0"1"0,0 13-318,-1 4 0,1 8 87,0 6 0,-2 10 632,-3 9 0,-3 7-105,-6 12 0,-1 2 33,1 7 1,6-5-196,3 0 1,5-6-47,4 1 0,5-6-62,10-7 1,5-8-49,9-11 0,3-9-94,6-6 1,7-13 31,3-10 0,1-15-207,-1-5 1,-2-7 77,-2 2 1,-4-4-136,3 5 1,-8 1 113,-1 8 1,-12 5-45,3 9 556,-11 10 0,3 9-149,-7 10 0,-2 11 292,-3 12 1,-2 8-176,-8 12 0,-4 2 104,0 7 1,5 0-52,5 0 0,6-6-601,-2-4 0,3-9 53,2-5 0,5-9-29,0-5 0,7-5-12,3-5 290,-1-2 0,6-20 0,-5-3 0</inkml:trace>
  <inkml:trace contextRef="#ctx0" brushRef="#br0">24000 9610 8408,'22'0'-1838,"-1"2"1838,-7 3 0,6 3 0,3 6 0</inkml:trace>
  <inkml:trace contextRef="#ctx0" brushRef="#br0">23957 9696 8408,'7'7'-880,"2"-2"0,5-2 1011,5 2 1,3-3 829,7 2 0,-1 3-1455,1-2 1,1-1-56,3-4 549,-3 0 0,11-6 0,-5-2 0</inkml:trace>
  <inkml:trace contextRef="#ctx0" brushRef="#br0">25578 8885 8321,'-6'16'-162,"-4"3"0,-1 3 108,2 7 0,-4 5 680,4 4 1,-4 16-150,-1 8 1,-7 5-921,-2 5 0,-9-6 445,-1 0 1,0-6-281,4 2 1,7-10-60,3-5 1,10-4-865,4-5 1201,3-10 0,15-13 0,3-9 0</inkml:trace>
  <inkml:trace contextRef="#ctx0" brushRef="#br0">25692 9312 8318,'-10'16'116,"1"3"1,1 3-117,-1 6 0,-2 0 860,6 1 1,-5-1-408,6 1 1,-6-1-374,5 1 0,1-7 113,4-3 1,0-8-219,0-2 1,1-7-33,4-2 0,9-8 150,10-11 1,-2-3-329,2-7 1,-2-5 90,1-4 1,-2 3-239,-7 2 0,-6 3 106,-3 1 1,-4 7-4,-1 3 0,-6 4 43,-3 0 0,-10 7-153,-5 4 0,2 2-42,-2 2 0,7 5 87,-2 0 1,3 1 343,2-1 0,6-4 0,-5 6 0,5-7 0</inkml:trace>
  <inkml:trace contextRef="#ctx0" brushRef="#br0">26047 8899 8191,'7'-7'0,"-1"-6"-242,3 3 1,4 4 106,-3 1 0,2-1 298,2 1 0,-1-1-577,-3 1 414,2 4 0,-4-12 0,6 5 0</inkml:trace>
  <inkml:trace contextRef="#ctx0" brushRef="#br0">26303 8587 8192,'7'8'-444,"0"3"369,8-7 1,0 6 74,4-5 0,-3-1 0,3-4 0,-3 5 823,-2 0-599,7 6 0,-5-8-379,3 7 1,-10-6 172,-4 6 1,-4-6-121,-1 6 0,-1-2 106,-4 1 0,-1 4 57,-4-4 25,-2 4 0,10 1-107,-3 1 1,4-6 192,1 0 0,1-5-48,4 0 0,3-2 132,6-2 0,5 0-52,0 0 1,0 0-118,-5 0 1,-4 2 132,-1 2-111,-6-2 1,4 6-78,-7-4 0,-8 4 91,-6 7 1,-10 5-751,-14 4 627,-13 15 0,14-17 0,-3 1 0,-4 5 0,1 0 0</inkml:trace>
  <inkml:trace contextRef="#ctx0" brushRef="#br0">23488 11544 8156,'0'-14'194,"0"6"-185,0 1 98,0 20 0,0 3-87,0 12 0,0 5 85,0 1 1,0-1 89,0-5 0,0 1-87,0-1 0,0-1 171,0-3 1,5 1-117,0-6 0,1 4-39,-1-4 1,-2 0-39,6-4 0,-6-6 24,2 1-302,3-7 0,0 3 106,6-6 0,0-8-221,1-6 0,-1-7 64,0-7 0,0-2-96,1-3 1,-3 3 100,-2-3 0,1 4 144,-7 5 1,6 9 191,-5 5-147,-1 7 1,1 9 487,0 13 0,0 13-221,-5 6 1,0 3 332,0 1 1,0 3-202,0 2 1,0-7 88,0 2 0,4-9-133,1 1 1,6-11-220,-1-4 0,4-9 71,5-6 0,-2-4 32,7-4 1,-5-10-212,5-10 1,-1-8 51,6-1 0,-1-8-335,1-2 0,-6 1-23,1-6 1,-7 4-183,2 1 1,-3 2 80,-2 3 0,-6 10-698,-3 9 558,-3 3 0,-4 10 87,-3 6 1,-3 6 480,-6 8 0,0 7 0,0 1 0</inkml:trace>
  <inkml:trace contextRef="#ctx0" brushRef="#br0">24199 11871 8156,'0'14'336,"0"0"0,0 0-56,0 1 0,0 5 77,0 4 0,0-2-853,0 2 1,0-7 189,0 2 306,0-3 0,6-8 0,2-2 0</inkml:trace>
  <inkml:trace contextRef="#ctx0" brushRef="#br0">25607 11032 8278,'-8'8'-9,"3"6"0,-1 13 48,1 11 0,0 3 18,5 2 0,-5 4 454,1 0 0,-1 2-127,5-1 0,-5-4-549,0 3 0,1-7-50,4-2 0,0-2-107,0 2 0,0-8 68,0-6 1,0-12-239,0 2 1,-2-9 491,-3 0 0,-2-22 0,-8-7 0</inkml:trace>
  <inkml:trace contextRef="#ctx0" brushRef="#br0">25521 11018 8278,'15'-22'0,"3"7"0,1 11 0,5 2-38,-5 2 1,5 0 118,-5 0 0,4 0 291,-4 0 1,-1 6-89,-9 4 0,2-2 19,-6 1 0,0 1-70,-5 4 1,0-3 10,0 3 0,-13-1-209,-6 11 1,-8-1 119,-6 6 0,-2 1-346,-3 3 1,-1-3 109,6 3 1,1-5-470,9-4 0,2-3-8,7-7 1,4-1-243,1-4 1,7-3 204,2-6 595,7-12 0,7-4 0,0-13 0</inkml:trace>
  <inkml:trace contextRef="#ctx0" brushRef="#br0">25905 10904 8265,'8'6'-485,"-3"4"0,-4 2 978,-1 3 1,0 7-94,0 6 0,-6 5-140,-3 5 1,-4 3-6,-1-3 1,0 8-10,-1 1 1,7-4-109,4-5 0,2-6-152,2 1 1,6-10-144,4-4 1,3-4-370,1-6 1,5-3-151,0-6 0,4-6 311,-4-3 1,0-9 364,-5-1 0,1-12 0,-1 1 0</inkml:trace>
  <inkml:trace contextRef="#ctx0" brushRef="#br0">26047 10989 8226,'10'2'-233,"-1"3"0,-4 7 510,5 7 1,-7 8 455,1 1 1,-2 1-412,-2 4 0,0 2-286,0-2 1,-5 0 131,1-4 1,-6-3 29,5-2 0,-1 1 34,1-6-149,4 0-280,-6-4 0,9-9 95,3-6 1,1-13-183,3-10 1,6-6-330,-1-4 0,0-2 250,5-3 1,-3-1 21,-2 6 0,0-1 91,1 6 0,3 1 184,1 3 0,-4 9 103,-6 5 1,-4 9 301,4 1 1,-5 11-33,0 8 0,-2 6 241,-2-1 1,-2 7 139,-2 2 0,2-4-171,-3-6 1,4-5-85,1 1 1,0-3-130,0-2 0,0-5-114,0 1 0,1-7-125,4 2 0,-2-4-180,7-1 1,-1-6-140,5-4 0,0-2-483,1-2 0,-3-1 29,-2 1 1,1-5 707,-6 0 0,-1 0 0,-4 5 0</inkml:trace>
  <inkml:trace contextRef="#ctx0" brushRef="#br0">26517 11302 8226,'9'0'0,"0"0"0,-4 5-77,5 0 1,-7 1 402,2-1 1,-4-2 1391,-1 6-1353,0 1 0,-5 4-367,1 0 0,-7 0-232,1 1 0,2-3 127,-1-2-1416,6 2 1523,-4-10 0,7 4 0,0-6 0</inkml:trace>
  <inkml:trace contextRef="#ctx0" brushRef="#br0">26744 10947 8215,'14'6'-487,"0"2"282,1 6 1,-1 0 1426,0 1 0,-6-1-475,-3 0 1,-4 0-402,-1 0 0,0 5-199,0 0 0,-3 8-145,-6 2 0,-6 1 11,-8 7 1,-9 1-199,4 5 0,-4 4 185,4 1 0,-7 6 0,-1-4 0</inkml:trace>
  <inkml:trace contextRef="#ctx0" brushRef="#br0">28365 10776 8179,'0'16'-282,"0"3"0,1 4 470,4 11 1,-3 8 441,2 10 0,-2 4-603,-2 1 0,-2-5 64,-2 0 1,1-6-170,-7 1 1,7-7 54,-2-3 1,-1-3-122,1 4 1,-4-8 70,4-2 1,-5-6-90,6-8 1,-7-6-44,1-3 1,2-5-256,-1-5 0,1-11 460,-2-12 0,-9-7 0,4-7 0</inkml:trace>
  <inkml:trace contextRef="#ctx0" brushRef="#br0">28351 10776 8179,'26'0'-607,"-8"5"424,6 0 1,-2 6 590,-3-2 0,-5 5-89,-5 5 1,-6-3 19,2 3 0,2 2-160,-3-3 1,1 1-16,-5-4 0,-6-1-183,-4 0 0,-2 5 129,-3 0 0,-5 2-371,-4-3 0,-3-2 189,-1 3 0,1-3-172,3-2 0,-3-6 87,4-3 1,7 1-780,2-1 936,9 0 0,-1-18 0,6-3 0</inkml:trace>
  <inkml:trace contextRef="#ctx0" brushRef="#br0">28791 10691 8179,'-1'14'-287,"-4"0"0,-3 7 781,-6 2 0,0 4-33,-1 2 0,3 5-38,2 4 1,-2 5-103,2 4 1,4-1 107,1 6 1,4-11-267,1 2 1,0-10-146,0 0 1,6-7-39,3-3 0,4-12 144,1-1 0,0-7-343,1-3 1,4-6 149,0-4 1,4-10-181,-4-9 1,2 1-102,-2-5 1,-3-8-86,3-2 0,-4-1 103,0 6 1,-3-2 62,-2 7 0,-2 0 130,-4 5 0,-2 1-200,3 3 397,-4 3-233,-1 7 389,0 6 1,-1 4 5,-4 8 0,3 4-18,-2 6 1,-3 1 44,3-1-46,-1 0-159,5 0 89,0 1-201,0-8 0,1 0 117,4-7-212,-3 0 0,4-2-490,-6-3 655,0 4 0,6-12 0,2 5 0</inkml:trace>
  <inkml:trace contextRef="#ctx0" brushRef="#br0">29062 10648 8081,'0'-14'-176,"0"8"-102,0 6 0,0 7 798,0 12 0,0 4-164,0 5 1,0 7-91,0 3 0,0 3-116,0 1 0,0-1-50,0-3 0,0 2 2,0-7 1,0 0-58,0-4 70,0-7-200,0-2 1,4-13-65,1-7 0,6-8 116,-1-11 0,-3-3-427,3-7 1,-2-4 134,1 0 0,2 0-4,-6 4 1,5 1 101,-6-1 1,3 6 40,-3-1 0,-2 11 37,3-1 323,-4 9 1,-1 5 277,0 10 0,0 7-244,0 2 0,0 8 265,0 1 0,0 1-151,0 4 1,5-5-33,0-4 0,1-3-62,-1-7 0,-2-1 104,6-4-158,1-3 0,4-9-129,0-6 1,5-2-210,0-13 0,2 0 78,-2-4 1,-3-1-159,3 1 1,-4 1 102,0 3 1,-6-1-769,0 6 0,-5 0 909,0 5 0,4 0 0,0 0 0</inkml:trace>
  <inkml:trace contextRef="#ctx0" brushRef="#br0">29403 11060 8081,'14'15'0,"-5"-6"-47,1 1 0,-1-7-79,6 1 1,-6 0 452,1 0 0,-7 0-112,1 5 1,-2-4-231,-2 4 0,-2 1 71,-2 4 1,-9 0-18,-6 0 1,0 1 144,5-1 4,0 0-163,6 0 0,2-4-166,6-1 0,3-6 12,6 2 0,2-10 90,13-4 0,-2-5-277,2-5 0,3 3 28,-4-3 1,-1-2-76,2 2 0,-7 0 117,2 5 246,-3 0 0,-2-7 0,1-1 0</inkml:trace>
  <inkml:trace contextRef="#ctx0" brushRef="#br0">29787 10790 8081,'20'8'0,"-4"-2"335,3-6 0,1 5-57,-1 0 0,2 11-183,-2-2 0,-8 5 126,3 0 0,-9 5-117,0 9 1,-12 5-67,-7 9 0,-13-3-246,-11 4 0,2-3 89,-2 3 0,6-5-992,-1-1 1111,3-6 0,8-7 0,2-1 0</inkml:trace>
  <inkml:trace contextRef="#ctx0" brushRef="#br0">31322 10449 8068,'8'0'265,"-2"0"1,-6 2-10,0 2 1,0 9 136,0 6 0,-4 6-106,-1-1 1,-5 4 107,6 6 0,-7-1-71,1 9 1,-3-1 48,-1 12 1,-5 0-348,0 9 1,-6-2-25,1 6 1,4-7-190,1-2 1,0-2-466,5-8 0,-2-6-555,11-8 0,0-9 564,5-5 1,4-9 642,5-6 0,7-15 0,12-5 0</inkml:trace>
  <inkml:trace contextRef="#ctx0" brushRef="#br0">31550 10762 9270,'-15'14'113,"6"7"-34,-1 2 1,1 9 121,-5 1 1,1 5 25,4-5 0,1 5-31,3-5 0,3-1-297,-2-9 1,2-2 132,2-7 1,6-6-1,4-3 1,-2-7-16,1-7 1,2-7 23,8-12 1,-6-7-26,6-3 1,-11-2-144,6 3 1,-5-3-6,1 7 0,-4 0-180,-6 4 1,0 2-48,0 4 1,-6 2 102,-4 7 1,-8 6-429,-6 3 0,0 5 684,-4 5 0,-4 3 0,-11 6 0</inkml:trace>
  <inkml:trace contextRef="#ctx0" brushRef="#br0">32303 10421 8670,'6'-8'543,"2"1"-497,7 7 1,0 2-59,4 3 0,-1 4 328,5 10 1,1 3-92,5 7-1,-6-1-212,1 1 1,-7-6 3,2 1 0,-9-7-125,-6 2 1,-2 2 177,-2-2 1,-8 0 6,-6-5 0,-3 5 208,-12 0 1,2 5-137,-11-5 0,7 6 19,-2-2 1,4 1-65,5 5 0,4-4 10,6 8 1,6-3-111,3-1 1,3-7-209,2-3 1,8-5-30,7-5 1,7-2-296,11-7 1,3-7-47,7-2 1,4-10 230,1-5 1,-1-7-460,-4-3 0,-7 1 386,-3 5 0,-4-1 417,-6 1 0,-2 4 0,-7 1 0,0-1 0,1-5 0</inkml:trace>
  <inkml:trace contextRef="#ctx0" brushRef="#br0">32801 10733 8247,'-5'15'138,"0"-1"1,-1 2 309,1 3 0,4-2-130,-4 7 1,-1-1 149,1 6 0,0 4-207,5 0 1,0 0-11,0-4 1,0-2-277,0-4 1,2-9 83,2-9 1,4-5 10,7-5 0,0-9 143,4-9 1,-3-11-64,3-4 1,2-4-15,-2-6 1,0 4 23,-5-3 1,-6 7-244,-4 2 0,-2 7 168,-2-2 1,-13 4-928,-6 6 0,-8 2 425,-6 7 1,-5 6-871,-9 3 1,-5 10 1286,-10 4 0,4 4 0,-5 1 0</inkml:trace>
  <inkml:trace contextRef="#ctx0" brushRef="#br0">24853 12454 8115,'-6'-23'0,"3"-2"97,-7 6 1,7 5 185,-2 5-69,-3 5 1,0 0-50,-6 8 1,0 6-150,0 9 1,-5 5 172,0 9 1,-5 1 84,5 4 1,0 2-170,5-7 0,6 5 9,3-5 0,4-1-226,1-9 0,1-2 74,4-7 0,5-6-33,9-3 1,-2-7 10,7-7 1,-1-2-213,6-13 1,-6-4-42,1-6 0,-2 1-50,2 5 0,-4 6 144,-5 3 1,-6 4-82,1 6 550,-7 3 1,3 14-132,-6 6 0,-1 11 80,-4 8 1,2 8-61,-7 2 1,5 0 103,-4 4 1,6-6-201,-2-8 1,3 0-388,2-9 0,5-8-198,0-2-462,6-9 1004,-9 1 0,4-6 0,-6 0 0</inkml:trace>
  <inkml:trace contextRef="#ctx0" brushRef="#br0">23559 13321 8120,'29'-8'329,"5"2"202,4 6 0,11 0-128,8 0 1,16-2-285,-29 0 1,2-1-1,0 2 1,1 1-345,5-2 0,0-1 1,3-1-1,-1 0 344,3 0 0,0-1 1,5-2-1,1-1-169,3-1 0,1-1 0,-6 3 0,-1-1 204,-3-2 0,0 1 0,0 3 0,1 1-37,2-1 0,-1 2 0,-3 2 1,-2 1-151,-3-1 1,-2-1 0,-6 0-1,-1 0 259,29-2 1,-4-1-574,-6 1 0,-9 4 274,1-4 0,-11 3-1312,-9 2 522,-6 0 863,-19 0 0,-2 7 0,-6 0 0</inkml:trace>
  <inkml:trace contextRef="#ctx0" brushRef="#br0">23872 13818 8193,'-30'-4'274,"6"-1"0,7 0 449,3 5 1,1 2-414,4 2 1,-4 6-325,3 9 0,3 3-85,-3 6 0,2 7 186,-1 3 1,-4 2 56,4-2 0,2 1 65,3-6 0,2 0-231,2-4 1,0-7 53,0-3 0,6-8-213,4-2 1,4-7-216,5-2 1,3-8 229,7-11 0,1-6-227,3-13 0,3 0 153,7-9 0,-7-2-178,-3 1 0,0 2 223,-4 9 0,-4 8 331,-11 10-226,1 3 0,-8 10 186,-2 6 1,-3 13 360,-2 10 1,-2 11-216,-3 3 1,2 3-10,-6-2 0,6 1-63,-2-5 1,3-6-905,2-4 235,0-7-192,7 4 540,1-14 0,6-7-752,0-9 903,-6-4 0,4-7 0,-4-2 0</inkml:trace>
  <inkml:trace contextRef="#ctx0" brushRef="#br0">24171 13961 8181,'14'-7'0,"0"6"-257,0-4 1,0 2 312,1-2 1,5 3 501,4-2 1,9-3-374,5 3 1,3-6-413,2 5 1,-2-4-542,-3 4 0,-4-4 768,-5 4 0,-7-6 0,-1 3 0</inkml:trace>
  <inkml:trace contextRef="#ctx0" brushRef="#br0">24441 13676 8181,'9'2'-75,"1"3"0,-2 4-170,1 10 0,2 0 440,-6 9 1,0-1 472,-5 11 1,-2 0-424,-3 5 0,2-1-86,-6 1 1,-1-2-63,-4-3 1,4 1 40,1-5 0,6-6-479,-2-4 0,4-7-87,1 2 0,1-5-819,4-4 1247,-4-4 0,18-6 0,-3 0 0</inkml:trace>
  <inkml:trace contextRef="#ctx0" brushRef="#br0">24867 13747 8205,'0'14'523,"0"5"-215,0 0 0,0 7 71,0-3 0,0 9-116,0 1 0,-4 7-5,-1-2 0,0-2 2,5 2 0,-5 0-17,1 4 1,-6-1-356,5-3 0,-4 2-190,4-7 0,-4-1-242,4-9 1,-5-2 294,6-7 0,-3-1-156,3-4 0,2-4-272,-3-10 0,2-4 215,-2-10 0,4-5 120,-4-9 1,4-3 341,1-7 0,0 0 0,0-12 0,0-4 0</inkml:trace>
  <inkml:trace contextRef="#ctx0" brushRef="#br0">24810 13804 8026,'15'-22'0,"-1"1"27,0 7 1,0 6 145,0 4 1,2-3 252,3 3 1,-3-1-116,3 5 1,-5 1-110,-4 4 0,2-3 144,-2 2-198,-4 4 42,7 0 1,-12 6-127,4 1 0,-5-1-158,-5 0 1,-3 0 41,-6 1 1,0 5-277,0 4 0,-5 3 142,0 1 1,0-1-384,5-3 0,6 1 141,3-6 1,3-5-358,2-4 785,0-7 0,0 3 0</inkml:trace>
  <inkml:trace contextRef="#ctx0" brushRef="#br0">25137 13619 8026,'8'8'-151,"-3"6"0,-10 2 796,-4 8 0,-4 6-165,-1 8 0,0-2-189,0 2 0,4 5-118,1 4 0,1-1 28,-2-8 0,4-3-216,6-7 0,1-1-273,4-3 1,-2-5-340,7-10 0,-1-3 351,6-6 1,-1-8-340,0-6 1,0-2 222,0-7 1,-4-1 391,-1-4 0,1-7 0,4-1 0</inkml:trace>
  <inkml:trace contextRef="#ctx0" brushRef="#br0">25166 13719 8026,'8'1'0,"-4"4"0,3 3 393,-2 6 0,1 7 57,-1 3 0,-4 7 60,4 2 1,-2 2-332,2-2 1,-4-3-205,4 3 1,-3-7-293,-2-3 262,6-5-168,-4 2 211,10-12 1,-5-3-505,2-10 1,4-9-17,-4-10 1,-1-3-123,2-1 0,-3-5 240,3 0 0,3-1 414,-4 6 0,-1 1-83,1 3 0,-4 4-10,5 6 0,-6 6 385,6 3 1,-5 3-192,4 2 1,-6 12 860,2 2 0,1 9-232,-1 1 1,0 3 119,-5 1 1,5-1-410,-1-3 1,3 1-213,-3-6 0,-1-5-717,7-4 0,-5-7 275,4 2-87,-6-4 0,8-7 172,-6-3 0,0-6-893,-5-4 1,0 2 41,0-7 979,0 7 0,0-16 0,0 3 0</inkml:trace>
  <inkml:trace contextRef="#ctx0" brushRef="#br0">25692 13591 8026,'24'6'62,"-1"4"0,-4 2 96,5 3 0,-7 5 469,2 4 0,-5 3-189,-4 1 1,-4 2 28,-6 3 1,-8 5-228,-6 10 1,-6 2-203,-9 7 0,-4-2-327,0-3 1,1 0 288,9-9 0,-4 3 0,5-10 0</inkml:trace>
  <inkml:trace contextRef="#ctx0" brushRef="#br0">27256 13776 7972,'-8'-7'0,"3"-2"0,5-2 472,5 1 0,4-2-66,10 2 1,4-9-448,5-4 0,10-6-121,9-4 0,13-13-19,-20 16 0,1-1 1,2-4-1,1-1-128,5-7 0,1 0 0,1 0 0,-1-1 469,2-1 0,1 0 0,8-1 0,2-1-372,-17 14 1,0 0 0,0 0 0,-2 0 0,1-1 0,-1 1 361,-2 0 0,1 0 1,0 0-1,-1-1 0,0 1 1,1 0-36,3-1 0,0 1 0,0 1 0,16-13 0,1 1-298,1 1 0,0 1 0,-10 3 0,-1 0 140,-3-1 0,0 0 0,-3 5 0,0 2-177,1-1 1,-1 2-1,-4 4 1,0 3-22,-5 4 1,-1 0-1,23-20 389,-8 8 0,-7 4-487,-7 5 0,-8 2 413,-7-1-905,-5 2 831,-4 7 0,-8 6 0,-6 2 0</inkml:trace>
  <inkml:trace contextRef="#ctx0" brushRef="#br0">29559 11842 7972,'38'-27'0,"0"4"0,-5-4 513,5 3 1,0 5-126,5 5 0,7 1-343,7 9 1,6-1-150,8 5 1,-7 6 185,-8 4 1,-5 5-217,-8 9 1,-15 8 119,-9 15 0,-16 18-427,-10-26 0,-5 2 1,-9 11-1,-7 2 441,-14 10 0,-6 0 0,15-18 0,-1-1 0,-2 2 0,-5 4 0,-2 2 0</inkml:trace>
  <inkml:trace contextRef="#ctx0" brushRef="#br0">31877 9354 8265,'-13'2'142,"4"3"1,-6 4 184,1 10 0,-2 5-412,-7 9 0,-3 3 134,-7 7 1,3 0-414,-3-1 1,3 6-41,1-1 0,3-4-71,2-5 1,-1-8 248,6-2 0,0-7 226,5-12 0,-1 4 0,1-5 0</inkml:trace>
  <inkml:trace contextRef="#ctx0" brushRef="#br0">31550 9681 8443,'8'15'0,"4"7"-34,-2 6 1,-4 7-32,-1 8 1,3-1 251,1 1 1,-1 4-58,1 1 1,-5-1-522,0-4 1,-2-2 203,-2-3 1,-2-4-688,-2-5 874,2-7 0,-11-2 0,5-5 0</inkml:trace>
  <inkml:trace contextRef="#ctx0" brushRef="#br0">32076 9340 8479,'-13'7'-317,"4"2"0,-6 10 154,1 5 1,-2 2 5,-7 3 0,-7 4-190,-8 0 0,-2-1 165,2-8 1,0-4-131,10-6 312,-4-6 0,17-1 0,2-12 177,13 0 0,8-11-182,11 2 0,8-3 399,6 2 1,6 3-154,-1 2 1,3-2 29,2 2 0,-7 4-208,-3 1 0,-4 4-1,-5 1 0,-9 0-184,-5 0 0,-7 1 45,2 4 1,-5-2-40,-5 7 1,-3-1 43,-6 5 1,-5-4 38,0-1 0,-5-1 4,5 2 1,0 2 15,5-2 1,0-2 41,0 1 0,4-4 253,1 4-187,6 1 1,-4 4-65,7 0 0,0 0-264,0 1 1,5-1 161,0 0 0,6-1-649,-2-4 720,-2 4 0,5-12 0,-4 6 0</inkml:trace>
  <inkml:trace contextRef="#ctx0" brushRef="#br0">31948 9738 8468,'-13'14'-569,"4"1"0,1 0 384,3 4 1,3-1 276,-2 6 0,2-1 268,2 6 1,2 4-334,2 0 0,-2 0-250,3-4 1,1-6-37,-1 1 0,-1-7 153,-4 2 1,0-3 14,0-2 55,0-6 0,-6 3 25,-3-6 0,1 0-1,-2-5 1,1 0 64,-5 0-25,-1-7 0,8 0 23,2-8 1,3 1-182,2 0 0,11-5 129,3 0 0,10-5-62,0 5 0,3-4 56,1 4 0,5 0-2,0 4 0,-4 3 80,-5 2 1,-7 4 209,2 6 0,-5 2-121,-4 2 1,-4 6 109,-6 9 0,0-2-233,0 7 0,-2 0 72,-2 4 1,-6-4-170,-9-1 0,2-5 61,-7 1 0,7-3-184,-2-2 1,3-6 79,2-4 1,4-2-39,1-2 124,6 0 38,-4 0 0,14-5 114,2 0 0,4 1-131,1 4 1,5 0-38,0 0 1,6 0 92,-1 0-60,-4 0 0,7 6 0,-5 2 0</inkml:trace>
  <inkml:trace contextRef="#ctx0" brushRef="#br0">29474 12781 8398,'-8'6'-356,"2"10"338,6 12 0,0 7 780,0 8-396,0 5 0,0 5-373,0 8 0,-7 2-394,-2 4 0,-4 2-769,-1-2 889,-7-4 0,-1 0 1,-6-6-1</inkml:trace>
  <inkml:trace contextRef="#ctx0" brushRef="#br0">30071 12909 8165,'2'-8'-87,"2"3"0,4 3-131,6 2 1,1 0 232,-1 0 0,0 7 59,0 2 1,0 4-79,1 1 1,-7 5 27,-4 0 0,-2 0-59,-2-5 0,0 5 52,0 0 1,-6 0-25,-4-5 1,-3 0 84,-1 1 0,0-1 137,0 0 0,1 0-117,4 0 1,2 1 143,7-1 0,0 0-263,0 0 1,8-1 112,7-4 0,3-2-477,6-7 1,8-2 202,-4-3 0,4-4-158,-4-10 0,5-3 14,1-7 0,3 1-24,-3 0 0,0-1 350,0 1 0,0 1 0,4 3 0,2 0 0,-7 10 0,-6-3 0,0 9 0,-5-6 0</inkml:trace>
  <inkml:trace contextRef="#ctx0" brushRef="#br0">30981 12596 8319,'14'-8'-336,"0"3"0,1 4 19,-1 1 0,0 1 420,0 4-94,0 3 0,-6 11-11,-3 0 0,-3 6-115,-2-1 0,-8 7 4,-6 2 0,-7 1-57,-7-6 1,-1 0 304,1 1 0,1-2 36,3-4 1,0-2 36,10-7 0,-2-4 204,12-1-120,-1-6 1,7 4 26,2-7 1,6 0-59,9 0 1,3 0 98,6 0 0,1 1-31,-1 4 0,-6 3-308,-3 6 0,-5 7-158,-4 2 1,-5 4-288,-10 2 1,-17 12 186,-16 6 237,-16 7 0,20-23 0,-3 1 0,-2 0 0,-1 1 0</inkml:trace>
  <inkml:trace contextRef="#ctx0" brushRef="#br0">13635 4990 20394,'0'14'-2233,"0"2"1530,0 3 1,0 3 652,0 6 1,-1-1 194,-4-3 1,3 1-131,-2-6 1,2 5-17,2-5 0,5 0-315,0-5 1,6-4-174,-2-1 1,4-4 290,1 4 1,0-4 83,0 4 0,5-5 97,0 0 0,7 0-197,-3 0 1,4-2 161,2 3 1,-1-2-99,0 1 0,1-2 375,-1 3 0,7-4-32,3-1 0,3 0 18,2 0 0,6-1-32,3-4 1,5 2 29,4-7 1,-7 1 53,3-5 0,-3 0-125,2-1 1,3 3 24,2 2 0,6-2-52,9 2 0,-4 2-327,4-1 0,-8 1 451,-2-2 0,-2 4-229,7 6 1,1 0-180,9 0 1,-2 0-56,-3 0 1,-13 0-242,3 0 1,-7 0 155,7 0 1,0 0 119,6 0 1,3-2 68,1-2 1,0-4-46,-5-6 1,-6-1 270,-4 1 0,9 0-143,1 0 0,3-1 43,-3 1 0,-1 5 104,-4-1 1,-4 7 69,-10-2 1,-3 4-172,-6 1 0,1 0-6,3 0 1,-3 0-158,4 0 0,1 0 92,-2 0 0,-4 5 64,-5-1 1,-5 3-130,5-3 1,-6-2 281,1 3 1,-8-4-234,-1-1 1,-7 0 76,2 0 1,2 2-94,-3 3 0,1-2-33,-4 6 0,-1 1 98,0 4 1,0 0-63,1 0 1,-3 5 101,-2 0 0,2 7-63,-2-3 0,2 2-186,3-1 0,-1 1 30,0-6 1,0 2 6,0-2 1,1-3 70,-1 3 0,0-4 53,0 0 0,1-6 212,-1 1 0,0-6 6,0 6-56,0-7 0,-1 5-30,-3-3 0,-3-4 205,-2 4-165,-3-3-18,4-2 9,-6-7 0,5-1-83,0-6 0,-1-5-158,-4 0 1,5-4 126,0 4 1,4-7-148,-4 3 1,6-4 72,-1-2 1,1 1 40,-2-1 1,4 7 90,-4 3 1,-1 4 79,2 0 0,-6 3-210,6 2 113,-1 4 1,5 6-71,1 0 0,-1 0 78,0 0 0,0 6-213,1 4 1,0-2 122,4 1 1,3-6-118,7 2 0,-1-3 119,1-2 0,4 0 40,0 0 0,2 0-52,-2 0 1,2 0 6,3 0 1,-2 0 450,-3 0 0,-3 4-114,3 1 0,-3 5-37,-1-6 1,6 6-80,3-6 1,10 6-195,9-5 1,7 1-285,7-1 0,0-4 133,0 4 0,0-3 181,0-2 1,8-5-16,-37 3 1,1-1-1,3-2 1,0 1-142,4 1 0,-1 1 1,-4-3-1,-1 0 142,-1 3 1,-1 0 0,37-5 6,-36 5 0,0 0 0,1 0 1,2 1 61,5-4 1,2 0-1,-4 3 1,0-1 106,-2-2 0,1 1 0,-2 2 0,1 1-63,-5-2 1,1 1 0,3 1 0,1 0-20,5 1 0,1 0 0,-3 0 0,1 0-37,1 0 1,0 0 0,-4 0 0,0 0-2,0 0 1,-1 0 0,0 0-1,1 0-36,1 0 0,1 0 0,2 0 1,1 0 43,-1 0 0,0 0 0,-5 0 0,-1 0-88,-3 1 1,-1-2 0,4-1 0,0 0 77,1 0 1,1-1 0,2-4 0,-1-2-57,-3 2 1,-2 0 0,-1-4 0,-2 0 46,35-8 1,-14-5-137,-6 5 1,-3-6 164,-1 1 0,-3 2 42,-7-2 0,-5 5 611,-4-4 0,-9 4-25,-6-5 1,-6 7-191,-3-2 1,-6-2 283,2 2 1,-4-6-956,-1 1 0,0-3 36,0-1 0,0-8-329,0-7 0,15-6 485,8-8 0,11-6 0,8-2 0</inkml:trace>
  <inkml:trace contextRef="#ctx0" brushRef="#br0">16593 2829 12384,'-15'-8'-1181,"1"-4"685,0 2 1,-2-1 437,-3 2 1,2 2 284,-7 7 1,5 0-161,-5 0 1,5 2 148,-4 3 1,-1 9-105,-4 9 1,-6 11 28,1 4 0,-6 3 99,1 1 0,-3 7-135,-2 3 0,7 4 117,3 0 1,4 8-48,5 2 1,4 10-168,12-36 0,2 0 0,1 0 0,2 1 83,0 1 1,1 1 0,1-1 0,1 0-110,-1 5 0,2 1 0,1-7 0,2 0-68,0 0 1,1-2-1,10 34-72,3-7 1,5-4-55,5-10 1,2-9 61,3-10 1,4-5 132,5-4 1,1-5 74,0-9 0,1-4 57,3-6 0,4-2 344,6-2 0,7-6-439,7-9 0,1-9 168,-34 10 0,-1-2 0,30-23 31,-6-4 0,-4-9-218,-30 27 1,-2-3 0,0-4-1,-1-1 24,-2 2 0,-1-1 0,-2-1 0,-2 0-154,16-34 0,-4 4-171,-5 1 0,-10 0 54,-9-5 0,-7-7-78,-2 38 0,-2 0 0,-11-38 129,2 40 1,-3 0 0,-2 2-1,-3 1 33,-2 2 0,-2 0 0,-1 2 0,-1 2-32,-32-18 1,26 25-1,-3 4 24,-3 5 1,-3 2 0,-6 4-1,-1 2 213,-4 3 0,1 4 0,-2 5 0,1 5-398,3 2 1,0 5 0,-6 6-1,-1 4 104,-8 2 1,1 4 0,5 3 0,0 3 250,-1 5 0,1 3 0,2-2 0,1 2 0,3 5 0,1 1 0</inkml:trace>
  <inkml:trace contextRef="#ctx0" brushRef="#br0">16450 4379 16287,'-4'14'-788,"-1"0"0,-5 7 529,6 2 0,-7-1 55,1 2 0,-3-5-125,-1 5 0,5-8-266,-1-2 340,7 0 0,-8-11-454,6 7 314,1-7 0,4-3 79,0-10 0,6-2 105,3-3 1,6 1 64,4 0 0,0 1 84,9 4 1,-3-2 249,8 6 1,2 0-43,-2 5 1,1 0-173,-6 0 1,0 0 14,1 0 170,-7 0 1,-3 7-411,-10 2 1,-2 4 69,-7 1 0,-7 0-283,-2 0 0,-5-4-19,-5-1 464,3 1 0,-17 4 0,3 0 0</inkml:trace>
  <inkml:trace contextRef="#ctx0" brushRef="#br0">16521 4578 9148,'10'20'29,"-1"4"0,-1 3 293,2 1 1,1 7 16,-6 3 1,-1 0-48,-4 4 0,0-1 1,0 12 0,0-1 34,0 5 1,0-2-936,0-3 0,0 2 382,0-7 1,0-1 230,0-8 1,7 3-1,1-5 1</inkml:trace>
  <inkml:trace contextRef="#ctx0" brushRef="#br0">26417 3810 7967,'6'-8'-439,"-4"2"1055,4-1-349,-6 6 1,0-7 147,0 3 54,0 4-36,-6-12-253,4 5-61,-10-6 0,5 0 5,-2-1 0,-4 6-93,4 0 1,-4 4 67,-1-5 1,-2 6-88,-3-6 0,2 5 108,-7-4 1,7 4-168,-2-4 0,-2 4 85,2-5 1,0 6-129,5-6 1,-5 5 8,0-4 1,-1 4-122,1-4 0,1 4 33,-5-4 0,-1 4 143,-5-5 0,-1 7-200,-3-2 1,3-1 89,-3 1 0,-3-1 55,-2 1 0,2 4-19,-2-4 1,4-1 164,-3 1 1,5-1-96,-1 1 1,4-1 105,6-4 1,-3-1-50,7 6 1,-4-4-38,4 4 0,-7-1 64,3 1 0,-4 3-53,-2-2 1,-5 2 68,-4 2 0,-3 0 0,-2 0 1,0 5 7,1 0 1,1 1-15,3-1 1,0-4 106,9 4 0,-1-3-97,11-2 0,-4 4-22,4 1 1,-2 0-86,2-5 0,2 5 96,-7-1 0,2 7-146,-2-1 1,-2-2 118,2 1 1,-8-4-53,-1 4 0,-6 1 16,1 4 1,1-1-19,-1-4 1,7 4 86,-2-4 1,-1 2-60,6-1 1,-2 1 119,11-6 1,-5 6-100,5-2 0,-1-1 80,1 2 0,2-1-59,-7 5 0,5-4-10,-5-1 1,5 5-11,-4 5 0,5 2 6,-1-2 0,-1-2-74,1 7 1,-5-5 69,5 5 0,0-5-73,5 4 0,0-5 57,-1 1 0,6 1 117,0-1 1,4 0-112,-5-5 0,7 0 153,-2 1 1,4-1-127,1 0 0,1 5 16,4 0 0,1 0 36,4-5 1,3 0-22,-4 1 1,4-1-92,1 0 0,2 2 78,3 3 1,-2-3-10,7 3 1,-5-4-2,4 0 1,1-1-22,5 0 0,-6 0-53,1 0 1,0 2 2,4 3 1,0-3-14,1 3 1,1-2-8,3 2 0,-1-3-96,6 3 0,1-3 78,8-2 0,-1-4-80,6-1 1,-6-1 94,2 1 1,-9 2 1,-1-6 1,-2 5 24,2-6 1,3 6 7,-3-5 0,3 4-14,2-4 0,0 6-13,-1-2 1,6 4 9,-1 1 1,5 0-8,-4 1 1,-1-6 91,-4 1 0,-2-6-84,-3 6 0,7-7 183,-2 2 1,6-4 26,3-1 1,0-6 162,10-4 0,-2-2-404,2-2 0,-9-1 153,4 1 1,-9-2-153,-1-3 0,-3 4 101,-1-4 1,0 3-83,-1 2 1,-1-1 94,-3 1 0,3-5-178,-3 0 0,-3 0 6,-2 5 0,-3-5 66,-1 0 1,-1-6-32,0 1 0,-1-3-22,-3-1 1,1 0-101,-6-1 1,0 1 88,-5-1 1,1-4 77,-1 0 0,-2-7-64,-2 3 0,-4-5 163,-6 0 0,0 4-94,0 0 1,-1 5 123,-4-5 0,-5 6-30,-9-1 1,-4 3-80,-10 2 1,-5 4-26,-10 0 0,-12 7 45,-16-2 1,-1 3-305,35 9 1,-1 0 0,1 2 0,0 0 145,-34-4 1,33 7 0,-1 1-180,2-2 0,-1 1 0,-3 1 1,-1 1 320,2-1 0,0 2 0,-2-1 0,1 0 0,-2 0 0,1 0 0,-4 0 0,1 0 0</inkml:trace>
  <inkml:trace contextRef="#ctx0" brushRef="#br0">27668 1933 8389,'-14'-20'-150,"3"4"62,-3-3 0,3 5-20,-8 4 1,1-2 180,-1 2 1,-4-2-101,-11-3 1,3 1 114,-7 0 0,0-5-186,-5 0 0,-1 0 124,-3 5 0,-5 4 97,-10 1 0,-9 6-243,31 0 1,-1 1 0,-38 1 172,-1 1 0,6 0-105,-2 0 1,-3 4 91,39-2 1,-1 1 0,-1 2-1,0 1-45,0-1 1,-1 0 0,-34 6 74,6-2 1,6 4-67,8-4 0,0 9 67,0 1 0,0 6-5,1-2 1,-8 6-25,-2 4 0,-2 5-20,34-15 1,2 1-1,-1 3 1,3 2-1,1 1 0,1 1 0,-1 0 1,1 0 20,-29 26 0,29-27 0,1 1-56,0 0 0,1 0 0,-21 24 58,9-7 1,5-4-13,9-1 1,10-1 46,9 1 0,23-1 2,10 1 0,16-7-94,9-2 1,5-4 297,8-2 1,4-6-424,-28-12 0,1-1 0,4-1 0,1 0 200,6 0 0,1-2 0,-1-1 0,-1-2-49,2 0 0,-1-1 0,0-1 0,0-1 51,5 1 1,0-2-1,2-1 1,1 0-75,7-1 1,0 1 0,-7-1 0,-1 1 26,-4 2 1,0 0 0,5 1-1,2 0-162,3 1 1,-1 0-1,-3 2 1,-1 0 183,-5 3 0,-1 1 0,0-1 0,1 0-10,2 0 1,0 0-1,2 0 1,0 0-19,3 1 1,0-2 0,-5-1 0,-1-2 2,-2 0 0,1-1 1,4-1-1,2 0-67,3-1 0,0 0 0,0-3 0,-1-1 49,0 0 0,-2-1 0,2-2 0,-2 0-61,-1-2 0,0-1 0,2-1 0,0 0 21,-2-3 1,-1-1 0,-3 1-1,-1 0 16,-9 0 0,-1-1 1,1-1-1,0-1-135,-2 1 0,-2-1 0,2-5 1,-2 0 220,0 1 0,-2-1 0,-5-3 0,-2 0 31,-1 1 0,-1 0 0,19-28 242,-10 5 0,-5-4-139,-9-1 0,-6 0-76,-3-10 1,-9-1-160,-6 1 1,-4-6 30,-4 2 0,-7-2-66,-13 2 1,-8-2 83,-15 6 1,11 31 0,-5 2-95,-7 2 1,-4 2 0,-7 3 0,-4 3 14,-4 3 1,-3 4-1,16 5 1,-2 2-1,-1 1-123,-4 1 1,-1 1 0,0 2 0,-5 1 0,0 2 0,-2 1 2,-5 1 0,-3 2 0,1 0 0,2 1 0,0 2 0,-1 0 87,-3 3 1,-1 2 0,-1 0-1,18-3 1,-1 0 0,0 0 0,2 1-184,-16 4 0,2 0 1,-1 1-1,14-3 0,-1 0 1,0 1-1,2 0 288,-16 5 0,2 2 0,-1-1 0,17-4 0,-1-1 0,0 1 0,1 0 0</inkml:trace>
  <inkml:trace contextRef="#ctx0" brushRef="#br0">26173 4728 8226,'-8'-6'143,"2"4"0,4-4 777,-2 6-620,2 0 1,-5 2-36,2 2 0,-2 6-299,-7 8 0,2-2 78,3 7 1,-6-7-403,6 2 0,-6 2-136,6-2 176,-3 0 0,3-6 41,0-3 1,6-1-843,-1-4 1119,2-2 0,8-2 0,2-8 0</inkml:trace>
  <inkml:trace contextRef="#ctx0" brushRef="#br0">26470 4796 8226,'9'1'0,"0"4"0,-5-2 0,0 6 0,-2-6 0,-8 9 0,-2-5 0</inkml:trace>
  <inkml:trace contextRef="#ctx0" brushRef="#br0">26240 4918 8226,'0'13'-201,"2"2"-50,2 3 1,-2 3 554,2 6 0,2 6 601,-1 4 1,-1 2-607,-4 1 0,0 1-35,0 0 1,0-5-300,0 0 0,0-6 110,0 1 1,5-6-70,-1-3 1,2-5-38,-1 1 1,-4-3-366,4-2-236,-4-5-535,-1 4-260,0-11 1427,0 5 0,0-12 0,0-1 0</inkml:trace>
  <inkml:trace contextRef="#ctx0" brushRef="#br0">26308 4728 8134,'-14'-14'-229,"1"7"-65,-1 2 1,1 4 601,-1 1-116,-5 6 1,-4 9-102,-8 12 1,0 2-54,-5 7 1,2-2-110,-2 2 0,4-4 79,9-9 1,4 2-351,5-2-14,1-4 18,5 1 0,4-13 158,8-2 180,4-4 0,11-13 0,2-3 0</inkml:trace>
  <inkml:trace contextRef="#ctx0" brushRef="#br0">26430 4769 8134,'21'0'-335,"-2"1"-43,-5 4 0,-2-2-95,-3 6 0,-3-5 473,-6 5 0,0 0 0,0 5 0,0-1 0</inkml:trace>
  <inkml:trace contextRef="#ctx0" brushRef="#br0">26227 4985 8134,'13'14'-438,"1"4"-55,-1 0 0,5 1 493,0 0 0,7 2 0,-4 6 0</inkml:trace>
  <inkml:trace contextRef="#ctx0" brushRef="#br0">18609 9317 8257,'0'-14'0,"0"1"-25,0 0 97,0 5 1,1 2 592,4 6-323,-4 0 1,11 8-200,-3 5 0,-1 6 75,1 8 0,-2 2-56,2 2 1,1-1 29,-5 6 0,5-5 35,-1 5 0,3-7-40,2 3 1,-1-5-15,0-5 1,-4 2 58,0-6 0,0-6 5,5-8 0,-5-2 95,0-2 0,0-6-109,4-3 1,-4-9-132,0-4 1,0-10 119,4-4 0,1-2-399,-1-3 1,-4-3 119,0-1 0,-1-4-409,0 4 1,3-3 36,-7 8 1,1 0-758,-5 13 712,0-3 0,-2 16 44,-2 1 0,-2 9-402,-3 12 0,-1 7 28,5 12 814,-5 0 0,8 6 0,-4 1 0</inkml:trace>
  <inkml:trace contextRef="#ctx0" brushRef="#br0">19200 9411 8142,'-8'0'-1482,"2"0"1322,6 0 161,0-6 0,0 3 122,0-6 77,0 6 0,0-5 35,0 4 276,0 2-216,-6-4 104,5 6-30,-5 0 179,6 0 38,0 0-334,0-6 1,-2 5 374,-2-4-224,2 4 34,-4 1-79,6 0-179,0-6 1,0 3 166,0-6-355,0 6-190,0-3 163,0 0-674,0 5 332,0-5-820,0 6-419,0 0 868,6 0 166,-4 0 595,4 0-276,-6 0 3088,0 0-2277,-6 0-283,4 0-103,-4-6 1,5 4-21,-4-2 123,4 2-236,-11 2 1,6 2 20,-3 2 0,-5 2-105,1 3 1,-2 8-12,-7-4 0,1 3 120,-1-2 0,-2 4 78,6 0 1,0-1-79,4-3 0,1 1 107,0 3 0,5-3-99,4 3 0,2-4 27,2 0 0,6-1-51,3 1 0,7-1 3,2 1 0,11-1-19,-2 0 1,2-4-22,-2 0 1,0-4 37,0 4 0,0-2 7,0 2 0,-6 3 87,-4-3 0,-3-2-93,-5 2 0,-2 0 229,-2 5 1,-4-5-9,4 0 1,-10 0-94,-4 4 1,-4 1-151,-5-1 1,-7 5-171,-7 0 1,-5 0-636,1-5 0,-6-1 428,2-3 1,-3 1-387,7-5 1,8-1 261,1-4 1,10-12 483,4-5 0,6-13 0,7-5 0</inkml:trace>
  <inkml:trace contextRef="#ctx0" brushRef="#br0">18944 8672 8172,'-52'-18'0,"3"0"0,-2 6 313,6 8-133,-5 3 0,-4 4 150,-9 5 0,-8 9-606,33-3 0,0 3 0,1 2 1,2 1 383,1 2 0,1 1 0,1 2 0,1 0-19,2 0 1,0 0-1,-1 3 1,0 2-1,-1 1 1,0 0-1,0 5 1,2 0 2,1 2 0,2 0 1,5-1-1,1-1 78,0 0 0,4 0 1,5 1-1,4 0-30,1 1 0,3 1 0,6 1 0,3 0-13,2 3 0,2-1 0,4 2 0,3 0-15,2 3 0,2 0 1,2-2-1,1-2 4,2 0 0,1-1 0,0-2 0,0-1-5,-1-2 0,2-2 0,1-2 0,2-2 9,-1-5 1,2-3 0,6 1 0,2-3-76,1-2 1,3-2 0,3-5 0,1-3 61,1-3 0,1-3 1,0-4-1,0-3-27,-1-1 0,0-3 1,4-4-1,2-2-272,3-3 1,0-2 0,-6 0 0,-1-2 195,-1-1 0,-2-1 1,-5 2-1,-1-2 102,3-3 1,0-2 0,-3 0 0,1-2-6,4-5 1,0-2 0,-3 1 0,-3-2 79,-4-2 0,-3-1 1,-2 3-1,-4 0-71,-4 0 1,-3 0 0,-1 1-1,-1-1-101,-3 1 1,-1-2 0,-2 0-1,-2-1 66,-6 2 0,-1 0 0,-1-2 0,0 0-268,-2-3 0,-2 1 0,-2 0 0,-2 0-27,0-3 0,-3 1 1,-3-1-1,-3 2-150,-3-2 0,-2 0 0,-6-1 1,-4 1 137,-3 1 0,-3 3 0,-3 4 0,-3 2-149,-5 4 0,-2 4 0,1 5 0,-2 4 229,1 4 0,-2 6 1,-8 4-1,-2 6 8,-9 8 1,-1 7 0,-1 6 0,1 6-365,18-2 0,0 3 0,-1 3 0,-5 2 0,0 3 0,-1 2 296,13-7 1,0 2-1,0 0 1,1 1 211,-13 11 0,2 1 0,-2 1 0,12-9 0,0-1 0,0 1 0,1 1 0</inkml:trace>
  <inkml:trace contextRef="#ctx0" brushRef="#br0">19038 8753 8296,'-40'-20'0,"0"5"-355,0-2 0,5 6-117,4 2 676,-3 6 0,5-7 428,-2 5 1,-3 2-246,-2 8 0,-3 2 25,-1 7 1,-1 1-262,1 2 1,-5 4-3,1 6 0,3 6 13,6 3-213,5 9 1,-3 4 116,6 9 0,5 6 10,10-26 0,1 0 0,3 1 0,0 0-306,-2 5 1,2 1 0,3-1-1,1 0 227,1 1 0,2 0 0,0 3 1,0 1 29,1-2 0,0 0 0,3 3 0,2 0 7,0-3 1,3 0 0,4 0-1,3 0 8,4-6 1,2-2-1,2 1 1,2-2-33,3-3 0,2-3 0,2-3 0,2-3 10,1 0 1,1-3 0,2-4 0,0-2 25,-2-2 0,0-3 0,36 3-11,-35-12 0,2-2 0,1-3 0,2-2 44,6-1 1,2-3-1,2-3 1,-1-3-47,-3-3 1,-2-2 0,-1-1 0,-2-1-103,0 0 1,-1-2 0,-2-1 0,-1-1 73,4-4 1,-1-1 0,-4 1 0,-1-1 33,-2-1 1,-3-1-1,-4 0 1,-2-2 109,14-28 0,-12-2 77,-10 1 0,-9 3-72,-4 7 1,-5-6-48,-5 1 1,-4-7-428,-9-3 1,8 31-1,-1-2 273,-1-1 1,-2 0 0,-4-6 0,-2-1-248,1 4 0,-2 1 0,-5-2 0,-2 2 183,2 3 0,-1 2 0,-3 0 0,0 2-23,3 3 1,0 1-1,-2 4 1,0 2 225,-25-15 0,-2 13-231,-11 14 1,-4 19 20,31 3 0,0 4 0,0 5 0,1 3-109,0 4 1,2 4-1,-1 0 1,3 3-176,1 3 0,0 1 0,1-1 0,1-1 1,0 1 0,1 2 401,1 0 0,0 0 0,1 0 0,0 1 0,0 2 0,0 0 0,0 1 0,0-1 0</inkml:trace>
  <inkml:trace contextRef="#ctx0" brushRef="#br1">13547 6081 8371,'-21'-6'-524,"2"5"1,7-4 64,3 10 0,1 2 1079,4 7 0,-4 6-297,-5 7 0,-6 8-110,-4 9 1,-4 4-275,-4 6 0,1 0-422,-6-1 1,7-5 147,-3-3 1,5-5-38,5-4 372,-3-3 0,10-7 0,-5 1 0</inkml:trace>
  <inkml:trace contextRef="#ctx0" brushRef="#br1">13359 6336 8371,'40'-33'-483,"1"7"0,-7 2 241,-3 10 1,2-1 512,-2 11 0,1-1-90,-5 5 1,-2 0-226,-3 0 1,2 5 70,-6-1 0,0 7-217,-5-2 1,-1 3 30,-3 1 1,-3 1-118,-6-1 0,0 0-122,0 1 398,-12-1 0,-3 1 0,-11-1 0</inkml:trace>
  <inkml:trace contextRef="#ctx0" brushRef="#br1">13601 6309 6838,'0'14'621,"0"4"-326,0 0 0,0 10 105,0-1 1,1 13-97,4 0 1,-4 10 127,4-1 1,-2 5-123,1 4 1,-2 15-533,0-31 0,0 1 0,1 0 0,0 0 331,-1 2 0,0 0 1,3-5-1,1 0 14,-1 3 1,-1-1 0,3 33-179,-2-35 1,-1 1-1,4 30-86,1 1 0,1-11-175,-5-7 1,4-4 234,-5-9 1,5 0-76,-5-9 1,5-2 64,-4-8 0,4 2 188,-5-6 1,5 0-506,-4-5 1,5 0 583,-1 1 0,3-1 1,2 1-1</inkml:trace>
  <inkml:trace contextRef="#ctx0" brushRef="#br0">2672 12740 14280,'-5'-9'-4945,"1"0"4206,-7 6 902,4-9-260,-1 11 1,-4-11 0,5 4 0</inkml:trace>
  <inkml:trace contextRef="#ctx0" brushRef="#br0">2591 12660 12437,'-7'0'-2296,"-5"0"2029,10 0 1,-5 1 472,2 3-2,4-2 1,-7 5 91,4-2 93,2-4 1,-4 7 162,6-4 36,0-2-491,0 10 0,0-9 178,0 6-302,0-6 0,2 4-180,2-2 0,2-2-868,3 6 924,3-6 0,-4 8 1,5-3-1</inkml:trace>
  <inkml:trace contextRef="#ctx0" brushRef="#br0">3370 11706 15769,'-27'-12'-2024,"4"-1"1416,1-9 1,6 2 530,-2 7 1,1-1 391,-1 1 1,2-1-327,-6 1 65,5 6 1,-8-4 134,3 7 1,-4-5-454,-1 4 0,-4 1 212,0 4 0,-11 1 287,2 4 0,-4 2-50,4 7 1,0 1 58,0 2 1,-2 6 44,-3 8 0,-3 3-314,-5 7 1,-7 1 133,29-20 1,-1 0 0,1 2 0,0 0 9,1 2 0,1 2 0,1-2 1,1 1 18,-13 27 1,4-6-33,14-3 0,4-8-131,9-1 0,3-6-271,6 1 1,7-9-152,7-4 1,5-3 76,8-2 0,4 1 68,1-1 0,4-4 38,-5 0 0,5 0 496,-5 5 0,-4 5-458,-5 3 1,-5 5 239,1 5 0,-10-1 103,-3 9 1,-4-3 245,-1 8 0,-1-2-136,-4 2 1,2-3-68,-5 3 0,3-5-22,-4-4 0,6 3-187,-1-4 1,2 4 193,2 1 0,0 1-118,0-1 1,2-3-32,2 4 0,-1-4-25,6 8 1,-4-4 84,3 0 1,-3 0-9,4 4 1,-5 0 205,5 9 1,-4-2-201,4 10 0,-5-3 260,5 3 1,-4-10-300,4 2 1,0-5-204,4 1 0,-3-4-885,4-6 0,-4-4 522,8 0 1,3-8 550,1-1 0,4-5 0,1-4 0,3 2 0,5-4 0,7-4 0</inkml:trace>
  <inkml:trace contextRef="#ctx0" brushRef="#br0">4363 12525 11731,'-12'-6'-559,"3"-3"1,-1 2 174,5-2 454,1 6 25,4-3 85,0 6 1,1 0-199,4 0 1,-2 1-59,6 4 0,0 2 35,4 7 1,1-1-105,-1 1 1,2-5 57,3 0 0,1-6 51,4 1 1,7-2 252,-4-2 0,10 0-42,0 0 0,7-2 18,2-2 0,4 2-54,-4-2 0,4-2 278,-4 1 1,0 1-104,-5 4 0,0 0-136,1 0 0,5 1-115,3 4 1,9 1-295,5 3 0,-3 1 174,-2-6 1,-3 5-200,-1-4 1,-1 1 135,1-2 0,6-2-30,2 2 1,0-2 132,0-2 0,1 0-110,4 0 1,-7-5 206,-7 1 1,1-5-81,-5 4 0,8-1 48,1 2 0,6 1-26,-1-6 0,1 6 18,-1-1 0,-4 1-133,-5-2 0,-5 4 96,1-4 1,5-1-163,8 2 1,-2-5 119,1 4 0,-5-4-46,1 5 1,-3-5 126,-1 4 0,-6-5 0,-3 1 0,2 2 27,3-2 1,2 4 14,1-4 1,0 5 99,-4-5 1,2 6-76,-7-2 1,1-1-14,-5 2 0,1-2 9,-1 1 1,2 4-192,3-3 0,-2-2 155,6 1 1,0-4-168,5 5 1,-6-5 44,-4 4 0,-2-4 44,-1 5 0,-6-1-26,1 5 1,-6-4 15,1-1 1,2 1 80,-2 4 0,7 0-65,-2 0 1,-1 1 122,6 4 0,-6-4-115,6 4 1,-1-4 4,-4-1 1,-3 5 3,-2-1 1,2 1-1,-2-5 0,0 0 136,-4 0 1,2 0-134,2 0 0,2 1 110,3 4 0,2-4-86,-2 4 1,3-4-95,1-1 0,0 0 84,1 0 1,-2 0 7,-4 0 1,3 0-69,-7 0 0,6 0-16,-1 0 0,3 0-12,1 0 1,2 0 52,3 0 0,1-4-16,3-1 0,3-1 12,-2 2 0,-4 2 83,-1-2 0,-2 1-77,2-2 1,-4 4 4,4-4 1,4-1-2,5 2 0,0-2-117,4 1 0,-4 4 93,-5-3 0,-1 2 21,-4 2 1,-3 0-27,-1 0 0,2 0 29,-2 0 0,0 0-26,5 0 0,3 0-34,1 0 0,2 0-12,-2 0 0,-1 0 18,-4 0 1,-6 0-4,2 0 1,-7 0 56,3 0 0,-5 0-31,5 0 0,4 0 279,5 0 0,0 0-267,-5 0 1,5-1 178,-1-4 1,-3 4-56,-6-4 0,-5 4 15,2 1 1,0 0-102,0 0 0,-2 0-3,-8 0 0,3 0-78,-2 0 1,2 4 105,2 1 0,4-1-124,1-4 1,-3 2 88,-6 2 1,2-3-57,-2 4 1,2 1 26,2-2 0,-6 1 9,-3-5 0,1 1 14,-1 4 0,0-4 1,-5 4 1,1-4 102,-1-1 0,-4 2-94,0 2 195,0-2-183,4 4 1,-4-6 184,0 0-180,-6 6 1,5-5 27,-4 4-166,-2-4-359,4-1-328,0 0 0,0 2 399,2 2 0,4-2 394,-3 2 0,3 4 0,2-1 0</inkml:trace>
  <inkml:trace contextRef="#ctx0" brushRef="#br0">4860 13814 8396,'0'-13'-335,"0"-1"0,0 1 422,0-1 0,6 5 99,3 0 1,4 2-132,5-2 0,-3-1-180,3 5 0,-3 1 46,-2 4 1,1 0 89,-1 0 0,2 0-39,3 0 0,-3 1 30,3 4 1,3-2-44,1 6 0,-1-5 69,1 5 0,5-5 23,5 5 1,-1-6 119,-4 2 1,4-4-143,1-1 1,-1 0 110,-4 0 0,4 0-87,0 0 0,1 0 180,-5 0 1,-5 0-108,0 0 0,1 0-25,4 0 1,-1 0-59,1 0 1,0 2 4,0 2 0,1-1-11,4 6 1,-4-4-116,3 4 1,2-5 62,-2 5 0,-2-4 48,-2 4 0,-8-6 11,8 1 1,-3-2 20,3-2 0,-5 0 1,0 0 0,-1 0-12,2 0 0,2 0 14,-3 0 1,4 0-20,1 0 0,4 0 5,0 0 1,5 0-22,-5 0 1,7 0 18,-3 0 0,0 0-97,1 0 1,-5 0 59,5 0 1,-6 0-9,1 0 1,-1 0 28,1 0 1,-3 0-3,4 0 1,2 0 9,2 0 0,3 0 6,1 0 0,0 0-78,0 0 0,1 0 60,-1 0 1,-1 0-37,-3 0 0,1-2 24,-6-2 0,1 2-5,-6-2 1,1 2 11,0 2 0,0-4-4,0-1 1,0 1 11,0 4 0,4-2 8,0-2 1,5 2 54,-5-2 0,2 1-63,-2-2 1,-2 4 31,2-4 1,-3 4-60,-1 1 1,-1 0-3,-4 0 1,2 0-10,-6 0 1,4 0-11,-4 0 0,4 0 17,-4 0 0,6 0-9,-1 0 0,1 0-33,-2 0 1,3 0 36,-2 0 0,3 0 19,6 0 1,-4 0 6,3 0 1,-2 0 5,-2 0 0,4 4-21,0 1 1,1-1 3,-5-4 1,-1 0-2,1 0 0,0 0 2,0 0 0,0 0 20,0 0 1,-1 0-20,1 0 1,2 0-113,2 0 0,-1 0 152,6 0 0,-1 0 103,6 0 1,-5 0-127,-1 0 1,0 0 10,0 0 1,-2-4-30,-6-1 1,0 1 17,0 4 1,4 0-70,0 0 0,2 0 71,-1 0 1,2 0-87,6 0 1,1-5 59,-1 1 1,0-2-14,0 1 0,-4 4 10,0-4 0,-5-1 15,5 2 1,-6-6 60,1 1 1,-2 1-66,-3-1 0,6 2 126,-1-2 1,6-2-109,-1 7 0,-1-5 60,0 4 1,1-1-69,4 2 0,-4 3 0,0-4 0,-6 4-16,1 1 0,-1-5-112,1 1 0,-2-1 61,2 5 1,-3 0-146,-1 0 0,0 0 111,0 0 0,4 0 35,1 0 1,0 0 118,0 0 1,-2 0-71,5 0 0,-5 0 12,2 0 1,-4 0 37,-1 0 1,0 0 26,-1 0 0,-3 0-77,-1 0 1,-4 0 22,4 0 0,-1 0-53,2 0 0,2 0 44,-3 0 0,4 0-6,1 0 1,1 0 38,3 0 1,-1 0 11,6 0 0,-2 0-32,2 0 1,1 0 11,-5 0 0,4 0-29,-5 0 1,0 0 3,-4 0 1,0 0-154,0 0 1,0 0 149,-1 0 1,3 0-71,2 0 1,0 0 5,10 0 0,-7 0-4,11 0 0,-8 0 33,3 0 0,1-1 8,-6-4 1,0 4 110,1-4 1,-7 4-114,3 1 0,1 0 102,-2 0 1,2 0-76,-2 0 0,3 0 16,7 0 0,-4 0-27,3 0 1,-2 0-10,6 0 1,-6 0 2,-3 0 0,0 0-12,0 0 1,3 0 56,-7 0 0,6 0 8,-1 0 1,3 0-24,1 0 1,7-5-13,2 1 0,1-1-28,0 5 1,2 0 8,-3 0 1,-3-1-7,-1-4 0,-3 4 9,-2-4 0,6 4-11,4 1 1,6 0-66,3 0 1,3 0 106,-4 0 0,1 0-4,-6 0 1,2 0-16,4 0 1,-3-5 57,7 1 1,4-1-249,5 5 1,-34-2 0,0 0 251,33-3 0,1 0-18,-5 0 0,3 4-29,-32-2 0,0 1 1,1 1-1,0 1-24,6-1 0,-1 2 1,-4-1-1,-2 0 40,38 0 1,0 0-53,0 0 1,-36 0-1,1 0 26,1 0 1,1 0 0,-2 0 0,0 0-55,1 0 0,1 0 1,-2 0-1,-1 0 25,36 0 1,-36 0 0,0 0-5,0 0 1,1 0 0,-1 0 0,0 0 47,3 0 1,-1 0 0,1 0 0,-1 0 0,-1 0 0,-1 0 1,0-2-1,-1-1 88,33-1 0,1-2-110,-36 3 1,2 1-1,2 1 1,0 1 128,-3-2 1,0-1 0,2 2-1,-1-1 92,28-2 0,-3 2-139,-10-2 0,4 1 27,0-2 0,6 4-32,-1-4 1,-3 4-24,-2 1 1,-7-5-25,-2 1 1,-10-2-260,1 1 0,-9 4 68,1-3 0,-4-4-2,-1-1 1,-6 2-61,-3-2 1,0 0 404,-5-5 0,3 1-235,-7-1 0,-3 1 186,-1 0 0,-4-1-245,-1 1 1,0-1 13,0 1 1,0-2-12,0-3 1,0-1 44,0-4 1,0-4-258,0 1 1,0-1 122,0-5 0,-1 3 67,-4-3 0,-4 4 77,-9-3 1,2 2-2,-6 2 1,-1 2-80,-4 3 1,1-4 21,-1 4 0,-2-2-113,-2 2 1,-8-4 132,-6 4 1,-7 1-111,-1-1 1,-1-1-58,-4-3 1,2 3 242,3 1 0,-1-1-66,0-3 0,-4-1-154,0 0 1,-12 0 204,34 13 0,0 1 1,-2 0-1,0 1 13,0 1 1,0-1 0,1 0 0,1 1 80,-31-7 0,-3-5-89,32 14 1,0 0-1,-1-2 1,0 0 38,-5 2 1,-1 0 0,1 0 0,1 0-37,0 2 1,1 1 0,1-1-1,0-1 25,3-1 1,0 0-1,0 1 1,-2 1-198,-4-2 0,-1 0 0,3 1 0,0 1 183,0 0 1,-1 1-1,4 1 1,1 1-5,0-1 1,0 1 0,0 0 0,0-1-1,-3-2 1,1 1 0,-1-1-1,0 2 22,-2 0 0,1 1 0,4 0 0,0 2-226,-38 2 0,6 0 337,2 0 1,0 1-113,-4 4 1,2 2 16,32-1 1,0 2-1,-32 9-24,-2 1 1,13 6 14,0-1 0,10 3-40,-9 6 1,6-4-99,-6 3 1,1 2-9,-1-1 0,7 5 105,-3-1 0,7 4 57,2 5 0,2-4-73,11 4 1,-1-3 238,2-2 1,3 5 0,-4 0 1,4-1-98,1-3 0,6-1 28,3 0 1,5 5 18,4 0 0,-1 1-140,5-1 1,2-3 295,8 2 0,7-2-374,5-2 0,7 1 86,-1-1 1,7-4-141,1 0 1,5-7 109,-5 3 0,6 0-8,-1 0 1,6 4-7,7-5 1,6 5 62,12-5 0,1 0-56,-1-4 0,-5-4 13,1-1 0,1-4 75,8 4 0,-33-13 0,2-1-73,4 1 1,0 0-1,-1-2 1,1 0 31,2 1 1,0-2 0,-3-2-1,0-1-93,5 0 0,1-1 1,1-1-1,1-1 107,3 1 0,2-2 0,-1-2 0,0-1-257,-3-2 0,1-2 1,2 0-1,1-3 243,1-2 1,1-1-1,0 0 1,0 0-25,-1-1 1,0-1-12,-1-1 0,-1-1 0,-1-4 0,-1-2 33,2-1 1,0 1 0,-2 0 0,-1 0 0,2-1 1,-2 1 0,-4 2 0,-1-1-24,-3-1 1,-1-1-1,0 2 1,0 1-205,1-2 1,0-1-1,1 1 1,-1-1 180,-2-2 1,-1 0-1,-3 0 1,0 0 21,-5 1 0,-1-1 0,-2 0 0,-1 0-119,24-27 1,-8 0 240,-6 1 1,-6 3-364,-7 1 1,-7 5 36,-7-6 1,-7 0-260,-10-9 0,-11 3 225,-12-7 0,7 32 1,-4-1 14,-1-2 0,-3 1 0,-9 2 0,-4 1-266,-2 0 1,-3 2 0,-10 0 0,-3 2 227,-7 1 1,-2 1 0,15 7 0,-3 0-1,0 2 247,-2 0 0,-2 2 0,-1 1 0,-3-2 0,-2 2 0,0 0 0,-6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11104 3554 8316,'-12'-1'-110,"2"-4"1,-2 2-105,2-7 1,4 5 546,1-4 375,-3 6-383,7-4 32,-12 7-429,12 0 64,-6 0 44,7 13 0,0-2 93,0 13 1,5-5 13,0 4 0,1 1-7,-1 5 0,-2-1-60,6 0 1,-1-4-27,2 0 0,2-2-1,-2 2 1,-2 1 14,1-6 0,1 0-166,4-5 1,-5 0 99,1 1 1,-1-8-30,6-2 0,-1-3 78,0-2 1,2 0-5,3 0 1,-3 0 5,3 0 1,-4 0 6,0 0 1,-1 0 0,0 0 0,0 0 15,0 0 0,1 4-67,-1 1 0,5 2 50,0-3 0,1-2-108,-1 3 0,-1 1 44,5-1 0,1-1-9,4-4 0,7 0 27,3 0 0,3 0-11,2 0 0,1 0 25,3 0 0,-2 0 3,2 0 0,-1 0 68,1 0 0,-7 0-72,2 0 1,-2 0 33,3 0 0,4 0-37,0 0 0,7 0 1,-2 0 0,4 0 10,0 0 1,-3 5-8,-1 0 0,-7 0 9,3-5 1,2 1-3,3 4 0,5-4-21,8 4 0,1-3-270,9-2 0,-4 0 296,-1 0 1,-3 0-26,3 0 0,5 0-5,-31 0 0,0 0 0,-1 0 1,-1 0 9,2 0 0,0 0 0,-1-1 0,-1 0-1,0-1 0,-1-1 0,2 3 0,-1-1-4,2-1 0,0-1 0,2 2 0,-1 1 1,4-1 1,0 2 0,-1-1 0,0 0-225,-2 0 1,1 0 0,0 0 0,0 0 220,-3 0 0,0 0 1,8 0-1,0 0-40,-1 0 1,0 0 0,2 0 0,0 0 28,-4 0 1,-1 0-1,1 0 1,0 0-3,-1 0 0,1 0 1,5 0-1,1 0-4,1 0 1,0 0 0,-1 0 0,0 0-269,-2 0 1,1 0 0,0 0-1,0 0 265,4 0 0,1 0 0,1 0 0,1 0 2,-1 0 1,1 0 0,4-1 0,-1 0 36,-3-1 1,0-1 0,4 0 0,2-2-32,5-1 0,1-2 1,-9 1-1,-1 0 79,2 0 1,1 0 0,0 0 0,0 1-346,7 1 0,-1 1 1,-3-3-1,-1 1 307,-5 1 1,0 1-1,3 0 1,0 1 10,0 1 1,-1-1 0,1 2 0,0 1 6,-3 0 1,0 0-1,3 0 1,-1 0-29,-4 0 1,-1 0-1,4 0 1,0 0-3,1 0 1,1 0-1,-2 0 1,-1 0-63,-2 0 0,-1 0 0,1 0 0,-1 0 63,6 0 0,-1 0 1,-2-2-1,-1-1-86,-4 1 0,0-1 1,4 1-1,0 0 50,-1 1 0,0 2 0,0-1 0,0 0-6,3 0 0,-37 0 8</inkml:trace>
  <inkml:trace contextRef="#ctx0" brushRef="#br0">20359 3834 8489,'4'0'0,"54"-3"-5,-2 1 0,-1-1 0,1 1 3,0 2 0,1 0 1,4-2-1,0-1 36,-1 1 1,-1 0 0,-1-1 0,-1 1-44,-7 2 1,-1 0 0,4 0 0,0 0 26,2 0 1,-1 0 0,2 0 0,-1 0-14,0 0 1,-1 0 0,-1 0 0,0 0-1,-3 0 0,-1 0 0,2-1 0,1 0-4,2-1 0,1 0 0,-2 1 1,1 0-3,3-1 0,0-1 0,-3 2 0,0 1 7,-5 0 0,1 0 0,5-1 0,1 0-2,0-1 1,1-1-1,2 3 1,-1-1-83,-1-1 0,0-1 0,-1 0 0,0 0 71,3 1 1,1-1-1,-2-2 1,1 1 2,5 1 0,0 1 1,-5-3-1,-2 0-3,-2 3 1,-1 0-1,6-3 1,0 0-1,4 3 1,0-1 0,1 0 0,-2 0 25,-3 1 1,-1-1 0,-1 2 0,1-1 5,-2-2 0,0-1 1,0 2-1,2 1 2,8-3 0,-1 1 1,-7 1-1,-1 1 5,-4-3 0,1 0 0,5 3 0,0 0-3,1-3 1,1 0 0,2 3 0,-1-1-15,-4-1 1,0-1 0,0 3-1,1 1-3,-1-2 1,0 1 0,-1 0 0,1 1-11,7-2 0,1 1 0,-7 1 0,-2 1-4,-3-3 0,-1 1 0,1 1 1,1 0-14,3 1 0,0 0 0,1 0 0,-1 0-6,0 0 0,0 0 0,-2 0 0,-2 0 13,-5 0 1,0 0 0,5 0 0,2 0-4,2 0 1,1 0-1,-3 0 1,-1 0 6,1 0 0,0 0 0,-5 0 0,0 0 109,0 0 1,1 0 0,2 0 0,2 0-50,0 0 1,-1 0-1,0 2 1,-1 1-56,-3-1 0,0 1 0,-1-1 0,-1 0 71,0-2 0,0 0 1,0 2-1,1 1-57,1-1 1,0 1-1,-2 2 1,-2-1-4,0-1 1,-1-1-1,0 1 1,-1 0 21,-3 0 0,0-1 1,0-1-1,0 0-6,5 1 0,-1 0 0,-1 0 0,0 0 10,-1 0 1,0 0-1,-3-1 1,0 0 399,29 4 1,0-4-381,0-1 1,0-1 25,0-4 1,-6 2 106,-4-7 1,-4 1-55,-5-5 0,-4 4 502,-10 1 0,1-6-480,-6-4 0,-4-1 669,-5 1 1,-7 2-660,2-7 1,1 0 468,-1-4 0,-1-2-652,-9-3 0,2-4-56,-6-5 1,0-7-153,-5-3 0,0-4-203,0-1 0,0 1-491,0-1 1,-2-7 403,-3-2 512,-9-3 0,2 1 0,-7 0 0,-3-3 0,-4-2 0,12 35 0,0 0 0</inkml:trace>
  <inkml:trace contextRef="#ctx0" brushRef="#br0">21327 4109 8519,'-14'6'0,"1"8"-117,4 10 252,-4 3-26,12 1 285,-12 7-1012,5 7 790,0 15-854,-5 8 7,6 0 361,-8-2 126,1-6 0,-3-8-122,2-6 1,-2-7 52,8-8 0,-4-6 257,-1-3 0,-7-3 0,-1-2 0</inkml:trace>
  <inkml:trace contextRef="#ctx0" brushRef="#br0">20943 4521 8507,'-6'-6'-143,"-4"6"1,2 12-462,-1 12 287,0 9 535,1 3 0,0 7 424,3 0 0,3-2-463,-2-3-48,2-4-33,2-12 1,6-1 71,4-7-50,3-6-12,1-2 1,6-13 31,4-8 0,9-5-172,5-9 0,3-5-283,2-4 0,1-3 23,3-2 1,-2 0-1,4 1 1</inkml:trace>
  <inkml:trace contextRef="#ctx0" brushRef="#br0">22720 4379 8521,'-28'-43'178,"12"7"119,7 3 1,9 2-47,9 3 1,7 4-91,12 1 0,2 5 5,4-1 0,7-1-151,6 1 0,7 0-576,-2 5 1,11-2 35,8-3 1,-26 8-1,2 0 424,6-3 0,3-1 1,2 1-1,1-2 139,1 0 0,3-1 1,9-1-1,1 0-437,3-4 0,0 1 0,0 3 0,0 1 396,-1 3 1,1 0-1,0 1 1,0 1 82,0 4 0,0 2 0,-3-3 0,-1 2-283,-3 4 1,-1 1-1,3 0 1,-1 1 255,-3 2 1,-1 3-1,-1-1 1,1 3-124,-2 3 1,0 1 0,-6 1 0,-1 2 109,-4 2 0,-2 3 0,2 0 1,-1 2-9,-2 3 1,-1 1 0,1-2 0,0 0 65,-7 2 0,-1 0 1,0 0-1,-2 1-29,-4-2 0,-1 1 1,1 2-1,1 0-11,1-2 1,0 0-1,-2 1 1,0 0 1,2-3 0,0-1 1,1 3-1,0-1-66,-1-1 1,-1-1 0,-1-1 0,-2 1 693,27 22 1,-8-2-868,-6-8 0,2 0-53,-2-5 0,1-5-83,-6-4 0,-5-4 726,-4 0 1,-9-1-1252,-5 0 1055,-10 0 0,-12 0-215,-16 1 0,3-7 0,-11-2 0</inkml:trace>
  <inkml:trace contextRef="#ctx0" brushRef="#br0">26303 4677 8280,'-22'14'0,"3"-4"-82,10-1 278,2 1 1,9 4 420,3 0 1,6 2-284,12 3 0,7-2-143,13 7 0,11-5 3,3 5 0,3-7-24,-3 2 0,1-3-385,4-2 0,-2 0 339,6 1 1,-6-8 15,2-2 1,-10-3 18,-5-2 0,-10-7 153,-9-2 0,-7-10-78,-12-5 1,-3-9-45,-6-5 1,-12-11-187,-7-8 1,-13-9-404,14 26 1,-2-1 0,-2-2 0,-2-2 398,1-6 0,-1-2 0,-1-1 0,1 0 0,0-2 0,1-1 0,-3 0 0,1 0 0</inkml:trace>
  <inkml:trace contextRef="#ctx0" brushRef="#br0">26829 12695 12841,'-9'-27'-2080,"-1"4"799,7 2 1012,-3 7 1,14 6 1874,6 3-1005,0 4 1,13 5-693,-3 1 1,6 8-34,8 1 0,0 0-134,9 5 1,2-3 324,-2-2 0,2-1 47,-1-4 1,2 2-19,7-6 0,6 0-515,4-5 0,10 0 343,-34 0 0,-1 0 0,37 0-252,2 0 0,-40-3 0,0 0 378,1-2 1,1 0 0,6 0 0,0-1-58,5 1 1,1 1-1,1-3 1,-1 1 2,0 1 1,-1 0-1,-2-1 1,0 0 1,1-1 1,-2 0-1,-1-1 1,0 1-10,7 0 0,0 0 1,-3 0-1,1 0-237,-1 0 1,1 0-1,-1 0 1,-1 0 260,-1-1 1,0 1-1,1 1 1,0 0 20,2 1 0,-1 0 1,-1-1-1,-1 1-1,-5 3 0,0-1 0,2-1 0,0-1-218,-1 2 0,-1 1 0,0 0 0,-1-1-108,2 3 0,-1 0 1,-1 0-1,0 0 386,-1 0 1,0 0-1,1 0 1,-1 0 146,-2 0 0,0 0 0,3 0 1,1 0-202,5 0 0,0 0 1,-3 0-1,0 0-65,-1 0 0,-1 0 1,-1 2-1,-2 1-191,32 2 0,0 0 232,-5-5 0,-3-5 79,-7 0 0,-6-4 192,-12 4 1,-8-5 762,-7 6-700,1-7 871,-13 9-1081,-2-11 602,-8 12-1032,-6-5 150,0 12 38,0 2-25,0 6 0,0-5 47,0 1 33,0-7 118,0 3 151,0-6 1,2 0 127,2 0 524,-2 0-495,11 0-249,-5 0 1,4-1-152,-2-4 1,-2 4 37,-4-4 59,-2 3-36,4 2-371,-6 0-1661,0 0 1645,0 7-153,0-6-49,0 5-350,0-6 587,0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25706 17031,'57'-28,"0"-1,6 7,-3 2,6 6,10 1,-32 8,2 0,6 1,2 1,7 0,1 1,0 1,0 0,1-1,2-1,3 2,3 1,7 0,0 0,-6 0,0 0,8 0,1 0,-5 0,0 0,4 0,1 0,-1 0,1 0,-24 1,1 1,-1 0,24 0,-1 0,-1 3,0 0,-1-3,0 1,-23 0,0 1,0 0,-1-1,0 0,-1 0,21 1,-1 0,-2 1,0-1,1 0,0 0,-3 1,-1 0,3-1,-1 0,-4-1,0-1,0-2,-2 1,-2 1,-1 1,0-2,0-1,3 0,0 0,-7 2,-2 1,-7-1,-1 1,-2 0,0-1,31-2,-2 1,-8 4,-9-2,-9 7,-11-1,-8 5,-20 0,-18 1,-15-3,-23-2,-10 2,-9-2,-9-2,-1 1,29-4,-2 0,-2 2,-2 0,-4-2,-1-1,-3 2,-2-2,-3-2,-2 1,0 1,-1 1,-6-1,0 0,-3 1,-1 0,26-1,-1 0,0 0,-24 1,0 0,22-3,-1 1,1 0,-1 0,1 0,-2 0,-5 0,0-1,-1 1,4 0,0 0,0 0,-1 2,-1-1,0 0,1 0,0-1,-1 0,-4-1,-1 1,1-1,1 2,0-1,0 0,0 0,0-1,1 1,2 0,0 0,1 0,0 1,1 0,-1-1,2-1,-1 0,-1-1,-3 1,0 0,0-1,3-1,1 0,1 0,1 0,2 0,-1 0,0 0,0 0,0 0,1 0,1-1,-1 0,-1 0,0-1,0 0,-24 1,1-1,6-2,1-1,-1 0,0 0,0-1,1-2,8 1,2 0,6 0,0 0,0 0,0 0,3-1,-1 1,2 0,1 0,6 0,1 0,4 0,0 0,-25-8,9 1,10 0,9 6,-3-5,23 6,-1-1,51 1,-4 7,29 0,5-4,9-1,-28 2,2 0,5 0,0 1,2 1,0-1,0-3,1 0,3 1,3 0,4 0,2-1,1-1,2 1,3 2,0 1,2-3,1 1,4 1,1 1,-3-3,1 0,-22 3,0 1,1 0,0-1,0 0,1 1,1 1,1 0,-1 0,-2-1,0-1,0 0,2 1,0-1,1 0,1 1,0-1,0 1,2 0,-1 1,1 1,-3-1,-1 0,0 0,1 0,-1 0,0 0,-2 0,0 0,0 0,2 0,0 0,1 0,3 0,1 0,-1 1,-3 1,-1-1,0 1,-1-1,0-1,0 1,23 1,1 0,-25 0,0 1,1-1,-2-1,1 1,-1-1,25 2,-1-1,-3-2,0 0,-2 0,-1 0,1 0,-1 0,-5 0,0 0,-2 0,0 0,-5 0,-2 0,-1 0,-2 0,-4 0,0-2,3 0,-1 0,-8 1,-3 0,33-4,-12 2,-11-1,-11 2,-7-4,-13 6,-27 0,-18 0,-15 0,-10 0,-16-5,24 2,-1 1,-4-1,-2 1,-4 2,-2 0,2-2,-1 0,-1-1,-3 1,-4-1,-1 0,-5 0,-1 1,-1 1,0 0,-2-1,-2 0,-1-2,-2 1,20 2,-1-1,1 0,-23 0,1 0,-3 2,-1 0,26-1,1-1,-2 0,-2 0,0 1,-1-1,2 1,1-1,-2 1,-3 0,-1 1,1 1,2-1,1 0,-1 0,0 0,-1 0,-1 0,-1 0,0 0,0 0,0 0,0 0,1 0,1 0,0 0,0 0,0 0,0 0,0 0,-4 0,-1 0,1 0,3 0,1 0,1 0,2 0,1 0,0 0,-25 0,1 0,0 0,0 0,25 0,-1 0,1 0,-23 0,2 0,6 0,2 0,0 0,-1 0,-3 0,1 0,8 0,2 0,1 0,1 0,6 0,0 0,1 0,0 0,1 0,1 0,0-1,0 2,7-1,1 1,-34 4,12-2,11 6,4 1,1 11,10 1,9 0,35 5,34-13,22 0,12-1,2-9,-29-1,4-1,7-2,2 0,-2 0,-1 0,2 0,1 0,5 0,3 0,7 0,1 0,-2 0,1-1,0-2,1 1,-21 1,1 1,-1-1,0 0,1-1,-1 0,3 0,1-1,-1 1,1-2,-1 1,1 0,0 0,0 1,1-1,5 0,0 0,0 0,0 1,-1 1,1-1,-2-1,1 0,-1 0,-1 0,0 0,0-1,2 0,1-1,0 0,1 0,0 0,0 1,-1-1,-1 0,1 0,1 1,0-1,0 0,-1 0,-1 1,1-1,-3 0,-1 1,1-1,-1 0,0 0,1 1,3 0,1 1,-1 0,-1 0,-1 0,0 0,-4 0,-1 0,0 1,-2-1,-1 0,0-1,1 0,1 0,-1 1,0 1,-1 1,0-1,0 1,-1-1,0 1,18 0,-2 2,-2-1,0 0,-1 0,-1 0,-6 0,-2 0,-5 0,-2 0,1 0,-1 0,-8 0,-1 0,2 0,1 0,-3 0,1 0,0 0,-1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14545 2331 8228,'-6'-7'-920,"4"-6"1057,-10 11 1,5-2 467,-2 8 0,-2 4-406,6 6-251,-6 7 169,9-5 1,-9 11 75,7-4-45,-1 11-8,5-4 1,-5 6 38,0-3 1,1 3-40,4 7 1,0 4-21,0 1 1,0 6-61,0-2 1,0 3-146,0 2 1,1 4-255,4 1 0,-3 11 252,2-2 1,-1 5-74,2-1 175,-3-2 1,6 6-148,-4-3 134,-2-3 1,2-32 0,0 1-13,-1-1 1,-1-1-1,-2 2 1,1 0 15,1 0 0,1 1 1,-1-1-1,-1 0-6,2-2 0,-1 0 1,-1 4-1,-1 1 3,3-3 0,-1 1 1,-1 6-1,0 1-824,-1 0 0,0 0 923,0 1 1,0 1-65,0 0 1,0 1 0,-1-1 0,0 1 177,-1 3 1,-1 1-199,3 5 1,-1 0 23,-2-4 1,0 0 0,0 6 0,1 0 73,0-4 0,-1-1 0,-2-2 0,1 1-308,1 4 0,1-1 0,-1-2 0,0-1 234,0-1 0,1 0 0,0 1 0,1-1-5,-4 3 0,0-1 1,3-2-1,1 1-1,-1 2 1,-1-1 0,0-4 0,0 0-4,0 0 0,1-1 2,0 4 1,-1-1 0,1 3 0,0-1-51,0 0 0,-1 0 0,-2 1 0,0-1 42,3-5 0,0 1 0,-4 6 0,1 1-57,0 2 0,0 0 0,-1-1 0,0-1 34,-1-3 0,-1 0 0,1 0 0,0 1-27,0 1 1,0 1 0,0-4 0,0 1 36,0 3 1,-1-1-1,1-4 1,0-2 38,0 0 1,0-1 0,0 1-1,1-1-29,2 3 0,-1 0 1,-1-3-1,1-1 1,2 0 1,1-1 0,-1-4 0,1 0-100,2 0 0,0-1 1,0-2-1,0 0 117,0 2 0,0 1 0,0-3 0,0 0-83,0 2 1,0 0-1,2-5 1,1 0 84,-1 1 1,1-1-75,3-1 1,-1 1-1,-3 3 1,-1 1-73,4 2 1,0-1 0,-1-1 0,-1 0 50,2-1 1,0 0 0,1-2 0,-1 0-53,-2 0 1,-1 0 0,1 0 0,0 1 83,0 0 0,-1 2-12,-1 0 1,-1 1 0,4-1 0,-1-1 39,-3-2 0,0 0 1,0 0-1,0-1-54,0 39 1,0-37-1,0 0 103,0 1 1,0 0-1,0 2 1,0-1-29,0-3 0,0 0-9,0 1 0,0 0 0,0-2 0,0 0 77,0 2 1,0 2 0,0 2 0,0 0-69,0 0 1,0-1 0,0 1 0,0 0 9,0 0 1,0-1-1,0 4 1,0 1-470,0-2 1,0-1 459,0 3 0,0-1-38,0-1 1,0-1 0,0 1 0,0-2 180,0 0 1,0-1-1,0 2 1,0 0-187,0-1 0,0-1 0,-2 2 1,-1 0-8,1 1 1,-1-1 0,1-1 0,-1-1 14,3 1 1,0-1 0,0-5 0,0 0-7,0 0 1,0 1 0,0-1 0,0 0 95,0 3 0,0 0-87,0 35 0,0-33 1,0 1-2,0-5 0,0-1 62,0 3 0,0-1-55,0-2 1,0 1 0,0 2 0,0 0 16,1 0 1,-2 0-54,-1 3 0,-2 0-88,0-4 1,0-1 117,1 3 1,-2 0 0,-1-3 0,0-1 4,1 1 0,0 0 0,-1 0 0,0 0 24,-1 3 1,-1-2 0,1-2 0,0-1 22,0 1 0,0 1 0,-6 33-16,4 0 1,-2-10 577,6-4 1,-1-4-678,1-1 103,3 0 203,-4-7 1,6-2-527,0-10 1,0-4 659,0-5 0,0-7-1906,0-3 1156,0-3-388,0-2 1,-6-6 843,-4-4 1,-15-15 0,-5-4 0</inkml:trace>
  <inkml:trace contextRef="#ctx0" brushRef="#br0">13806 15169 8228,'-14'0'0,"1"1"62,4 4 1,2 5 110,7 9 0,0 3 829,0 6-413,7 1-244,7-1 1,3 7 333,7 3-210,-7 3-242,10 1 1,-6 3 174,2 2 0,3-1-166,-7 6 0,7-6 0,3 1 1,1-4-83,8-5 1,0-15-222,4-8 1,1-11-295,0 1 284,-7-16 44,5-11 0,-9-18-66,6-12 1,-7-1-341,2-14 0,2-5 360,-18 32 0,-1-1 1,4-5-1,0-1-486,-2-5 0,2 0 1,5-2-1,3-1 98,2-7 1,2 0 0,4 0 0,2-2 466,2-4 0,1-1 0,0 0 0,2 0 0,-14 20 0,0-2 0</inkml:trace>
  <inkml:trace contextRef="#ctx0" brushRef="#br0">20446 15425 8170,'-39'-29'0,"0"-1"0,-1-1 0,0 1 0,1 3 0,2 2-209,1-2 0,1 2 0,-30-10-458,8 6 1,-1 10 875,-4 0 1,-9 5-114,31 9 1,-1 1-1,-38-7-46,39 8 1,0 1 0,-36-3-359,-5 5 1,41 0-1,-2 0 263,-2 0 0,-2 0 0,-1 3 0,-1 1 16,-4 0 0,0 1 0,2 1 1,1 1-2,-1-1 1,0 2-1,-3 2 1,0 2-178,1 2 1,0 0 0,-6 1 0,-1 0 167,-3 4 1,1 0-1,5 0 1,1 0-245,1 2 1,-1 1 0,0 2 0,-2 1 283,-4 1 1,-1 0-1,4-1 1,2 1 82,1-1 1,1 2 0,2-1 0,0 1-18,-1 3 1,2 2-1,0 2 1,0 1 72,-1 3 0,0 0 0,4 1 1,1 0-164,2-2 0,0 1 1,7-1-1,2 1 98,2 2 1,2 0-1,2-2 1,1 0-15,3 2 1,0 1-1,2-1 1,1 2-46,3 3 1,2 0 0,1-2-1,1-1-13,3 1 1,2-1 0,1-1 0,1-1 10,0 36 0,6-36 0,2 0-22,5 5 1,2 0 0,1-1-1,3-1 25,6 3 0,1-2 0,2 0 0,0-1 7,5 0 0,0 0 1,-2-4-1,2 0-28,1 0 0,2-2 0,2 3 0,3-1 4,5 2 0,2-1 0,3-1 0,1-1 14,6 1 1,2-2-1,-2-5 1,0-2 0,-2-1 0,1-1 1,4-4-1,2 1-44,0 1 1,1 0-1,2-5 1,2-1 32,3 2 0,0-2 1,1-2-1,0-1-45,-2 2 1,1 0-1,6-3 1,2-2 71,1 1 0,0-2 0,1-1 0,0-3-1,-4-4 1,1-1 0,8 2 0,1 0-18,-2-3 0,0-2 0,4-1 1,-1-3-2,-5-3 0,-1-2 0,-20 2 0,1-1 1,0-1 1,24-5 0,1-2 0,-25 4 0,0-1 0,0 0-116,22-6 1,0-2-1,-24 6 1,1-2 0,0 0 136,-1 1 1,1 0-1,-2-2 1,0-2-1,0 0 1,-1-1-3,19-8 1,-1-1 0,-19 6-1,-1-1 1,1 0 51,22-11 1,0-1-1,-4-4 1,-1-1-40,-4 1 1,-1-1 0,-3 3 0,-1-1-127,-2 2 1,-1-2 0,1-2 0,-1-1 110,-3 0 1,-2-2 0,-1-2-1,-3-1 9,-6 3 0,-2-2 0,-4-1 1,-3-1-60,-5 4 0,-3-2 1,-2-4-1,-2-1 56,0 2 0,-3-1 0,-2-4 0,-3 0-53,-2 2 0,-2 0 1,-2-2-1,-2 1 8,-3 3 1,-3 0 0,-2-4 0,-2 1-11,-3 3 0,-2 0 0,-2-1 0,-3-1 31,0 2 0,-2 1 0,-3 2 0,-3 1-3,-1 0 1,-3 2-1,-6 1 1,-5 2 38,-5 2 1,-3 2 0,-1 0 0,-1 1-39,0 7 1,-2 2 0,-5-3 0,-1 3-56,3 4 0,-2 3 0,-11-1 0,-4 3-5,1 2 0,-3 3 0,19 7 0,-1 1 0,0 0-126,0 1 1,0 0 0,0 3 0,-5 3 0,0 2 0,-2 2 19,-4 2 1,-2 2-1,-1 1 1,-5 3-1,-1 1 1,0 3-14,1 3 1,1 1 0,-2 2 0,12-5-1,-1 2 1,-2 0 0,2 1 167,1 1 0,0 1 0,0 0 0,-1 0 0,-2 0 0,0 1 0</inkml:trace>
  <inkml:trace contextRef="#ctx0" brushRef="#br0">23744 5132 8243,'-8'-6'230,"-3"3"178,6-7 1,1 5-131,4-4 1,6-1-1,3-4 0,10 0-110,5 0 1,5-5-108,4 0 0,-3-5-179,3 5 1,2 2 135,-2 7 0,-6-1-137,-8 7 0,0 0 101,-5 9 0,2 9-84,-12 10 1,-5 11-52,-9 8 1,-9 5-91,-4 9 1,-6 0-227,-4 0 0,-2-2 205,-3-3 0,4-4-354,5-10 0,-2-5-13,2-9 631,-2-4 0,8-12 0,-5-2 0</inkml:trace>
  <inkml:trace contextRef="#ctx0" brushRef="#br0">23616 5217 8243,'14'-4'-618,"1"-1"1,0 5 1356,4 5 1,3 6-202,7-2 0,1 9-116,3 1 1,-1 4-344,6-4 0,-5 0-253,5-5 1,-7-1-200,2-4 1,-3-2 372,-1-7 0,-1 0 0,1 0 0</inkml:trace>
  <inkml:trace contextRef="#ctx0" brushRef="#br0">24299 4734 8126,'7'0'492,"0"6"-255,-7 4 1,-7 4-31,-2 5 1,-5 8-385,-5 6 1,-3 2 154,-7-2 1,1-1-80,-1 5 1,3-7 84,2-1 1,8-7-900,7-8 153,5-6 257,-2-2 0,12-7 505,4-4 0,4 2 0,5-6 0,-3 5-35,3 0 1,1 4 37,-1 4 0,0 9 263,-5 6 1,1 8-128,-1 1 1,-5 1 607,1 4 1,-7 2-199,2-2 1,-4 6-26,-1-1 0,0-1-195,0 0 0,0 0-312,0 1 0,0 1-314,0-6 0,0-6 263,0-8 0,0-3-458,0-2 390,0-6 1,0-10-476,0-12 0,0-6 220,0-9 0,0-7-269,0-7 0,0-1 626,0-8 0,0-7 0,0-5 0</inkml:trace>
  <inkml:trace contextRef="#ctx0" brushRef="#br0">24341 4791 8126,'14'-21'0,"1"7"0,4 2 159,0 7 1,0 0 45,-5 5 1,-5 0-42,1 0 0,-7 2-209,2 2 1,-5 9 150,-5 6 1,-3 6-248,-6-1 0,-5 3 84,0 1 1,-5-1-225,5-3 1,0 1-219,5-6-4,6 0 226,2-11-2,6-2 1,6-12 82,4-4 0,7-2 51,2-2 0,1 4 178,-1 1 1,2 5-83,3 0 0,1 2 334,-6 2 1,0 6 1,-5 4 0,-1 10 3,-4 9 1,-3 6-95,-6 7 1,-6 2 57,-3 4 1,-4-2-42,-1 6 0,0-8 18,-1-1 0,3-7-235,2-8 1,2-1 87,4-3 0,2-8-279,-3-7-177,4-6 94,7 4 0,0-14 75,4-2 1,-2-10-52,-4-5 0,-2 2-240,3-1 1,-4 4 241,-1-5 0,0 5 180,0-5 1,0 7 71,0-2 492,0 9-330,0 4 390,7 6 1,-1 11-181,4 3 0,-3 5 6,-2 0 0,-3-1-50,2 5 0,-2-4-46,-2 5 1,2-5-332,2 5 1,-2-5 112,3 4 0,-4-5-231,-1 1 1,0 1 93,0-1 1,-4 5-88,-1-5 1,0 0 3,5-5 0,-5 0-295,1 0 113,-1-6 270,5-1 0,1-7 121,4 0 1,3-8-110,6-7 0,2 1-2,3-5 1,-3 2 29,3-2 0,1 2-182,-1-7 1,2 2-53,-2-2 0,-2-3-178,7 4 0,-5-9 440,4-1 0,-5-7 0,2 4 0</inkml:trace>
  <inkml:trace contextRef="#ctx0" brushRef="#br0">24867 4734 8126,'0'-22'-233,"0"3"0,0 8-47,0 1 1200,7 7-159,-6-3-637,12 12 0,-10 7-48,6 6 1,-5 1-147,0-1 0,-2 4 110,-2 5 0,-2-4-174,-2-1 0,0-1-13,-5 2 1,6-3-50,-2-7-57,-3 0 173,7-6 1,-6-3-45,7-10 0,0-9 87,0-10 1,2 2 7,3-2 1,-2 5 46,6-4 0,1 5 17,4-1 0,2 5 113,3 5 0,-4 2-87,4 7 1,-3 0 55,-2 0 0,-1 2-83,-3 3 0,-4 3-17,-6 6 0,0 2-13,0 2 0,-8 3-11,-6 3 0,-2 3-2,-8-4 0,1 4-15,-6 2 0,1-1 7,-1 0 0,1-1-3,-1-3 0,7-4 87,3-5-61,4-1 186,7-6 1,3-2-155,10-6 0,4-8-42,10-6 1,2 0-91,2-5 0,4-2-200,-3 2 1,7-6-169,3 1 0,4 4 165,-5 1 0,5 3-129,-5 2 426,0 6 0,-11-5 0,-1 5 0</inkml:trace>
  <inkml:trace contextRef="#ctx0" brushRef="#br0">25052 5232 8126,'10'0'0,"-1"0"0,1 0-530,4 0 1,2-8 261,3-6 1,-4-1 210,4-4 0,2-3 50,-2-1 1,0 2-2,-5 2 0,0 3 27,0 2 1,-6 5-23,-3-1 12,3 7-9,-7-3 0,4 7-163,-10 4 1,2-2 162,-6 7 0,-1-1 0,-4 5 0</inkml:trace>
  <inkml:trace contextRef="#ctx0" brushRef="#br0">25123 5061 8126,'-8'-8'-482,"2"-4"539,0 10 84,4-4 18,-11 12 0,7 2-13,-3 6 0,-2 0 30,6 0 1,-5 1 17,6-1 0,-6 0-132,5 0 1,-6 2 66,2 3 0,-2-2-167,1 7 0,-4 0 105,0 4 1,0-1-153,-5-3 1,-3 3 49,-2-4 1,2 4 85,-2 2 0,5-7-45,-5-3 1,5-3-28,-4-2 0,10-6-54,-1-4 18,3-2 0,3-8-36,3-4 1,10-2 4,4-3 0,10 1 60,5 0 0,3 6 28,1 3 0,2 4-145,4 1 0,2 0-207,7 0 0,6 6 252,3 3 0,3 6 249,2 4 1,0-4-89,0 4 0,-7 2 270,-2-2 1,-9 0-92,-1-5 1,-6-6 133,1-3 0,-8 1 200,-1-1-485,-7-1 1,2-5-125,-10-4 0,-2-3-336,-7-6 0,-3-2-426,-7-3 0,1 2 405,-10-7 1,-3-6 391,-2-8 0,-3-3 0,-1-1 0</inkml:trace>
  <inkml:trace contextRef="#ctx0" brushRef="#br0">25336 4876 8126,'8'-14'-801,"5"0"600,-4 0 1,6-1 490,4 1 1,-4 0-33,4 0 1,-1 0-24,1-1 1,-5 6 122,0-1-31,0 7-297,-12-3 1,-2 12-189,-10 4 1,-7 4-325,-2 5 0,-11 3 284,2 6 1,-4-1-167,4-3 0,-1 1 122,1-6 1,1-1-232,3-9 467,4 4 0,12-10 6,3 6 10,3-6 1,9 4-49,2-7 0,4 1 302,1 4 0,0 3-107,1 6 1,-3 5 155,-2 0 0,-4 6-88,-6-1 1,0 4-33,0 6 0,-5-4-60,1 3 1,-8-8-18,3-1 1,-4-5-163,-1 4 1,5-10 185,-1 1-368,7-9 158,-3 1 0,6-12-246,0-3 0,6-10 123,4-5 0,4-5-106,5-4 1,1 3 38,4-3 0,3-2 260,-4 2 0,4 0 0,2 5 0,-7 5 0,-3 5 0,-3 8 211,-2 5-114,0 4 1,-6 13 204,-3 7 1,-5 7-80,-5 2 0,-3 0 247,-6 1 0,-2 4-188,-3 0 0,3-1-125,-3-8 1,-1 1-148,1-6 1,1 0-247,9-5 1,-4-1-629,4-4 665,3-3 0,-1-7-135,7-4 0,0-4 70,0-10 0,5 3-263,0-3 471,6 3-142,-3 8 553,6 2 1,-6 14-226,-3 6 1,-10 7 75,-5 7 0,-2 0-112,-3 1 1,-2-2-262,3-4 167,-10-2 0,15-1 0,-12 3 0</inkml:trace>
  <inkml:trace contextRef="#ctx0" brushRef="#br0">24256 5232 7914,'6'-10'-69,"4"1"0,2 6 0,4-4 347,3 1 0,3 0-480,7-4 1,-2-3 135,-4 4 0,2 1-119,-6-1 1,-4 5-350,-6 0 156,-6 2 285,4 2 0,-18 6 8,-4 4 0,-7 7 138,3 2 1,-4 7 98,4-3 1,-4-2 597,9-2-215,-3 3-311,15-6 0,-2-2-163,8-9 0,15-12-61,10-7 0,15-6 0,0-9 0</inkml:trace>
  <inkml:trace contextRef="#ctx0" brushRef="#br0">26090 5075 8107,'-8'0'-104,"2"7"1,7-1 413,4 3 1,9-1 100,10-3 1,4-3-374,6 2 1,4-8 72,9-6 0,3-3-430,7-1 0,-6-5-98,-4 0 1,-9 0-818,-5 5 1234,-3 0 0,-7-7 0,-3-1 0</inkml:trace>
  <inkml:trace contextRef="#ctx0" brushRef="#br0">26559 4834 8087,'21'0'-385,"2"0"0,4 0 16,2 0 0,-1 0 821,1 0 0,1 0-193,3 0 0,-2 1 108,7 4 1,-8-2-63,-1 7 1,-4-1-133,-11 5 1,-3 2-119,-11 3 1,-9 5-129,-10 9 0,-11 8-60,-18 6 1,3 7-427,-8-2 1,6-1 558,-5 1 0,0-6 0,-5 3 0</inkml:trace>
  <inkml:trace contextRef="#ctx0" brushRef="#br0">27384 4478 7802,'9'14'616,"1"1"0,-5 4-446,4 0 0,-6 6-168,2-2 1,1 3-309,-1-3 1,0 3 166,-5-7 1,-2 1-244,-3-1 1,-3-3 159,-6 3 0,0-3-21,0-2 0,-2 0-27,-3 0 1,3-4 54,-3-1 0,4-6 250,0 2 0,6 2-76,-1-3 1,7 3 282,-2-3 1,4-1-109,1 7 1,1-1 217,4 6 0,3-1-117,6 0 1,1 0 101,-1 1 0,-2 0-17,-2 4 0,2-3-95,-2 3 0,-4 2-30,-1-2 1,-3 6 22,-2-2 0,0 0-275,0 0 1,-2-1 53,-3 2 1,2 1-210,-6-6 0,5 0-16,0-4-241,2-8 90,2 0 1,2-20-772,2-6 1150,4-6 0,13-10 0,1-1 0</inkml:trace>
  <inkml:trace contextRef="#ctx0" brushRef="#br0">27569 4905 8131,'22'-15'0,"5"6"-17,-4-1 0,-1 1-13,2-5 1,-2-2 156,2-3 0,3 2-6,-4-7 1,3 0-267,-3-4 1,3 4 77,-7 0 1,0 2-424,-5-1 0,-5-4 230,1 3 0,-7-3-175,2-1 435,-4-1 0,6 1 0,1 0 0</inkml:trace>
  <inkml:trace contextRef="#ctx0" brushRef="#br0">27924 4350 8131,'0'24'-335,"0"0"0,0 6 207,0 8 0,0 9 810,0 5 0,0 8-270,0 2 0,0 6-607,0-2 1,0 5 245,0 5 1,2-3-238,2 2 0,0-10-305,5-8 1,-6-8 381,2-11 0,-3-5-367,-2-9 274,0-4 0,-7-12-137,-2-3 0,-4-7 129,-1-7 1,-2-7 209,-3-12 0,2-6 292,-7 1 0,2-11-292,-2 1 0,-1-7 123,6 2 0,5 4 29,4 11 1,7 1 472,-2 13-117,4 1-49,7 10 0,7 1-306,6 7 1,1 5-337,-1 0 0,-1 4 183,5-4 0,1 0 0,4-5 0</inkml:trace>
  <inkml:trace contextRef="#ctx0" brushRef="#br0">28265 4350 8123,'8'10'-190,"-3"-1"0,-3 5 115,-2 5 1,0 8 58,0 2 0,-2 1 7,-3 8 0,-7-5 0,-7 5 0,-2-7-157,2 2 0,-1-4 10,-4-5 197,3 2-104,7-10 76,6-2 1,10-14-32,12-9 0,7 1 3,7-1 1,0 1 6,1-2 0,-5 4 10,-1 6 1,-4 0 211,5 0 1,-7 6-135,2 4 1,-5 9 290,-4 4 0,1 4-92,-6 2 0,-1 5 139,-4 4 1,0 5-90,0 4 1,0-2-173,0 2 1,-4-8-17,-1-1 0,-1-12-80,1-3 1,3-5-858,-2-4 630,2-6 1,2-8-450,0-10 0,2-10 263,2-9 1,4-12-393,6-11 1,1-5 743,-1-4 0,0 2 0,0-4 0</inkml:trace>
  <inkml:trace contextRef="#ctx0" brushRef="#br0">28550 4436 8034,'14'-15'92,"-6"7"1,-2 8 362,-6 10 0,-1 9-318,-4 5 1,-3 2-168,-6 3 1,-5-1-31,0 1 1,-5-1-219,5 1 0,-5-6-118,5 1 0,2-7 215,8 2 1,-2-8-302,6-1 271,0-7 1,13-3 74,6-10 1,2-2 39,8-2 0,-1-1 180,6 1 1,4 0 39,0 0 1,2 4-52,-2 1 1,3-1 124,7-4 1,0 6-35,-1 3 1,-7 4 157,-6 1 0,-7 0-59,-8 0 1,-5 1-157,1 4 1,-9 8-19,-1 6 0,-6 6-118,-8-1 1,-7 3-108,-2 1 1,-4 1 78,-2-1 1,7-1-181,3-4 0,5-2-72,5-7-185,2 0 145,7-6 0,0-8 349,0-9 0,7-10 0,0-3 0</inkml:trace>
  <inkml:trace contextRef="#ctx0" brushRef="#br0">28663 4819 8034,'-7'15'-281,"-5"-4"-72,8 3 1,-6-6 471,5 11 1,1-7 403,4 7 1,-5-1-298,0 1 0,1 3-38,4 6 0,0 2 8,0 3 0,0-1-22,0 6 0,1-5-10,4 5 1,1-6-54,4 1 0,4-5-18,0-4 0,2-4 38,8-5 0,-2-8-25,1-2 0,4-6-35,-3-9 0,8-6 67,1-12 0,0-8-139,-5-7 0,1-4 50,-1-6 0,-4-2-211,0 3 1,-7 3-97,2 2 1,0 4-75,-5 5 1,2 3-101,-11 7 1,-1 4-245,-4 1 0,-1 10 676,-4-1 0,-3 3 0,-6-4 0</inkml:trace>
  <inkml:trace contextRef="#ctx0" brushRef="#br0">27299 5729 7949,'0'-14'339,"0"8"75,0 6 1,4 8-164,1 11 1,4 3 7,-4 6 0,2 1-272,-3-1 1,-1 5-205,7 0 1,-5-6-1230,4-8 1067,1-3 0,4-3-136,0-4 1,-4-9 210,-1-9 0,-6-9 304,2-1 0,3-12 0,0 1 0</inkml:trace>
  <inkml:trace contextRef="#ctx0" brushRef="#br0">27455 5772 7949,'6'-14'-86,"2"6"1,6 8 156,1 9 0,-1 5-92,0 5 0,0-3 64,0 3 0,5-5-78,0-4 0,7-4-3,-3-6 1,4 0-127,2 0 0,-1-11 128,0-3 0,-1-10-76,-3 1 1,-5 2 188,-10 2 0,3 3-85,-8 2 352,1 6 1,-7 8-102,-2 10 0,-3 15-71,-2 8 1,-8 7-36,2 2 0,-2-4-118,3 0 1,-5-2-107,0 2 0,0-5-364,5-9 0,-1-3-210,1-7 1,-5-6 48,0-4 612,-6-2 0,-3-8 0,-9-2 0</inkml:trace>
  <inkml:trace contextRef="#ctx0" brushRef="#br0">27327 5999 7949,'-22'13'-334,"1"-2"-41,7 13 1,0 6 679,0 8 1,1 3-7,4 1 1,-3 1-102,8 0 1,-1-2-29,5-3 1,2 1-252,2-6 1,-1-4-12,7-6 0,-1-7-57,6-2 1,-6-1-32,1-8-306,-1 0 21,5-5 1,-1-12 187,-4-2 0,2-5 277,-6 0 0,5-3 0,-6-6 0,7-1 0,-1 1 0,3 0-7,1-1 0,2 5 67,3 1 1,-2 1 64,7-2 1,-1 3 335,6 7 1,-1 0-130,1 0 1,4-1-1,0 1 1,0 6 39,-4 4 0,-7 2-125,-3 2 0,-4 0-223,0 0 1,-7 11-114,-4 3 0,-4 10-308,-4 0 0,-6 3 99,-9 1 1,-3 5-135,-6 0 0,-7 5 158,-3-5 0,0 1 2,5-6 0,1-6 226,13-3 1,2-8 66,7-1 145,4-7 1,9 3-112,7-6 0,1-1 162,13-4 1,-1 3-125,6-3 0,-1 4 57,1 1 1,-6 0-214,1 0 1,-11 6 111,1 4 1,-9 2-249,-1 3 0,-2-1 50,-2 0 0,-6 0-15,-4 0 1,4 1 127,1-1 0,-1-5-13,1 1 1,0-5 36,5 4 1,0-4 126,0 4 0,6-4 240,4 4 0,-2 1-114,1 4 0,1-4 10,4-1 0,0 1-130,0 4 1,-1 5-156,-3 0 0,-4 1 19,-6-1 1,-2-1 23,-2 5 0,-4-5 68,-7 1 1,-3 1-34,-1-1 0,-5-5 106,5-4 1,-2-5-105,2 4 0,8-6-48,-3 2 0,9-10 76,1-4 0,4-6-359,4-3 0,4 0-51,7-6 1,5-4-46,4-5 1,3-5 32,1 5 348,0-7 0,1 4 0,-1-7 0</inkml:trace>
  <inkml:trace contextRef="#ctx0" brushRef="#br0">28336 6099 7949,'27'-14'0,"-3"-1"0,1 1-28,-6 0 0,5 1 41,-5 4 1,5-4 301,-6 4 0,3 2-132,-2 3 0,-3 2-154,3 2 0,-3 0 8,-2 0 1,0 8-121,0 6 0,-4 7 22,-1 7 1,-6 9 70,2 5 1,-5 12 24,-5 7 1,-3 7-253,-6-1 0,0 1 306,0-2 1,1 0-75,4-9 0,-4 3 7,4-8 1,1-3-40,-2-1 1,5-10-152,-4-5 1,4-9-149,-4-6 1,-1-8 100,-4-5 0,0-7-310,0-7 0,-5-4 5,0-15 520,-7 2 0,11-15 0,-6 5 0</inkml:trace>
  <inkml:trace contextRef="#ctx0" brushRef="#br0">28265 6554 7925,'-8'-37'0,"4"7"-114,8 7 0,4 5 141,7-1 0,3 10 267,1 4 0,5 4-120,-5 1 1,2 0 49,-2 0 0,-5 6-97,0 3 0,-1 4-108,-9 1 0,6 5 17,-5 0 0,-1 5 61,-4-5 0,-6 5 94,-3-6 0,2 1 91,3-4-308,-4-1 66,6-6 1,2-5 5,10-13 0,4-1-104,5-12 0,1 1-227,4-2 1,3-3 284,-4 3 0,11 4 0,2-1 0</inkml:trace>
  <inkml:trace contextRef="#ctx0" brushRef="#br0">27128 4763 8392,'-36'-5'0,"2"0"0,6-6 10,4 1 61,4 4 1,7-6 216,4 2 140,-4 4-723,11-7 167,-4 12 1,6-4-18,0 10 0,-5 4 146,1 10 0,-7 1 45,1 4 1,2 3-39,-1-3 1,-1 3 5,-4 1 1,1 0 3,4 1 1,-4-1 19,4 1 1,2 4 38,3 0 1,2 0-8,2-4 0,2 1 0,2 3 0,4-3-27,7 3 1,-1-3 0,0-1 1,-5-1-71,1 0 1,-5 1 41,4-1 0,-6 1-81,2-1 1,-5 1 89,-5-1 1,-7 0-12,-7 1 1,-7-1-15,3 1 0,-4-1 2,-2 1 0,3-6-11,2 1 0,-3-7-1,3 2 1,4-8-25,1-1 42,3-7 0,7 3-23,-1-6 1,7 2 18,-2 3 11,10-4 0,3 10 58,6-6 1,5 8 11,0 1 1,0 2 8,-5 7 0,0 3 6,1 7 0,-3 5 112,-2 9 1,1 5-66,-7 10 0,3 1-63,-2 3 1,-4 9 195,4-4 1,-4-3 185,-1-7 1,2-2-153,3-2 0,-4 4-13,4 1 0,-2-7-46,2-8 0,-3-4-29,2-5 1,3-8-160,-3-6 1,3-5 102,-3 4 0,-2-10-206,3 1 0,-2-8 702,2 4-1112,-4-7 1,7 3 199,-3-6 1,0-1-334,9-4 0,5-4 579,14-10 0,10-10 0,7-7 0</inkml:trace>
  <inkml:trace contextRef="#ctx0" brushRef="#br0">29389 5644 8358,'14'0'-906,"6"0"809,4 0 1,4 6 663,6 4 1,2-4-328,7-1 1,6 1-49,3-1 0,5-8-453,4-12 1,10-4 273,-31 8 0,1-1 0,0-2 0,0 1-650,0 1 0,-1 0 568,31-15 1,-15 5-61,-8 3 0,-12 8-690,-7 2 230,-7 6-352,-14-4 941,-8 14 0,-8 1 0,-6 6 0</inkml:trace>
  <inkml:trace contextRef="#ctx0" brushRef="#br0">30341 5303 8319,'14'0'-2,"5"1"204,0 4 0,7-2-14,-3 7 0,4-6-1,1 6 1,3-1 33,2 6 1,-3-3-33,3-2 0,-3 2 15,-2-2 1,-1-4 31,-3-1 1,-4-2 506,-5 2-469,-1 3 1,-16 12-464,-12 4 1,-27 12-23,9-13 0,-2 2 0,-7 3 0,-1 2-506,-4 7 1,-2 2-1,-2 1 1,0 0 716,-1 5 0,-2 0 0,-9 2 0,-2 0 0,18-14 0,0 0 0,0 0 0</inkml:trace>
  <inkml:trace contextRef="#ctx0" brushRef="#br0">31422 4592 7970,'-10'0'797,"1"0"0,4 1-615,-5 4 1,7 3 0,-3 6-17,0 1 1,3 0 34,-7 4 0,2-1-95,-1 5 0,-4-4-150,4 5 1,-9-5 76,-1 5 0,-1-5-159,1 4 0,-2-4-233,-3 5 1,4-7 133,6 2 0,0-4-219,-1-6-14,7 4 125,2-12 1,14 6 158,6-7 0,2-7 37,8-2 0,4-4 42,5-1 0,5-5 38,-5 0 1,1-2 135,-6 2 0,-4 8-87,-1-3 1,-7 3 262,-2-3 210,1 6-113,-14 2 1,4 17-152,-10 3 1,-7 10-51,-7-1 0,-8 6-248,-2 4 0,-1-1 140,-8 5 0,5-3-358,-5 4 0,7-12 147,-2 3 0,4-10-208,5 0 0,4-10-47,6-4 423,-1-3 0,1-9 0,0-1 0</inkml:trace>
  <inkml:trace contextRef="#ctx0" brushRef="#br0">31109 5075 8003,'1'16'-221,"4"3"1,-3-2 294,3 7 1,-4 0 478,-1 4 1,0 2-278,0 3 1,0-1-98,0 6 0,0-5-207,0 5 1,0-6 72,0 1 0,0 0-26,0-5 0,0 2 69,0-11 0,2 3-902,2-7 389,-2 2 0,9-17-251,-6 0 0,0-8 333,-5-11 0,0 0 343,0-9 0,0 3 0,0-10 0,0 6 0</inkml:trace>
  <inkml:trace contextRef="#ctx0" brushRef="#br0">31166 5374 8004,'14'-27'0,"0"3"0,0-3-19,1 4 0,5-4 121,4-2 0,3 1 108,1 0 0,1-1-25,-1 1 1,-1 4-1,-3 0 1,1 9-93,-6 0 1,0 3 134,-5 7 1,-1 3-315,-4 12 1,2 6 86,-6 12 1,0 7-69,-5 3 1,0 8-41,0 1 0,0 7-35,0-2 0,0-2 123,0 2 0,0-6-136,0 2 1,0-9 6,0-1 0,0-13 79,0-1 1,0-7-207,0-2 1,-2-8 52,-3-2 1,2-5-555,-6-5 776,-7-2 0,-6-14 0,-7-1 0</inkml:trace>
  <inkml:trace contextRef="#ctx0" brushRef="#br0">31066 5431 8186,'21'-15'522,"2"0"-327,11-4 1,-3-2-93,7-3 0,0-2-153,5 2 0,-7 3 93,-3 2 1,-4 8-316,-6 2 219,-2 6 0,-8-2-112,-4 10 0,-4 4 0,-10 10 1,-3 3-29,-6 7 0,-5 1 225,0 3 0,-5-3-20,5 3 0,0-3 168,5-1 0,5-7-31,-1-3-229,7-4 0,3-8 5,9-7 1,6-8-153,4-11 0,-4 1 24,4-5 1,-3 1-188,-2-2 1,-4-1 389,-1 6 0,-5-7 0,2 4 0</inkml:trace>
  <inkml:trace contextRef="#ctx0" brushRef="#br0">31336 5289 8004,'-8'0'41,"1"6"27,2 3 0,3 4 399,-3 1 1,4 7-70,1 2 1,5 11-348,-1 3 0,1 1 82,-5 5 0,5-3-229,0 7 1,-1-3-44,-4-1 0,2-5-38,3 0 0,-2-8-50,6-2 0,-1-6-1005,2-8 1232,2-6 0,-4-1 0,6-7 0</inkml:trace>
  <inkml:trace contextRef="#ctx0" brushRef="#br0">31692 4905 8004,'22'-15'0,"-3"1"10,-3 6 1,-7 2-19,1 6 91,-7 6 0,-2 7 184,-5 6 0,-7 1-351,1-1 1,-3 2 57,-1 3 1,0 2-85,0-2 1,0 3 120,-1 1 0,3-4-134,2 0 1,-1-5-34,6 5-43,-6-7 129,10 3 59,-6-5 1,9-7 18,3-4 0,3-7 13,6-2 1,6-10 28,4 0 1,-2-2-56,2 3 0,-2 0 10,2-1 1,-4 3-106,-5 2-83,-8 4 0,0 7 141,-7 4 1,-11 3-10,-4 6 0,-7 5 226,3 0 1,-4 5-137,4-5 0,-5 6 132,5-1 1,0 1-46,5-1 0,6 3 265,3-4 0,4-2 129,1-2-380,0-3 0,6-4-132,3-2 0,10-5-343,5-10 0,3-5-97,1-9 1,1 2 178,-1-7 1,-1 1-94,-3-6 0,-4 7 60,-5 3 0,-3-1 20,-2 1 0,-6 1 266,-8 9 0,1-2 0,-7 6 0,-4-5 0,-5 6 0,0-1 0,5 5 0,0 0 270,-1 0 1,6 0 70,-1 0 139,7 0-235,-3 0 0,6 8 76,0 6 0,0 2-44,0 8 1,0 6-87,0 8 1,0-2-12,0 2 1,0 4-24,0 6 1,0 4-129,0-5 1,0 1 69,0-6 1,0-5-356,0-4 0,0-5 151,0-4 0,1-5-517,4-10 1,3-2 98,6-7 523,1 0 0,5-13 0,2-3 0</inkml:trace>
  <inkml:trace contextRef="#ctx0" brushRef="#br0">31948 5203 8004,'0'-14'456,"0"6"156,0-5 0,1 12-483,4-4 0,-3 5 41,2 5 1,-2 3-274,-2 6 0,0 5 159,0 0 1,0 1-333,0-1 1,-5 4 113,0 5 0,-4 0-11,4 1 0,-1-5 122,1-1 0,4-1-125,-4 2 0,5-8 193,5-7-42,2-6 1,12-4-157,0-13 0,5-8 103,-5-12 1,5 3-236,-5-7 0,0 6-64,-5-1 1,0-2 376,0 2 0,1 0 0,-1 5 0</inkml:trace>
  <inkml:trace contextRef="#ctx0" brushRef="#br0">32133 5075 8004,'-8'8'-31,"1"-2"347,20-18 1,-4 1-238,10-13 0,-1-1-4,1-8 0,4 3 61,11-4 0,-3 4-35,7 2 1,-5 1 126,5 3 1,-11 10 114,1 10-476,-9 2 0,-4 10 49,-11 6 0,-10 13 36,-8 11 1,-7 4-39,-7 6 1,4-2-223,1 6 0,-1-2-34,-5 2 0,6-3 96,-1-6 1,7-7-43,-2-2 0,3-4 151,2-2 0,-1-6 69,1-3 0,5-8-134,-1-1 194,7-7 0,-3-3 73,6-10 1,1-2 215,4-3 1,5-3 31,9-1 0,3-7-124,6 3 1,7-6-176,3-4 1,4 3-76,6-3 1,-6 3-233,1 1 1,-7 2 103,-7 4 1,-9 2-251,-5 7 439,-7 0 0,-2 6 0,2 2 0</inkml:trace>
  <inkml:trace contextRef="#ctx0" brushRef="#br0">32232 4848 8004,'0'-8'495,"5"3"-268,0 10 0,6 4 206,-2 10 1,2 5-88,-1 9 0,-4 5-130,-6 9 1,0 4-81,0 6 1,-2-5-158,-2 0 1,-4 0-27,-7 5 1,1-6-233,0-4 0,0-3-512,0-1 1,1-2 391,4-3 0,-3-5-879,8-9 1278,-7-4 0,3-5 0,-6-1 0</inkml:trace>
  <inkml:trace contextRef="#ctx0" brushRef="#br0">32317 5360 8019,'21'0'356,"1"1"44,6 4 1,2 3 84,4 6 1,-3 2 406,7 3 1,0-3-680,5 3 1,-1-4 43,1 0 0,1-1-1446,4 0 1,4-5 1188,9 1 0,10-1 0,8 6 0</inkml:trace>
  <inkml:trace contextRef="#ctx0" brushRef="#br0">25749 8388 8370,'-14'-7'444,"6"6"70,1-6-466,7 7 1,2 0 80,3 0 0,-2 2-379,6 3 0,-1-2 107,2 6 0,1 1-70,-7 4 1,1 0 86,-5 1 1,0-1-39,0 0 0,0 5 169,0 0 1,0 6 47,0-1 1,0 7 86,0 3 1,0 4-115,0-5 1,0 5 24,0-5 1,2 2-3,3-2 0,-2-8-298,6 3 1,-1-9-92,2 0 0,2-4 340,-2-6 0,2 4 0,3-5 0</inkml:trace>
  <inkml:trace contextRef="#ctx0" brushRef="#br0">25834 8388 8374,'14'-19'0,"1"0"0,0-5-378,4 5 1,5-6 86,9 1 1,-3-3 576,3-1 0,2-1-24,-2 1 1,5 0-166,-5-1 1,5 5 53,-5 1 0,5 5 186,-4-1 1,3 10-162,-3 4 0,-8 4-80,-7 1 1,0 6-32,-4 3 0,2 10 80,-8 5 1,-1 3-171,2 1 0,-5 2 55,4 4 1,-4 2 41,4 7 0,1 5-7,4 5 0,0 3-14,0 6 0,1 1-251,-1 4 0,-2 2 258,-2-3 0,1-4-269,-6-5 0,-1-2 94,-4-7 0,-1-6 265,-4-4 1,-7-8-112,-7-1 0,-7-3-46,3-7 0,-4-1-31,-2-9 0,1-2-90,-1-7 0,1-2-361,0-3 1,-1-6 366,1-12 1,4-4-1174,0-16 1297,7-3 0,-10-17 0,5-2 0</inkml:trace>
  <inkml:trace contextRef="#ctx0" brushRef="#br0">26161 8302 8233,'0'15'0,"-6"5"211,-4 4 0,-2 4 5,-3 5 0,1 4 241,0 5 1,0 7-236,0 4 1,-5 0-216,0-1 1,-7 2 78,3-7 0,-4 1-119,-2-6 1,1-5-468,0-4 0,4-3 274,0-2 1,7-7-558,-2-7 0,3-1 57,2-8 726,6-7 0,-11-19 0,3-9 0</inkml:trace>
  <inkml:trace contextRef="#ctx0" brushRef="#br0">25820 8729 8233,'28'-8'0,"1"3"0,-1 4 218,1 1 1,-3 1 62,-2 4 0,3-2-154,-3 7 1,-2-1-41,2 5 0,-7-4-132,2-1 0,1-4 45,-1 4 0,0-5 0,-4 2 0</inkml:trace>
  <inkml:trace contextRef="#ctx0" brushRef="#br0">26289 8373 8233,'14'7'-362,"0"2"1,-6 4 373,-3 1 0,-3 2 84,-2 3 0,-8 3 191,-6 6 0,-2 2-733,-8 4 0,0-4 191,-4 3 0,4-5-73,1-4 0,5 0-55,-1-10 383,3 3 0,2-9 0,0 6 0</inkml:trace>
  <inkml:trace contextRef="#ctx0" brushRef="#br0">26204 8629 8233,'38'0'-361,"0"0"0,-5 2 144,5 3 0,-7 1 280,2 3 0,-3 4-109,-1-3 1,-7-3-286,-3 3 331,3-1 0,-6-1 0,4-1 0</inkml:trace>
  <inkml:trace contextRef="#ctx0" brushRef="#br0">26886 8032 8173,'29'-20'0,"-1"9"1,0-4 0,1 9 132,-1-3 0,-6 6 512,-3-2-101,-3 3 0,-8 10-392,-3 6 1,-5 2-272,-5 8 1,-6 1-316,-13 8 0,-1-1 288,-13 6 0,0-7-113,-4 3 0,1-4 143,3-2 0,0-6-418,9-3 0,4-9 60,11-6 1,6-4 473,3-4 0,-3-11 0,0-7 0</inkml:trace>
  <inkml:trace contextRef="#ctx0" brushRef="#br0">26744 8217 8173,'14'0'0,"0"6"0,1 4 0,-3 9 313,-2 5 1,2 2 33,-2 3 1,-2 6 114,1 2 1,-6 5-365,2 0 1,-3 1 126,-2 0 1,0-2-175,0-4 0,0-3 129,0-11 0,0-2-745,0-7 484,0-6 0,0-3-421,0-10 1,0-3 59,0-6 1,-5-7-153,0-2 0,1-9 162,4-1 1,1-5 45,4 5 0,3-5 273,6 5 0,2 0 113,3 4 0,4 5-17,11 1 0,-4 4 17,3-5 0,3 7 283,2-2 1,-3 3-45,-2 2 0,2 0 145,-2-1 0,0 6-111,-4-1 0,-7 7 406,-3-2-341,3 4 0,-8 7-42,0 4 0,-6 9-229,-8 4 1,-2 6 59,-2 4 0,-9 3-339,-6 7 1,0 0-116,5-1 1,-5 6-159,0-1 1,0 0 172,5-4 0,0-13-33,-1-6 0,1-8-141,0-7 0,5-3 486,-1-6 0,7-12 0,-3-4 0</inkml:trace>
  <inkml:trace contextRef="#ctx0" brushRef="#br0">27128 8373 8173,'8'16'0,"-3"3"0,-4 10 639,-1 9 0,0 6-286,0 8 0,-6-2-183,-4 7 1,-4 0-21,-5-5 1,-1-3-165,-4-1 0,-1-6-469,6-4 1,-5-3 96,5-7-970,0-5 823,5-9 533,0-8 0,6-25 0,1-5 0</inkml:trace>
  <inkml:trace contextRef="#ctx0" brushRef="#br0">27142 8757 8173,'29'13'0,"-1"-2"418,0 13 1,1-1 40,-1 6 0,1-1 13,-1 1 1,1-1-251,-1 1 0,2 4-179,3 0 1,-3 5-1878,3-5 1742,-3 6 1,-1-2 0,-1 5 0</inkml:trace>
  <inkml:trace contextRef="#ctx0" brushRef="#br0">27299 7478 8228,'-29'-36'0,"1"1"0,-1 5 0,1 1 0,-29-23 0,-5 13-1580,1 6 1546,-1 9 0,0 5 82,1 9 0,-1 4-112,5 6 0,-12 0-149,-7 0 1,30 3-1,-1 0 116,-3 1 1,0 2 0,-1 3 0,0 2-84,1 3 1,0 1 0,-3 2-1,-1 2 109,-3 4 1,0 2 0,-3 0 0,-2 2-265,-4 2 0,0 3 1,2 3-1,0 1 384,-5 4 1,0 1 0,3 0 0,-1 0 10,20-14 1,-1-1 0,1 2-1,-20 14 1,2 3 70,5-1 0,1 2 0,0 2 0,1 3-65,5 5 1,2 2 0,0 1-1,1 0 325,4 0 1,2 1-1,2 6 1,3 4-93,7-2 0,3 1 0,1 2 0,4 0 6,5-2 0,4 0 0,1 0 0,3-1-246,5-4 1,3 0-1,0-1 1,2-1-50,4-5 1,4-1 0,3-4 0,5-2-289,6-2 1,6-2 0,5-2-1,5-2 220,6-3 0,4-3 1,8 0-1,4-4-13,1-4 0,3-3 1,6-1-1,3-1-55,3-3 0,1-2 0,-23-8 1,0 0-1,1-2 44,2 0 0,1-2 0,1-1 1,5 1-1,1-2 0,0 0 16,-2 0 0,-1-1 0,0 0 0,1 1 0,-1 0 0,0-1 84,0-1 0,1-1 0,0 1 0,-1-1 0,1 1 0,-1-1-18,2 0 1,1-1 0,-1-1 0,0 1-1,1 0 1,-1 0 15,-4 1 0,-1-1 0,0-1 0,-2-1 0,0-2 0,-1-1 2,1 1 0,-1 0 0,0-2 0,0-2 1,-1-3-1,-2 0 151,20-4 1,-1-3 0,-2-4-1,-1-3-13,-3-3 1,-2-1 0,-7-2 0,-3-1-39,-4-3 0,-3-2 0,-5 2 0,-2-1 170,-2 2 1,-3-3-1,-1-3 1,-4-2-134,-4 0 1,-3-1 0,-1-5 0,-4 0-115,-6-2 1,-3 0 0,-1-2 0,-3-2-48,-4-2 1,-4-2 0,-3-2 0,-2-1-181,-4-3 1,-3 0-1,-2-3 1,-3 0 15,-2-4 0,-2-1 0,-1 1 0,-1-1 90,1-2 0,0 1 0,-2 4 0,-1 0-126,-1 0 1,-2 1 0,0 8-1,-2 3 48,-3 3 0,-2 4 0,0 5 1,-3 3 463,-2 4 0,-2 5 0,4 5 0,-1 4-250,1 3 1,-1 4 0,-1 4 0,1 2-74,0 2 0,1 4 0,-2 6 0,1 4-26,-5 5 0,1 4 43,2 4 0,1 3 0,-4 3 0,0 1 0,2 5 0,2 2 0,-1 2 0,0 0 0</inkml:trace>
  <inkml:trace contextRef="#ctx0" brushRef="#br0">27028 10136 8105,'-14'15'0,"0"-1"0,-2 6-219,-3 4 1,-3 8 158,-6 1 0,-1 13 82,1 1 0,-5 3-265,-1-2 1,6 2 118,4-12 0,5-5-63,-4-9 0,10-8 84,-1-2 103,9-6 0,-8-8 0,5 0 0</inkml:trace>
  <inkml:trace contextRef="#ctx0" brushRef="#br0">27142 10165 8105,'43'-8'0,"-8"2"-193,-7 6 1,-3 1 132,-11 4 0,2 4 242,-11 10 1,0-1-249,-5 5 1,0-4-290,0 5 1,-7-2 156,-2 2 1,-10 1-123,-5-6 1,2 0 319,-2-5 0,1-6 0,-6-2 0</inkml:trace>
  <inkml:trace contextRef="#ctx0" brushRef="#br0">27057 10364 7963,'0'16'43,"0"3"1,0 4 384,0 10 1,5 5 176,-1 10 0,1-3-181,-5 8 0,0 5-75,0 8 0,0 7-60,0 8 1,0-41 0,0 2-259,0 5 0,0 1 0,0 1 0,-2 1 99,0 2 0,0 0 0,-2-1 1,0-1-106,-3 1 0,0-2 0,2-5 0,2 0-16,0 2 0,1-2 1,0 35-231,2-12 1,0-10-410,0-10 0,2-9 345,3-5 0,3-9-493,6-5 0,-5-5 484,1-5 0,-6-2-1545,6-7 2070,-7 0 1,10 0 0,-5 0-1</inkml:trace>
  <inkml:trace contextRef="#ctx0" brushRef="#br0">20360 15908 8073,'-57'-57'0,"1"8"258,-1 7 1,8 10-228,6 8 0,2 7-386,8-2 0,-8 3 277,-2 2 1,-8 3 228,-10-3 1,-10 3-432,31 2 0,-1-1 1,0 2-1,0 0 246,1 1 1,0 0 0,-1 0 0,1 0 170,0-1 1,-1 1-89,-1 0 1,-3 0 0,-7 0 0,-1 1-15,-2 2 1,1-1 0,1-1 0,1 1-192,3 2 1,-1 1-1,-3 0 1,0-1 270,1 3 1,0 0 0,-3 3-1,-1 1-57,-1 0 1,0 1 0,3 3 0,-1 2 36,1-2 1,-1 3 0,-2 3 0,-1 2-41,-3-3 1,-1 2 0,2 3-1,0 2-69,0-2 0,1 2 1,1 3-1,1 3-288,0 2 0,0 1 0,0-1 1,-1 2 311,-2 3 1,1 0 0,7-3 0,2 1-4,-1-1 1,2 1 0,3 1 0,1 1-259,-1 0 0,2 0 0,0 2 0,1 0 206,-3 0 1,2 1 0,3 0 0,1 0 21,1 2 1,2 0 0,6-4 0,1 0 77,0 1 0,3 1 0,-14 31 173,3-1 1,13-1-101,6-4 1,7 3-71,3 2 1,7-3-19,2-6 0,13-2-39,11-3 0,6-3-1,8-6 0,4-5 119,20 0 0,1-5-101,-23-14 1,1 0 0,1-2-1,1-1 226,2 3 0,0 0 1,-2-3-1,-1 1-191,-2 2 0,1 0 0,5-1 0,1 0 37,5 2 0,0-2 1,4 0-1,1-1-19,-3-2 1,1-2 0,3 0 0,0-2-68,-3 1 0,-1 0 1,8-3-1,1-1 40,6 2 1,0-1-1,-4-1 1,1-2-52,0 0 1,1-2 0,1 0 0,1-2-44,4-1 0,1-2 1,0 1-1,-1 0 47,-2 1 1,0-2-1,1-1 1,0-2-38,1 0 0,1-2 0,-4 0 0,-1 0 24,-3-1 1,0 0 0,6-1 0,0 0 33,-5-1 1,-1-1-1,3 0 1,-1-1 11,-3 0 1,-2-1-1,2-2 1,0 1 9,-8 1 1,0 0-1,5-3 1,2-2-33,-2 1 1,-1-1-1,-2-2 1,-3 0 21,-5 3 1,-2-1 0,0-2 0,0 0-46,-4 3 0,0-1 0,3-2 1,0-1 32,0 1 0,-1 0 0,-2-2 0,-1-1-26,-4-1 0,0-1 1,-1 1-1,-2 0 18,-5-2 0,-2-2 1,1-2-1,-1-1 39,-1-2 1,-1-2 0,-2 2 0,-1-1 8,-1 0 1,-1 0-1,20-27 129,-5-2 0,-7-1-23,-12 1 0,-6-1 102,-13 2 1,-7 2-205,-2-2 1,-15-3 58,-4 3 1,-15-1-94,1 5 0,-9 7 85,4 2 0,-13 3-62,-2-3 0,27 27 1,-3 1-35,-4-4 1,-1 1 0,-3 5 0,-1 1-42,-7-2 0,-1 0 0,-2 1 0,0 0-33,1 1 0,-2 1 0,-9-1 0,-3 2-17,-5 2 1,-2 2-1,-1 1 1,0 1-82,25 5 0,-1 1 0,0 1 0,-5-1 0,0 1 0,-2 0-172,-4 2 0,-2 0 0,0 0 0,-4 1 0,0 0 0,-2 1 170,-2 0 0,-1 1 1,0 1-1,1 1 0,1 1 1,-2 2 70,12 0 1,-1 1 0,-1 1 0,1 1 0,2 0 0,2 0 0,-1 1-1,-2 1-794,-7 3 0,-1 1 0,-1 0 1,0 0 879,2-1 0,-1 0 0,1 0 0,-1 2 0,-1 3 0,-1 1 0</inkml:trace>
  <inkml:trace contextRef="#ctx0" brushRef="#br0">30185 16832 8020,'-7'-8'466,"6"-4"0,-6 9-273,7-7 0,0 5-22,0-4 0,-4 4 130,-1-4 1,-4 4-187,4-5 29,-6 7 0,8-5-85,-7 4 0,1 0-184,-6-5 0,0 4-31,-4-4 1,-2 4 159,-3-4 0,-2 4-207,2-5 1,-3 6 22,-1-6 0,1 2 126,3-1 1,-3-2-1,3 6 0,2-5 43,-1 6 1,4-6 19,-5 6 1,0-3 16,-4 2 1,-1 2 39,1-6 0,0 4-62,-1-4 1,-6 4 135,-3-5 0,2 6-134,-2-6 0,5 2 5,-5-1 1,2-2-28,-2 6 0,-2-6-4,7 1 0,-2 3-21,2-3 1,2 5-140,-7-4 0,-5 6 118,-4-2 1,-7-1 18,2 1 1,-3 0-36,-2 5 1,0 0 68,0 0 0,6-1 1,4-4 0,-2 3 12,2-2 0,-7 0 15,2 0 1,-7 0 1,2-5 0,-3 6 13,8-2 1,-1-1 123,0 1 0,5 0-139,5 5 1,-1-4 56,-4-1 1,-2 0-73,-7 5 1,-2 0 0,-2 0 1,2 0-7,-2 0 0,2 0-9,2 0 1,5 0 12,0 0 1,-5 0-13,-4 0 1,-6 0-166,6 0 0,-1 0 171,5 0 0,2 0 166,3 0 0,3-1-87,6-4 0,0 3 15,1-3 1,-2 4-45,-4 1 0,2 0 7,-6 0 1,0 0-24,-5 0 0,7 0 1,2 0 1,-1 6-113,2 4 0,-7 2 110,2 3 1,-3-1-109,-2 0 0,0 0-26,0 0 1,0 1 134,0-1 0,7 0 18,3 0 0,2 5 11,3 0 1,-3 5 3,-2-5 0,1 6 112,-6-1 1,0 1-175,-5-1 0,2 3 67,3-4 0,0 4-138,9 2 1,-1 4 95,10 0 1,1 5-11,5-5 1,1 2 17,3-2 0,-1-1 156,6 5 1,0-5-126,5 1 1,4-3 6,1-1 1,6-1 96,-2 1 1,5-1 41,5 0 0,9 1-6,10-1 0,-2 2-117,1 3 1,6-1 17,4 6 1,7 0-40,-2 4 0,10 1-345,9 0 1,8-5 285,-27-19 1,0 0 0,35 12-19,-36-14 1,1-1 0,37 14-7,-38-15 1,2-1-1,3 0 1,1 0 38,4 1 1,1-1 0,3-1 0,0 1 9,1-2 0,1-1 1,1 2-1,1 0-309,-4-4 0,2 0 0,7 2 0,1-1 316,1 0 0,0-1 0,-1-1 0,1 0-3,-3 1 0,0 1 0,5-2 0,0 0 4,2-2 1,1 2-1,4 1 1,0 1-8,0-1 0,0 1 0,-2-3 0,0 0-7,-3-2 0,1-1 0,1 0 0,1 0-436,6 1 1,2 0-1,-2-2 1,0 0 432,-2-3 1,1 0-1,0 0 1,2 0-56,2 0 1,0 0-1,-2 0 1,0-2 48,-1 0 0,1 0 0,2-2 0,-1 0 1,2-3 0,-1 0 0,-5-3 1,-1 1 16,-3 0 0,-1-1 0,1-3 0,1 0 58,7 2 0,-2-1 0,-8-1 0,-3-1-244,-4 0 1,-1-1-1,0 1 1,0 0 248,3 0 0,-1 0 0,-4-3 0,-1-1-73,-4-1 1,0 0-1,-6 0 1,-2 0 25,-3-2 0,-2-1 0,-3 2 0,-2-1-26,2-4 0,-1-2 1,25-27-6,-31 24 1,-1-1-1,21-28 7,-11-2 1,-10 2-124,-9 2 0,-11 1 95,-8-1 1,-14 0-314,-15 0 1,-15-1 42,14 26 0,-1 2 0,-1 1 1,-1 1-195,-4-1 1,-2 1 0,-2-1-1,-2 1-178,-3 1 0,-3 2 641,0 4 0,-3 0 0,-7-5 0,-2 1 0,4 5 0,1 2 0,-1-1 0,0 0 0</inkml:trace>
  <inkml:trace contextRef="#ctx0" brushRef="#br1">29317 15695 8518,'-14'-10'0,"0"1"0,5 1-461,-1-1 1,5-2-127,-4 6 634,-1-6 0,-2 8 180,2-7 1,-2 7-108,2-2 1,2 2-52,-1-2-62,-1 4 44,-4-6 1,0 3 4,0-1 1,4 0-4,1 5 0,-1-5-6,-4 1 0,0-6-23,0 6 0,-1-3 0,1 2 0,0 2-22,0-6 1,-5 4 35,0-4 1,-7 4-41,3-5 0,-4 6 54,-2-6 1,1 5 3,0-4 0,-2 6-7,-4-2 1,4 3 5,-3 2 1,2 0-28,-3 0 1,8 0-1,-8 0 1,8 2-80,-8 3 1,4-2 87,2 6 1,-5-1-94,0 2 1,-7 2 66,2-2 1,-1-2-39,1 1 0,-2-1 68,7 2 0,0 2 3,4-2 0,1 2 41,0 3 1,4-1 16,0 0 1,7 0-76,-2 0 1,3 2 22,2 3 1,1-1-96,4 5 1,-4-4 39,4 5 1,1-5-9,-2 5 1,6-5 18,-6 4 0,5-4-20,-4 5 0,6-5 135,-2 5 1,-1-5-116,1 4 0,-1-4 136,1 5 1,3-5-99,-3 5 0,4-7 82,1 2 1,0 1-64,0-1 1,0 0 15,0-4 1,6 3-56,4 1 1,1 2-9,-2-2 0,4-3-5,-4 3 0,4 1 37,1-1 0,2 2-70,3-2 0,-2-4 55,7 4 0,-5-8-60,5-1 0,1-2 39,8 1 1,3-1-1,7-3 1,0-3 15,-1 2 0,1-2-12,0-2 0,-5 0-1,0 0 0,-5 5 8,5-1 0,-7 3-30,2-3 0,-3-2 30,-1 3 0,6 1-49,3-1 1,1 6 32,-1-2 0,6-2-4,-6-3 0,11 3-42,-6-3 0,3 1-10,-4-5 1,-1 0 25,-3 0 0,3 0 11,-3 0 1,8 0 13,1 0 1,10 0-13,-5 0 0,12 0 10,-8 0 0,4-1 0,-3-4 0,-6 3 5,-4-3 0,2 4 51,-1 1 1,5-5 1,-1 0 0,4 1-49,1 4 0,0-5 1,-1 0 0,0-4-92,-4 4 1,-3-4 92,-7 4 0,-4-6-85,0 1 1,-6-2 30,1-3 0,2-4-15,-2 0 1,0-6 51,-4 2 0,-6-3 5,1 3 1,-7-4 132,2 3 0,-9-3-89,-5-1 1,-4 1 72,-1 3 1,0-3-85,0 4 1,-11-4-12,-3-2 1,-5 1-21,0-1 1,-3 1-18,-7 0 1,-4-6-13,0 1 1,-2-1-17,2 0 0,1 4 23,-5-3 0,-3 3 0,-7 2 1,-4-1-145,-6 1 0,-6 1 151,-3 3 1,-2-3-230,1 4 1,0 1 193,5-2 0,-8 5 14,-1-5 1,30 13 0,-1 0 3,-5-1 1,-1 0 0,-1 0 0,0-1-239,-1 4 0,0-1 0,2-2 0,0 1 174,-1 1 1,-2 1-1,-3-1 1,-2 1-274,-8 1 0,0 1 0,2 3 0,-1 1 263,-3 0 0,-1 1 0,-6 1 0,-2 2 39,-5 0 1,-1 3 0,20 1 0,-2 3 0,0 1 65,-1 2 0,-1 2 0,0 1 0,-4-1 0,0 1 0,-1 1 0,-7 2 0</inkml:trace>
  <inkml:trace contextRef="#ctx0" brushRef="#br1">21739 16207 8511,'-12'-24'36,"2"0"1,-1 7 240,6-2 1,1 3-258,4 2 1,4-5-91,1 0 0,6-1-125,-1 1 1,7-2 258,2-3 1,6-4-60,-1-1 0,4 1 105,6-5 1,4-2-1,9 2 1,5-5-390,10 5 1,2-5 295,8 5 1,-3-2-65,-3 2-1474,4 3 1515,-35 9 1,1 1-1,6 2 1,1 1 7,4-2 0,1 0 0,1-1 0,0 1-138,1 2 0,0 0 1,-5 1-1,1-1 138,1 2 1,1 2 0,-1 1-1,1 0-18,8 0 1,2 0 0,-6 4-1,0-1-531,3-1 1,-1 1 559,-6 4 0,0 1-39,4-3 0,0 1 1,1 5-1,0 0 29,6-1 1,1 0 0,-4 1 0,0 0-14,-4 1 0,0 0 0,-3 0 0,0 0 48,1 0 1,0 0 0,3 0-1,1 0 6,5 0 0,1 0 1,-5 0-1,0 0 21,-5 0 1,0 0-1,5 2 1,0 1 182,-1-1 1,1 1 0,4 2-1,1 1-129,-3-2 1,-1 1 0,2 1 0,-2-1-15,-6 0 0,0 0 0,6 1 0,1 0-86,-2-1 1,-1 0-1,5 1 1,-1 0 53,-3 1 1,-1 1-1,-1-1 1,-1 0-154,-7 0 1,0 0 0,2 0 0,0 0 55,5 0 1,1 1-1,-3-1 1,-1 0 21,1 0 0,0 0 0,-6 0 0,-1 0 282,32 7 1,-2-1-347,-2-4 1,0 3-14,0-8 1,-3 6 32,-6-5 1,-2-1 124,-13-4 1,-6 2-181,-7 3 0,-9-4 406,-1 4 1,-12-4-897,2-1 473,-9 0 118,2-6 0,-7-8 0,0-8 0</inkml:trace>
  <inkml:trace contextRef="#ctx0" brushRef="#br1">27099 15325 8435,'26'10'-451,"2"-1"1,5-4 225,1 4 0,7-4 530,6 5 1,8-2-19,2 1 0,0 4-151,5-4 0,-4-1 59,-1 2 0,-8-6 23,-6 6 0,-7-2-46,-8 1 1,-7 4-3,-7-4 1,-6 5-85,-8 5 0,-8-1-137,-6 6 1,-27-4-14,-21 8 0,20-14 0,-3-1-299,-6 6 0,-2 0 1,-5 1-1,-2 0 287,-3 3 0,-2 1 0,14-6 0,-2 1 0,0-1 76,-3 3 0,-1-1 0,0 1 0,-3 1 0,0 0 0,0 0 0,0-1 0,0 0 0</inkml:trace>
  <inkml:trace contextRef="#ctx0" brushRef="#br1">21825 15524 9930,'8'0'59,"-2"8"25,-6 6 0,-6 9 196,-4 10 1,-4 9-8,-5 11 1,-10 3-154,-8 6-331,-5-4 1,20-22 0,-1 0 314,-3-1 0,0 1 1,3-2-1,0 1-19,-3 1 0,0-1 0,3 0 0,1-2 135,-16 24 0,12-3 57,11-12 1,11-7-324,13-7 1,16-12 160,23-11 0,12-16-219,-21 3 1,2-3-1,0-4 1,1-2-481,4-1 1,2-1-1,5-4 1,2 0-368,3-1 0,2 0 951,2 3 0,1 1 0,2 0 0,1 1 0,-2 2 0,0 1 0,-1-1 0</inkml:trace>
  <inkml:trace contextRef="#ctx0" brushRef="#br1">17289 2104 8339,'-14'-13'112,"0"-6"0,4 0 195,1 1 0,1 2 84,-2 2 1,-2 1 86,2 3-338,4-2 1,-7 9-99,4-7 0,-5 7 91,-5-2 1,3 4 67,-3 1 0,2 0-177,-2 0 0,3 1-32,-3 4 0,-2 3 37,2 6-80,-6 7 7,9 1 0,-9 8-68,6 3 174,0-3 0,0 9-99,0-5 1,0 10 104,5-2 1,5 4-229,-1-3 52,1 0 1,-6 1-75,1 3 81,6-3 1,-4 12 96,2-4-646,4-3 638,0 0-9,-1 0 0,6-5 0,-4 3-1,5-7-5,5-2 0,3-7 12,6 3 0,2 0 26,2-1 0,0 5 14,6-4 0,-5 5 12,4-1 0,-1 8-39,2 1 1,-2 7 3,-3-2 1,-8 5 31,3 4 1,-4-1-128,-1 7 1,2-2 106,-6 1 1,1 7-47,-1-7 0,-3 5 130,2-9 1,0-2 141,0-8 1,-2 3 141,3-3-100,-4 3-208,-1 9 0,0-11 207,0 4-190,0 3-7,0-1 0,-6 4 32,-4-6 0,-2 4-36,-2 1 1,-7 11-160,-3-2 1,-4 3 94,-5-3 1,1-5-131,-6 1 1,-1-6-727,16-27 1,-2-1 699,-25 27 123,21-26 1,1 1-1,-23 24-31,4 2 59,3-2-199,1-2 0,0-7 186,1-3 0,4 1 4,0-6 0,0 4 7,-5-8 0,1-1 39,-1 0 0,2-5-192,3 1 0,0-9 256,10-5 0,-2-3-114,11-2 1,5-1 1602,4-4-1619,7 4 1,-2-7 237,10 3 0,3 4-227,6-3 0,7 2 28,2 2 0,4 1-98,2-1 0,-1 5-169,0 0 0,1 6 38,-1-1 1,-1-2 77,-3 2 0,-4-1 73,-5 6-18,-1-1 38,0 1 0,0 5 110,1 4 1,-8-2-46,-2 2 1,1 5 230,-1 4 1,5 7-46,-6-2 0,1-1 152,-5 1 1,5 5-371,0 4 0,-1 7 132,-4-1 0,0 2-114,0 2 1,2 0 45,3 0 0,-4 1-174,4-1 0,-3 6 111,-2 4 0,0-40 0,0 0-279,0 39 1,0-38 0,0 0 256,0 39 0,0-2-10,0 1 1,0-35-1,0 0 13,0 2 0,0 1 0,0 2 0,0 1 16,0-3 0,0-1 0,-1-1 1,0 1-35,-1 0 1,-1 1-1,2 3 1,1 2-219,-2 1 0,-1 1 0,0 2 0,0 0 192,0-5 0,1 0 0,-3 4 1,0 0 73,3 1 0,0 0 1,-4 2-1,1 2 50,0 3 0,0 0 0,2-4 0,0 0-24,0 2 0,1-1 0,1-3 1,1-1 93,-1 7 0,2 0 0,-1-5 1,0-1-13,-1-1 0,2 0 0,-1 0 0,1 0-57,1-3 1,1 1 0,0 1 0,2 0-17,1 1 0,2 0 0,-1-3 0,0-1 19,0-1 1,0 0-1,1 0 1,-1-1-90,0 1 0,0 0 0,0 1 1,0 0 6,0 1 1,0 1 0,0-1 0,0-1-57,1-1 0,-1 1 0,-2 1 1,-1 1 62,1 4 1,0 0 0,-3-3 0,-1-1-88,1 2 1,1-1-1,-2 0 1,-1 1 40,1 2 1,-2 0-1,-1 0 1,-1 1 31,1-1 0,0 0 0,-1-2 0,1-2-171,2-4 1,0-2 0,0-3-1,2-1-147,-1-2 0,2 0 0,8 34-1051,13-11 1396,19-15 0,7-5 0,17-13 0,2 0 0</inkml:trace>
  <inkml:trace contextRef="#ctx0" brushRef="#br1">14261 16989 8544,'-16'-27'0,"7"3"153,5 10 0,17 3 433,6 6-423,6 0 1,15 5 9,2 0 1,12 0-64,3 0 0,8 0-230,11 0 1,-32 0-1,2 0-574,3 0 0,1 0 693,-1 1 0,-1-2 1,-2-1-1,-1 0 23,-2 0 0,-1-1 0,4-2 0,0-1-213,1 1 0,1 0 1,-2 2-1,-1 0 169,1 0 0,-1 1 0,34-1-191,-8-2 0,-8 4-225,-11-4 0,-3 3 197,-6 2 0,-9 0-313,-5 0 1,-7 0 553,-8 0 0,-6 7 0,-2 1 0</inkml:trace>
  <inkml:trace contextRef="#ctx0" brushRef="#br1">15796 16562 8544,'0'-28'0,"0"-1"0,2 9 229,3 6 0,-2 1 423,6 8 0,2 4-395,8 10 1,5 5-195,9 10 1,4 3-460,5-4 0,1 4 276,-1 2 0,0-2-339,-5-4 0,-8 4 269,-10-3 1,-5 9 18,-4 5 1,-20 6-61,-18 8 0,4-20 0,-3-1-1271,-9 7 1,-4 0 1501,-4 10 0,-3-1 0,-6-3 0,-2 1 0,-2 7 0,0 1 0</inkml:trace>
  <inkml:trace contextRef="#ctx0" brushRef="#br1">21412 1990 8278,'-14'-14'0,"0"0"0,6 0 0,0 4 554,3 1 0,4-1 263,-4-4-39,3 6-177,-4 2-347,5-1-200,1 6 200,7-5-140,8 6 0,2 0-58,7 0 0,1 0 43,13 0 0,0 4-251,5 1 1,-1 0 89,1-5 0,-5 0-186,0 0 1,0 0 32,4 0-49,-5 0 253,4 0 1,-3 0 25,9 0-8,-3 6 1,5-4 0,-11 10-11,0-2 1,-6-2 36,1 1 1,-3 1 10,-2 4 1,-1 5 32,-3 0 0,1 0-9,-6-5 1,5 0-100,-5 0 1,1 1 59,-1-1 1,-3 0-66,3 0 0,1 2 10,-1 3 0,0-3-107,-4 3 0,4-2 64,-1 2 0,1-2-21,-4 7 1,-6 0 57,1 4 0,-6 1-6,6-1 0,-7 2 257,2 3-266,-4 4 21,-1-1 0,-4 7 351,-1-1-138,0 1 18,5 6 1,0-8 105,0-3 0,0 5-141,0-1 0,0-4-17,0 5 1,0-9-87,0 4 1,5 0-131,0 5 0,1 0 103,-1-1 1,-4 1-29,4 0 0,-3 4-137,-2 0-779,0 1 926,0 1 1,-2-3-71,-3 6 1,-3-5 108,-6 5 1,0 5 122,0 5 0,-1 4-65,1-4 1,0-1 153,0-4 1,1 0-110,4 0 1,-2-2-13,6-3 1,-1 5-200,1 0-774,3 0 921,-10 6 0,10-6-130,-3 0-102,-3 0 142,7-7 0,-7 5-10,3-2 1,4 0 15,-4-1 0,-1 8-28,1-3 1,0 3-117,5-3 0,0 0 139,0 0 1,0-5-128,0 0 0,0-6 65,0 1 1,0 2 29,0-1 1,5 4 25,0-5 0,1 5-3,-1-4 1,-2-2 351,6-9 1,-6 3-300,2-7 1,3 5 221,1-5 33,-2 7-225,5-10 1,-8 11-115,5-3 97,-6-4 410,10 7 1,-7-4-511,4 5 0,2-4 42,-2 0 0,4-5-124,5 5 0,-2-6 52,7 1 0,-5-4-32,5-6 1,-2 3-188,2-8 211,2 8 15,-4-10 1,2 6-62,0-3 1,-2-4 60,2 4 1,-2-3 18,-3-2 0,-3 1 9,3-1 1,-4-5 1,0 1 0,-1-1 38,0 5 1,-5-4 32,1-1 59,-1 1-134,6 4-11,-7 0 37,4 1 1,-10-6-13,2 0 18,-2 1 1,-4 4-3,-2 0 0,1 1 18,-7-1 0,1 2 5,-6 3 1,1-2 107,0 7 1,0-5-136,0 4 1,-2-4 266,-3 5-255,3 0-2,-5-2 0,6 3 4,-4-6 0,3 6 9,-3-1 1,3-2 0,2 2 1,4-5-52,1 4 1,1 1-19,-1 5 1,-2-1-7,6 0 1,-6 1 47,1-1 0,2 1 3,-1-1 1,6 1 11,-10-1 1,5 5 6,-6 0 1,4 2 2,1-2 0,0-1 7,-6 6 0,6-5 29,-1 5 0,2 0 89,-1 4 0,3 1-73,6 0 1,-5-2-32,0-3 1,0 3-67,5-3 0,0-2 46,0 2 1,0 0-10,0 4 1,2 3-28,3 2 1,-4 4-111,4 6 0,-3 1 92,-2 4 0,-2-4-182,-3 4 0,2 1 261,-6-2 1,4 3-61,-5-3 0,6 4 223,-6 6 0,7 0-65,-2 0 0,2-1-49,-2-4 0,4 2-2,-4-6 1,4 5 0,1 0 1,1 7-93,4 2 1,-4 0-14,4-5 0,-3 0-85,-2 0 0,5 6-124,-3-36 0,0-1 0,3 39 170,-5 1 1,2-5 8,2 1 0,-2 1 16,3-1 1,-2-35 0,0 0-3,-1-1 1,1 0-1,6 36-17,-4-5 1,6 4 171,-2-9 1,4 5-294,1-9 0,1 6 285,-1-2 1,-5 3-76,1 2 1,-1-4-12,5-1 0,1-6-48,-1 2 1,-5 1-97,1-1 1,-2 4 69,1-4 0,2-1-151,-6-4 0,0 0 95,-5 0 0,0-7-13,0-2 0,0-1 104,0-4 0,-11 7-43,-4-7 1,-7 3 48,3-4 0,-11 1 4,2 0 1,-10-1 16,0 1 0,-3-5-117,-2 0 0,-4 0-160,0 4 1,-15 7-125,29-23 0,0 0 0,-8 5 0,-2 0-1,-6 2 0,-2 0 1,2 5-1,-1 0 380,-3 2 0,2 1 0,1 0 0,2 1 0,-1 1 0,1 0 0,0-1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2915 11345 19016,'-35'0'-356,"1"0"-120,-4 0 1,-3 0-260,3 0 1,-3 0 397,-2 0 1,7 0 196,2 0 0,9-2-28,1-3 0,7 2-13,-2-6 0,8 4-190,2-4 0,1 4 12,-2-5 1,-2 7 548,2-2-468,4 4 542,-7 1 1,12 1 145,-4 4 0,3 0-259,2 9 0,0-6-127,0 11 0,7-6-52,2 6 0,10-8 203,5-2 0,4-4-200,5 4 1,8-6 195,7 2 1,5-5-139,0-5 0,2-7-262,2-7 0,-2-2 478,-3 2 1,3 2 83,-2-7 0,7 2 84,1-1 0,6 2 47,-6 7 0,-1 6-136,-8 3 1,1 4-272,-11 1 0,2 0-71,-10 0 0,5 6-285,-1 3 1,3 4-109,2 1 0,1 0 26,3 1 1,-2-3 22,2-2 0,-3 1 129,-1-6 0,-2 4 286,-3-4 1,3-1 85,-3-4 0,4 0-99,6 0 1,4-1 137,10-4 1,-4-1-7,4-4 0,1-2-171,-2 2 0,-4-1 75,-5 2 0,-6-4 81,2 4 1,1 1-161,-2-2 1,5 7-6,-4-2 0,2 4-36,-7 1 1,3 1 9,-9 4 1,3-2 86,-2 7 1,-3 4-275,-7 5 1,1 1 140,-1-1 0,0-3-224,1 3 0,1-3 167,3-2 0,8 0-262,6 1 0,7-8 159,-2-2 0,4-3-57,0-2 0,0-2 253,-4-3 0,-3-2 130,-6-8 0,4 1 212,0 0 0,7 1-38,-2 4 1,2-4 38,-2 4 0,0 2-159,-9 3 0,7 2 137,-7 2 1,-2 0-96,-3 0 0,0 0 5,5 0 0,7 5-233,7 0 1,1 1-182,9-1 0,-6-4 97,6 4 0,-7-4-183,1-1 1,4 0 0,2 0 1,5-6 71,-32 2 0,1-1 1,-2-3-1,1-2 27,2 1 1,1-1 0,34-9-11,-10 5 0,-2 0 88,-4 0 1,-2 6 157,2 3 0,-2 4 217,-2 1 1,-1 0-308,1 0 1,-6 6 135,-4 3 0,-7 6-54,-2 4 1,-7-4-82,2 4 0,4-8 428,1-1 1,3-2-317,1 1 0,7-3-390,3-6 1,-1 0-32,1 0 1,-6-4-51,1-1 0,-4-6 314,-5 1 1,1-2 57,-5-2 1,4 4 123,-5 1 0,6 4 68,-1-5 0,3 6 25,2-6 1,4 5-118,1-4 1,1 4-5,-2-4 1,-3 4-73,4-4 1,-6 5 5,-4 0 1,5 1 23,-1-2 0,1 3 4,5-3 0,2 4 70,2 1 0,-1 0-100,1 0 0,-5 0-110,5 0 1,-6 1 132,2 4 1,-3-3-249,3 3 0,9-4 100,9-1 0,-1 0-170,1 0 1,-6-1 170,2-4 0,-5 3-10,-5-3 1,2 4 78,-7 1 0,2 0 190,-2 0 0,7 1 98,3 4 0,3 3-75,-8 6 1,-1 1-23,1-1 1,-8 0-80,-1 0 0,-1 2 33,-4 3 1,5-3-53,4 3 1,4-8-206,6-2 0,3-1 7,-3 2 0,3-4 95,-8-6 0,-3 0 28,-2 0 0,-3 0 2,-1 0 0,4-2 72,1-2 1,7-3 62,2-2 0,0-4 219,4 4 1,-2-2-213,-2 1 0,-2-1 204,-3 6 0,3-4-139,-2 4 1,2 0-28,2 5 1,3 2-191,-3 3 0,3 1 120,-8 4 0,-3 2-107,-2-2 1,-3 2-42,-1 2 1,1 1-92,4-1 0,4-6 33,9-3 0,4 1-95,6-1 1,-1-1-49,-4-4 1,7-6-38,-7-3 1,-27 0 0,1 0 208,36-10 1,-33 9 0,1 0 55,1 0 1,0 1 0,-1 0 0,0 0 62,-3-2 0,-1-1 0,2 1 0,0 0-3,-2-1 1,0 0-1,2-1 1,0 1 115,0 2 1,1 1 0,2-1 0,0 1-44,0 1 1,0 1 0,-2 1 0,-2 0 232,35-4 0,-5 4-260,-5 6 1,4 2 32,-4 2 0,-1 9 26,1 6 1,-3 5-97,-1-5 1,1 0-33,-6-5 0,8 0 12,11 0 1,3-1-71,-37-8 0,1-1 0,-1 2 1,0-1 10,-2-2 1,0-1-1,38 3-170,-7-5 0,6 0 49,4 0 0,-37-1 1,0 0-4,1-1 0,0 0 0,-2-1 0,-2-1 76,35-5 0,-3-9 92,-2 4 1,-31 5 0,0 1 102,0 0 1,1 2 0,2-2 0,-1 1 3,34-7 1,-2 6 216,-7 3 0,-4 4-37,-6 1 1,4 0 81,1 0 0,10 6-328,0 4 0,3-2 119,1 1 0,-8 1-212,3 4 1,-1-5 61,6 1 1,-35-8 0,1-1-212,3 1 1,0 1 0,0-2-1,0-1 10,-2 0 0,0 0 1,33-1-9,-1-4 1,-35 1-1,1 0 222,4-3 0,0 0 0,0 0 0,0 0-62,-2-1 1,-1 1 0,37-7 177,-3 0 0,-3 0-123,-2-1 0,0 6 385,0 0 0,0 4-109,0-5 0,-1 7 103,-4-2 1,2 4-240,-6 1 1,2 0-172,3 0 0,5 0 23,-29 0 1,0 0 0,37 1-174,-39 2 0,-1-1 1,31 0-63,5 2 1,-7-2 147,7-2 1,-3 0-127,-2 0 0,0 0 165,0 0 0,-6 0 47,-4 0 0,-8 0 318,-6 0 1,-3 0-5,-1 0 1,4 2-177,1 2 1,4 3 135,-5 2 1,7 4-23,-2-4 1,2-1-68,-2 2 1,3-6-172,-3 6 1,13-7-105,11 2 0,4-4 23,-32-1 0,-1 0 0,-3 0 1,-1 0 1,0 1 0,-1-2 1,2-1-1,1-2-20,0 0 0,0-1 0,1-2 0,1 1 89,5-1 1,0 0-1,-2 0 1,-2-1-14,-2 1 1,-2 0 0,0 0 0,-1 0 34,-2 0 1,-1 0 0,0-2-1,0-1-27,5 0 1,0 1 0,-2 1 0,0 2-58,-3 0 0,0 2 0,33 1 214,-7-2 1,-7 4-1285,-2 1 1154,0 6 0,-10-4 0,0 6 0,-9 3 0,-6 4 0</inkml:trace>
  <inkml:trace contextRef="#ctx0" brushRef="#br0">4010 12311 8438,'-10'-9'-111,"1"-1"0,4 7-88,-4-1 0,4-3 342,-5 3-242,7-1 4,-3 5 158,6 0 0,2 6 31,2 4 1,-1 2-17,7 2 0,-2 1 8,1-1 0,4 5-47,-4 0 0,2 0-135,-1-5 1,3 0 76,-4 0 1,4-1-17,1-4 0,0-1-20,0-3 0,1-3 74,-1 2 1,0-2 16,0-2 0,5 0-40,0 0 0,5 0 85,-5 0 1,6-2-42,-1-2 0,7 2 2,3-3 0,5 4-16,-1 1 0,5 0-12,4 0 0,-4-5-5,-1 0 0,1 1 22,-5 4 0,-3 0 45,-2 0 1,-3 0-53,-2 0 1,1 6 63,-1 3 1,1-1-60,-1 2 0,7-2 9,3 1 1,3-3-38,1-6 0,7 0-8,3 0 1,-3-6-4,-1-3 0,-2-9 34,1-1 1,-1-6-79,6 1 1,0 4 121,5 1 0,0 3 120,0 2 1,-5 6-152,0 3 1,-8 4 18,-1 1 0,0 6-50,-6 3 1,0 2-2,1-1 1,6 3-9,8-4 0,3-3 49,2-1 1,5-3-301,-1-2 0,1-2 239,-5-3 0,-7-1-17,-2-3 1,1-4-2,-2 3 1,5-1 53,-4 2 0,4 1-4,-5 3 1,5 4 4,-4-4 0,-1 3 99,-4 2 0,-5 5-97,0 0 1,-5 4 110,5-4 1,-2 6-111,2-1 1,5-2 3,-1 1 0,3-6-15,7 2 1,-5 1-4,5-1 0,-6 0 178,1-5 0,-7 4-171,-2 1 1,-2 0 12,2-5 1,3 0-17,-3 0 0,3 0-49,2 0 1,6 0 11,3 0 0,2 0-3,-2 0 0,3-2-81,-3-2 1,-3 0-187,-1-5 1,2 4 79,2-4 0,18 4-65,-30 1 1,0-1 0,38-5-1,-36 3 1,-1 0 0</inkml:trace>
  <inkml:trace contextRef="#ctx0" brushRef="#br0">4095 13520 8449,'-30'-29'0,"5"3"-106,15 2 22,4 10 0,8 3 56,2 6 1,6 0-206,9 5 0,3 0 194,6 0 0,2 2 85,4 2 0,2 4-24,7 7 1,6 5-9,3 4 0,9 3-6,6 1 1,-3-4-167,3-1 1,-7-7 115,1-2 1,6-6-367,4-8 1,8-3 331,-35-1 1,2-1 0,0-2 0,-1-2 21,3-4 1,-1-3 0,2-2 0,-1-3-230,-3 0 1,0-1 0,6-3-1,0 0 255,2 1 1,-1 0 0,-3 3-1,0 0 25,-2 1 1,0 2 0,-2 2-1,-1 2-83,-2-1 1,1 1 0,2 2 0,0 2 133,0 2 0,0 2 0,2 2 0,-1 0 109,-3 1 1,0 1 0,1 4 0,-1 3 113,32 9 0,0 6-236,-9 9 0,-29-12 0,0 1 55,34 20 0,-29-19 0,0 1-18,-2-1 0,1 0 0,-1-2 0,0-1-148,31 8 1,2-5 15,3-10 0,-34-5 1,1-3-72,4-2 0,1-3 0,2-2 1,1-4 38,-1-3 1,0-2 0,0-1-1,-1-1-83,-6-2 0,-1 0 1,5-2-1,0 1 49,-4 0 1,-1 2 0,-1 3 0,-2 2 125,33-11 0,-8 5 0,-7 0 0,0-3 0</inkml:trace>
  <inkml:trace contextRef="#ctx0" brushRef="#br0">4507 14074 8715,'-15'-36'-524,"2"7"1,13 18 738,0 16-24,6 9 1,4 15-160,9-1 1,3 1-37,6-1 0,2 1-94,4-1 1,3-6 98,11-3 0,-1-9-109,10-6 0,6-8-96,-23 0 0,1-2 1,0-3-1,0-1 157,6-1 0,1-2 0,-6 0 0,0-2 69,0-1 0,1-1 0,-2 1 0,0 0-3,1-3 0,1 0 1,3 4-1,0 0 5,1 1 0,1 0 0,-5 3 1,1 1 89,-1 5 1,-1 1-1,34-2 109,0 6 0,-2 7-128,2 8 0,-37-6 1,1 2-96,2 3 0,1 1 0,-3-1 0,0 0 5,1 0 0,-1 0 0,34 10-308,2 0 0,-2-7 280,2 2 1,-34-13 0,0-2-15,3-1 1,0-2 0,0 0 0,0 0 0,-2 0 1,-1-2 0,-1-2 0,-1-2-245,0-2 1,0 0 0,3-1 0,0 0 252,2-4 1,0 0 0,2 3 0,-1 1-7,-3-2 1,-1 1 0,-1 1 0,-1 2 117,26-4 1,-3 4 36,-6 6 1,5 2 130,0 2 0,4 6-8,-5 9 1,3-3-95,-3 3 0,-7-4-92,3 0 0,-2-6 10,7 1 1,9-9 30,9-1 1,-36-2 0,1-2-155,0-3 0,0 0 0,1-1 0,0 0-42,-1-1 0,0-1 0,2-1 0,0 0 26,5-3 1,1-1-1,-1 2 1,0-1 30,0 2 0,0 1 0,-2 0 0,-2 3 21,-5 3 1,-1 0 0,1-1 0,0 1 7,-1 2 0,1 1 0,0 2 0,-1 2 15,1 2 0,0 2 0,-3 2 1,0 1 99,1 0 1,-1 1 0,28 15 77,-2-1 1,0-2-111,1 2 0,9-7-79,-36-7 0,0-1 1,39 5 35,-38-9 0,-1 0 0,34 1-92,2-6 0,-34-3 1,1 0-3,2-1 0,0-2 0,1-2 1,0-1-147,2 0 1,-1-1-1,-6-2 1,0-1-23,-1 1 1,0 0-1,33-15-707,-7-1 939,-9-1 0,-5 5 0,-9 1 0,-4-1 0</inkml:trace>
  <inkml:trace contextRef="#ctx0" brushRef="#br0">4124 11686 8397,'-21'-19'-1217,"5"8"913,-3-13 0,3 7 1259,2 3-502,6 6 0,-4 1-84,2 7 0,2-4-362,-1-1 0,4 0-182,-4 5 1,4 0 125,-5 0 0,6-5-102,-6 1 0,7-3 7,-2 3 0,-1 0-14,1-5 1,-6 1 137,2-1 1,-1-2-54,-4 6 0,1 0 98,-10 5 0,4 0-49,-5 0 1,0 6 89,-4 4 1,-5 9-67,0 5 0,-2 7 33,2 2 0,1 7-3,-6-2 0,2-2 0,-2 2 1,-3-6 13,3 1 1,3-5 1,2-4 0,5 0 119,4-10 1,3 3-92,7-7-29,6 2 8,2 2 1,9 1-109,7-1 0,1 0 51,12 0 0,-4 2-14,5 3 0,0-3 16,4 3 1,-1 1-15,-3-1 0,1 5-22,-6-5 1,6 5 31,-1-5 0,-4 4 3,-1-4 1,-3 2 0,-2-2 1,-1-2-45,-4 7 0,2-7 42,-6 2 0,0 2-2,-5-2 0,0 0 3,0-5 0,-6 6-3,-4 4 0,-4-2 99,-5 2 0,-8 4-93,-6 5 1,-8 7 142,-2-2 0,1-3-126,-6-2 1,4 2 31,1-2 0,7-6-12,3-9-20,3-8 0,8-4-48,3-6-4,9 0 0,5 0-89,10 0 0,3-4 119,6-1 1,2 2-25,3 7 0,-2 6 59,7 9 1,-5 3 99,5 6 1,-7 7-73,2 3 1,-3 5 14,-2 4 1,0 10 38,1 9 0,-7 9-79,-4 0 1,-2 4 229,-2-8 0,1 8-102,4-8 0,-2 4-146,7-4 1,-1-6 112,5-4 1,12-4-309,2-5 0,12-9-51,2-10 231,7-16 0,11 5 0,7-15 0,9-10 0,-35-4 0,0 1 0</inkml:trace>
  <inkml:trace contextRef="#ctx0" brushRef="#br0">3413 15396 9770,'0'-22'-16,"0"2"12,0 6 0,0 4 1,1 2 116,4 2 1,-2 1-76,7 5 1,-6 6-25,6 4 0,-1 3-209,6 1 1,-1 0 92,0 0 0,2 0-95,3 1 1,-3-3 57,3-2 1,-2 2 101,2-2 0,-2-4-122,7-1 0,-5-4 119,5-1 0,-5 0 167,4 0 1,-1 0-70,2 0 1,8 0 201,-4 0 1,4 0-122,-4 0 1,1 0 2,-1 0 0,5-4-44,0-1 0,7-6-15,-2 1 0,-4-2-65,0-2 0,2-5 70,2 0 1,3 0-17,2 5 1,-2 4 59,-3 1 0,3 5 0,-3 0 0,-4 2-73,0 2 1,-4 2-11,-2 2 1,-1 0-5,-3 5 1,1-6-3,-6 2 0,6-2-39,-1 2 1,-2-4 22,2 4 1,1-10-123,8-4 1,0-5 160,10-5 0,1-3-148,8-7 0,2 1 64,-7-1 0,1 2 62,-6 4 1,-5-2 90,-4 6 0,-5 6-22,-4 8 1,1 4-58,-6 1 0,0 0-61,-5 0 0,2 1 25,3 4 0,-3 3-71,3 6 1,3-4-44,2-1 0,3-1 25,1 1 0,0-1-13,1-3 0,-1-2 37,1 7 1,4-7 25,0 2 1,0 1 58,-4-1 0,-1 6-48,1-2 0,-3-1 96,-2 2 1,3-1-88,-3 5 0,3-1 1,1-4 1,5 4-52,0-4 1,13-2 9,2-2 0,5-5 2,4-5 0,0-3 1,0-6 1,-5-2-5,0-3 1,-6 2 64,1-7 1,-2 2 229,-3-2 1,6 3-144,-1 7 0,5 6 240,-4 4 1,-1 2-19,-4 2 1,-2 0-158,-3 0 0,1 8-143,-6 6 0,2 0 8,-2 5 0,-1 2-238,6-2 0,0 0 130,4-5 0,6 0-242,-1 0 1,7-6 82,-2-3 1,2-3-25,-2-2 1,1-8 63,-5-6 1,-1-1 149,-4-4 0,1-1 67,3 1 0,-2-3-6,2 8 0,-3-4 302,-1 9 0,-2 2-104,-3 3 1,1 2 52,-5 2 1,4 0-126,-5 0 1,1 0-71,0 0 0,2 5-60,7 0 1,7 1-13,7-1 0,0-2-20,5 6 0,-4-4-150,-1 4 0,0-4 0,0 5 0,-12-1 80,-2 5 1,-3 5-1,2 0 1,7 2 24,3-2 0,4-3 12,0 3 0,1-8-12,0-2 0,0-6-183,0 2 1,1-5 142,4-5 0,8-9-39,5-10 0,-31 11 1,1-2-75,0-1 1,0-1 0,-1 0 0,-1-1 188,-3-1 0,0 0 1,0-1-1,-1 1 170,32-15 1,-32 19 0,0 2-115,3 0 1,1 2 0,36-1 285,-3-3 0,-10 11-174,-4-1 1,-4 5-4,-1 5 0,0 7-87,0 7 1,5 7-58,-1-3 1,6 4-219,-6 1 1,1-1 97,-5-3 0,-5 1-150,0-6 1,6 3-23,9-7 1,9 0 28,-36-12 0,0-1 0,39 3 117,2-5 0,-6-6 80,-34 1 1,-1 0 0,1-2 0,0 0 37,4-2 0,0-1 0,1 1 0,0 1 13,1-4 1,1 0-1,-3 3 1,0 0 99,-5 0 0,0-1 0,39-5-73,-3 0 0,-35 9 0,0 0 94,2 1 0,0 0 0,2 0 0,1-1-69,-5 4 1,-1 0 0,3-1 0,-1 1 73,34 2 1,0 0-54,-5 0 1,-31 2 0,2 1-16,0-1 0,1 0 0,1 4 0,-1-1-40,-2 0 0,-1 0 0,0 1 0,0 0-12,31 9 0,-28-8 0,0 0-53,-3 0 1,0 0-1,3 0 1,1 0 70,-1 0 0,-1 1 1,0-1-1,-1 0-64,34 7 1,-34-7 0,-1 0-1,31 7 1,5 5-88,0 0 1,1 2 50,-37-11 1,1-1 0,36 7-38,-6 3 1,-1-4 14,-4 0 1,10-8-30,0-2 0,-33-2 0,1 1 82,1-2 1,0 0 0,-1 0 0,0-1 10,-3-2 1,-1-2 0,2-1 0,-1 0 43,0-3 0,-1 0 1,4 0-1,0 1 14,1 1 0,0 0 1,1-1-1,-2 0 118,0 1 0,-2 0 1,32-1 45,-3 1 1,-3 4 202,3 1 0,0 1-120,0 4 1,0 3-57,1 6 0,-5 5-247,-5 0 0,0 5 134,-10-5 1,5 1-140,4-1 1,9-3-34,6 3 1,-36-13 0,0-3-261,36 2 1,0 2 183,-5-3 0,-30-4 0,0-1 0,1-3 0,1-2 0,4 0 0,1-2 38,0-1 1,-1-1 0,-1 2 0,0-1 35,-1-3 0,0 0 0,-2 3 0,0-1-21,0-2 1,0 0-1,2 3 1,0-1 21,0-2 1,0 1-1,-1 2 1,0 0 269,-3-1 1,-1 1 0,37-2 29,-6 2 1,1 6 147,-1-2 1,1 3-107,4 2 1,-2 2-152,-33 0 1,-1 1 0,33 0-42,-2 6 0,1-1-198,-1 2 0,7 1 62,-36-9 0,1 0 0,1 1 1,1-1 39,-3-2 1,1 0 0,0 0 0,-1 0-173,39 0 1,-38-2-1,1-2 71,5 0 1,1-2 0,0-2 0,0-1-2,0 0 0,-1-1 0,-5 0 1,-1 0 93,-2 0 1,-1 1 0,0 0 0,0 0 73,0-3 1,1 0 0,1 3 0,1 1-18,2-1 0,0-1 0,-4 2 0,0 0 204,2 1 1,0 0-1,28-1 32,0 3 0,-2-1-109,7 1 0,0 1-14,-33 3 1,-1 2-1,34 5-120,-36-1 1,1-1-1,33 4 14,-3 2 1,-3-2-34,3 1 1,8 2-90,-34-8 0,0-1 1,0 1-1,-1 0 52,-4 0 1,0-1-1,39 0-85,-3 2 0,-35-2 0,2-2 3,1 0 1,2 0 0,1 0 0,0 0 48,-1 0 0,-1 0 0,-1-3 0,0 0 71,-4-2 1,1 0 0,1 1 0,1 0-1,-1 0 1,1-1 0,3 0-1,0 0 3,3-2 0,1 0 1,-2 1-1,-1-1 14,1 3 0,-1-1 0,-3-1 0,0-1-13,1 3 1,0-1 0,2-1 0,0 1 17,0 0 0,0 0 1,-1 2-1,0 0 68,-1 3 0,0 0 0,-2 0 0,-1 0 200,39 0 1,-2 2-180,-3 2 1,-36 0 0,0 0-102,5 3 0,0 0 1,-2 2-1,0 0 49,-1-2 1,1 0-1,0 2 1,-1-1-129,-2-2 0,1-2 0,7 2 1,2 1-4,4 0 1,1 0-1,-2-3 1,0 0-85,1-2 1,1 0 0,-3-1 0,0 0 82,0-1 1,0 0 0,6-3 0,1 0-207,3-2 0,-1 0 0,1-1 0,-2 0 141,-5-1 0,-1-1 0,2-1 0,0-1 65,-1 1 0,-1-1 0,4-1 0,-1-1 106,0 2 1,0 1-1,-2-1 1,-1 1 30,-6 2 0,-1 0 0,2 0 0,0-1 84,-2 1 1,1 0 0,3 2 0,0 1-86,2-1 0,-1 0 1,-1 3-1,-1 1 63,-5-1 0,0-1 0,3 2 1,0 1-37,-3 0 0,0 0 1,5 0-1,1 0 73,1-1 1,1 2-1,-2 1 1,0 2-174,-3 1 1,-1 0-1,2-2 1,0 1 46,-2 1 1,1 0 0,3-1 0,0 1-114,2 2 0,-1 1 1,-1-1-1,-1 0 7,-5 0 0,0 0 1,0 0-1,0 0 2,-5 0 1,0 0 0,2 3 0,0-1 54,1 1 0,-1-1 0,-1 3 1,-1 0-27,1-3 0,-1 1 1,32 14 14,-1-5 1,0 0-21,-4-5 1,2 5-256,2 0 1,-1-2 165,-4-7 1,1 2-380,-10-2 1,-4-2 352,-10 1 1,-8-6 163,-7 2 0,-4-3 0,-5-2 0,3 0 0</inkml:trace>
  <inkml:trace contextRef="#ctx0" brushRef="#br0">3583 16221 16109,'-27'-5'-1707,"4"0"1169,-4-6 277,11 10 92,2-5 1,9 10 210,10 1 0,4 4-524,10-4 0,5 5 332,9-6 0,4 1-281,5-5 0,4 0 272,6 0 0,5-5 247,9 1 1,-1-1-118,-3 5 1,-10 0 9,0 0 0,-1 0-28,-4 0 0,2 0 197,-2 0 0,4 5-101,6-1 1,6 1-228,3-5 1,-6 5 111,2 0 0,-7-2-2,7-8 0,-1-3 44,6-6 1,5-5-159,-29 10 1,0-1-1,1-2 1,0-1 148,-1 1 1,0 0-1,-2 1 1,0 0-46,30-13 0,1 5 44,4-4 0,2 5-12,-38 8 1,0 1 0,38 0-10,-7 4 1,-7 3-82,-2 2 0,-8 2 153,-2 3 1,0 3-150,5 6 0,5 5 143,-1 0 0,1 0-127,-5-5 1,-2 0 15,-3 0 0,2-4 7,-7-1 1,12-1 26,-3 2 1,12 1 22,4-6 1,-1-1-292,4-4 0,-3 0-16,-6 0 0,8-6 69,-3-4 1,-31 4 0,1 0 126,-1-1 1,0 0-1,38-8 128,-2 1 0,-7 0 145,-7 0 1,-1 0-77,-9-1 0,-1 7 258,1 4 1,0 2-63,5 2 1,-5 6-67,0 4 1,-6 7 157,2 2 0,-4 7-37,-2-3 1,1 9-230,0 1 0,4 0-13,1-4 1,12-1-182,1 0 0,7-5 115,3-4 1,-1-4-147,-4 0 0,4-8 35,-4-2 0,5-5-221,5-5 1,-2-2 133,-34 0 0,1-1 0,33-7 27,2-4 0,-10 3 159,-4-3 1,2-2-93,3 2 0,2 0 16,2 5 1,5 0-51,0 0 1,-3 4 151,-2 1 0,-6 6 0,7-5 0,-2-3 0,-4-5 0</inkml:trace>
  <inkml:trace contextRef="#ctx0" brushRef="#br0">17858 14870 8342,'-44'-14'-541,"4"0"-76,17 0 0,7 6 189,6 3 428,7 4 0,-10-6 0,6-1 0</inkml:trace>
  <inkml:trace contextRef="#ctx0" brushRef="#br0">18398 14131 8480,'-23'-57'20,"-1"0"1,6 7 120,-1 2 1,-1 11 26,1 3-113,-6 11 0,3-3 6,-7 7 1,-1-1-241,-3 1 1,-7 5 67,-12 0 1,-8 1 152,-16 8 0,2 0-461,-6 5 1,9 2 417,-5 3 0,35-1 1,0 1-278,-6 4 0,-1 1 0,-5 1 0,-2 0 260,1 3 0,-1 1 1,2-3-1,-1 1-3,2 1 0,0 0 1,-1 1-1,-2 0 17,-8 4 0,-2 0 0,4 1 1,1 0-263,-2-4 0,0 1 0,1 3 1,-1 1 286,3 0 1,0 1 0,-4-1 0,-2 0-322,-6 3 0,0 0 0,7-2 0,1 0 367,1-1 1,1 1-1,3-1 1,1 0-62,-5 0 0,0 1 1,10-1-1,0 1 64,2-1 1,1 0-1,7 0 1,2 1 72,3-1 0,2 1 1,-23 23 161,11 7 0,4-6-264,5 6 1,10-1 36,9-4 0,9 1 315,5-6 0,7 1-372,7 0 0,4-1-98,16 1 0,-3 1 43,12 4 1,0-3 529,5 8 1,9-8-499,10 3 0,-27-26 0,2-2 7,7 0 1,2-2 0,1 0 0,0-1-68,2-2 0,1-2 0,1 1 0,1-1 71,2-1 0,1 0 1,2 1-1,3-1-50,6-2 0,0-1 1,0 1-1,-1-1-231,4-1 1,0-2 0,4 1 0,1-1 347,2-1 1,0 0 0,-2 0 0,0 1-72,-3-4 0,0 0 1,4 1-1,2-1 56,-22-2 1,1 0 0,-1 0 0,22 0-1,-1 0 4,0 0 1,0 0 0,0 0 0,1-2-14,3 1 1,1-2-1,-3-1 1,0 0 2,-2-3 1,0 0-1,1-3 1,1 1 9,0 0 1,0-1 0,-5-3-1,-2 0-73,-4 2 0,-1-1 0,0-4 0,0-1 52,6-2 0,-1 0 0,-7 1 1,0-1-284,-4 1 1,-2-2 0,-6 2-1,-1-3 262,-6-2 0,0-1 1,-2 1-1,-1 0-54,-1-3 0,-1 0 0,-3 3 1,0 0 34,24-25 0,-7-1-13,-16 2 0,-5-7 42,-9 2 0,-10-3 12,-9-2 1,-11-6 19,-9-3 1,-11 1-41,-12-2 1,-15 9-47,-3 1 0,21 29 1,-1 1 32,0 3 0,0 0 1,2-1-1,-1 0-122,-31-18 0,-1-1-10,-4 11 0,0 0-243,0 4 0,3 7 11,6 3 1,9 10-227,15 4 1,5 5-51,9 5 628,10 9 0,1 2 0,5 4 0</inkml:trace>
  <inkml:trace contextRef="#ctx0" brushRef="#br0">23545 13975 8317,'-22'-49'0,"-7"6"0,-5 10-237,-9 14 0,-12 6-425,-7 13 0,-6 4 272,-3 5 0,32 0 1,-1 4 461,-2 5 1,-1 2 0,-1 1 0,-1 1-43,-4 1 1,-1 1 0,2 1-1,-1 1-59,-3 1 0,0 2 1,6 0-1,2 1 87,1 1 1,1 0 0,-1-2 0,-1 2-36,-1 1 1,0 2 0,-5-1 0,0 2-230,2 2 0,2 2 0,3-1 0,2 3 273,4 0 1,3 3 0,5-1 0,3 1 16,-1 1 1,1 0 0,3-1 0,2 0-92,1 3 0,2 1 0,3-2 1,2 1 34,2 1 1,3-1 0,3-1-1,2 0-155,2-3 0,2-1 0,13 37 173,-1-40 1,3-2 0,20 29-107,11-4 0,7-5 53,-22-30 1,2-2-1,5-3 1,3-3-12,7-3 0,1-4 1,0-2-1,0-4 18,2-2 1,0-3 0,-2-4 0,0-2 9,2-3 0,0-3 1,2-2-1,1-3-18,7-4 1,-1-2 0,-4-2 0,-2-1 9,-4-1 1,-2 0 0,2-2 0,1-1 117,0-2 0,0 0 1,1-1-1,1-2-61,6-3 1,-1-2 0,-6-1-1,-2-2-76,-5 0 0,-2-1 0,-1-4 0,-2 0 14,-7 5 1,-2-1 0,0-1-1,-2 0-52,-1 1 0,-1 0 1,-4 1-1,-2-1 40,-7 1 1,-2-1 0,-2 0-1,-3 0-107,-6 1 0,-4-1 0,-12-36 54,-10 3 1,-9 5 11,-10 5 1,1 11 15,-1 12 1,5 7 304,0 7 1,13 9-450,1 6 1,13 7 509,6 12 1,12 9-1105,7 10 778,13 15 0,9-7 0,7 9 0</inkml:trace>
  <inkml:trace contextRef="#ctx0" brushRef="#br0">26943 13932 8296,'-57'-57'0,"0"10"7,0 9 1,4 11-315,-4 18 1,-11 4 367,26 6 0,-1 3 0,-7 2 0,-1 3-416,-4 4 1,1 3 0,-3 1-1,1 4 379,2 4 0,-1 2 1,-2 1-1,-1 2-108,-6 5 0,0 1 1,1 2-1,1 2-1024,3 0 0,0 0 1072,-1 2 1,1 0 0,5 2-1,1 1 42,-4 1 1,0 2-1,3 2 1,1 3-273,-1 5 0,3 2 0,7-2 0,2 1 352,2 2 0,4 2 1,3-2-1,3 1-193,5 2 0,2 0 0,2-3 1,1-1 157,4 0 0,4-1 1,3-4-1,2-1 22,0-2 0,4 0 0,7-5 0,3-2-85,3-4 1,4-2 0,4-2 0,5-4 0,34 19 1,-19-30 0,3-5-2,7-3 1,4-4 0,3-4 0,2-4 197,6-4 0,2-6 1,3-6-1,1-5-212,4-3 0,1-3 0,-23 4 1,1-1-1,0-1 27,3-3 1,1-1-1,-1-1 1,-3 1 0,-1-1-1,-1-1-9,-1 1 1,0 0 0,0-1 0,3-3 0,0 0 0,0 0-24,4-1 0,0 0 0,-2-1 0,-3-1 0,-1-2 0,-1 0 33,-2 1 0,-1-1 1,-1 1-1,15-14 1,0 1-27,-1 1 0,0 1 1,-3 1-1,-3 0 25,-7 4 1,-2-1 0,0-3 0,-4 0-43,-10 6 1,-3 0 0,0 0 0,0 2-41,15-23 0,1 5-310,0 14 0,-1 10 68,1 4 1,1 15 726,3 4 1,4 7-742,6 7 337,-7 3 0,10 4 0,-6 1 0,-5 1 0,-6 4 0</inkml:trace>
  <inkml:trace contextRef="#ctx0" brushRef="#br0">29161 14273 8176,'-35'15'0,"4"-1"-69,-7 0 1,0 6 211,-5 4 1,1 9 259,-1 5 1,0 16-531,1 8 1,7 5 445,6 5 1,9-1-124,10 0 0,6 0-97,8 0 1,17-2-328,12-2 1,13-6 185,6-9 1,10-9-181,4-10 0,4-15 5,1-9 0,3-15 11,-34-2 0,0-3 0,1-5 1,-1-3 97,6-5 0,-2-4 1,-6-1-1,-2-2 30,-1 1 0,-3-2 1,-7-2-1,-3-1-8,16-36 0,-19-2 147,-12 33 1,-5 0 0,-6-1 0,-4 1-161,-4-3 0,-5 1 0,-11 0 1,-7 3 61,-9-3 1,-7 4-1,-8 4 1,-5 4-1699,-7-1 1,-5 1 1734,18 10 0,-2 2 0,0 1 0,-2-1 0,0 1 0,-2 1 0,-7 0 0</inkml:trace>
  <inkml:trace contextRef="#ctx0" brushRef="#br0">6953 14970 8500,'-60'-48'0,"3"1"0,3 6 79,12 8-5,5 9 0,-4 8 138,3 7 1,-4 6-113,-6-2 1,-4 5-389,-9 5 0,-6-2-162,-9 6 1,5-5 251,0 0 1,5 3 71,4-3 1,-6 7 68,28-6 0,0 0 0,-1 1 1,0 1 37,-7-1 1,1 2-1,2-1 1,1 2-28,-1 0 1,0 0 0,2 2 0,-1 1-151,2 1 0,-1 2 0,-4 2 0,-1 1 208,-4 0 1,0 2 0,5 0 0,1 2 105,-2 1 0,1 2 1,0 2-1,1 3-32,3 2 0,1 2 0,-1 3 1,2 0 27,0 1 0,1 0 0,1 0 0,1 0-97,-1-3 1,2 1 0,4 0 0,3 1 2,5 0 1,2 1 0,5-1 0,2 1-111,3 2 0,2 0 1,-3 36 120,14 5 1,8-6-11,-3-34 1,4-1-1,6 1 1,3 0-186,4 4 0,3 0 0,4 0 0,2 0 185,2 0 1,1 0-1,2 3 1,2-1-165,-1-4 1,2-1 0,2 3-1,2-1 162,-1-1 1,1-1 0,5 0 0,2 0-14,3-1 1,3-2-1,1-3 1,1-2-3,-1-5 0,0-1 0,3-3 0,0-1 1,-1-4 1,0-2 0,3-3 0,1-2-9,3-2 1,1-3 0,1-3-1,0-2 37,-2-2 0,1-2 0,7-4 0,2-3-106,-23 1 0,1 0 0,0-2 0,25-7 0,-2-2 142,-3 1 1,-1-4 0,-21 5-1,0-2 1,0-1-253,5-1 1,0-1-1,0 0 1,-3 0 0,0 0-1,-1-2 249,0 0 1,-1-1 0,0 0 0,-2 2 0,0 0 0,1 0-42,3-1 1,0-1 0,-1 0 0,1-1 0,-2-1 0,0-1 1,-2 2 1,-1 0-1,-1 0 1,0-1-1,-1 0 1,0 0-78,3-1 1,-1 0 0,-1 1 0,18-11 0,-2-1 71,-7 1 0,0-1 0,2-1 1,0 2-18,-2 1 1,0 1 0,-2 0 0,-1 0-65,-3 4 0,-3 1 1,-5 0-1,-3-2 47,-4-3 1,-1-1 0,-5 5-1,0 0-22,-1-2 0,-1 0 0,-3 1 0,-1-1 375,13-28 0,-3 4-377,-11 5 0,-8 1-3,-11-1 1,-16-3 4,-12 3 0,-14-4 19,-9-1 1,17 29 0,-2-1 241,0 1 1,-2 0-1,-6 1 1,-2 1-243,-10 0 0,-1 0 0,1 0 0,-2 0 32,-9-2 1,-2-1-1,2 1 1,-2 0-119,-3-1 1,-1 1 0,-3 0 0,-1 0 121,-3 2 1,0 0-1,23 10 1,-1 0 0,0 1-14,-24-5 1,0 2 0,23 6 0,0 2 0,0 0-1,-1 3 1,-1 1 0,0 0-1,-5 1 1,-1 2 0,0 0-10,1 3 1,0 2 0,1 1 0,2 2 0,1 1 0,-1 2 0,-2 3 0,-1 1 1,1 3-1,-2 2 1,0 2-1,1 2-312,-5 3 0,1 4 0,0 0 0,-1 3 0,0 2 0,2 1 142,0 1 0,2 1 0,1 2 1,3 3-1,1 2 0,0 1 169,-4 4 0,0 1 0,1 1 0,1 0 0,2 0 0,0 2 0</inkml:trace>
  <inkml:trace contextRef="#ctx0" brushRef="#br0">8730 1237 8503,'-14'0'400,"6"0"0,2 8-310,6 6 1,-2 6 134,-3 9 1,-3-1-127,-6 1-36,0 6 1,0 1 94,0 7 0,-2-1 154,-3 1 0,1 6-240,-5 3 1,1 3 49,-2 2 0,-3 6-700,3 4 1,-1 2 471,1 2 0,5-12-250,10-7 1,-2-10-1705,6-8 2060,0-8 0,5-18 0,0-1 0</inkml:trace>
  <inkml:trace contextRef="#ctx0" brushRef="#br0">8915 1678 8282,'14'-8'-215,"0"-3"-44,1 6 0,-1 0 206,0 5 1,-4 0 50,-1 0 0,-6 2 2,2 2 0,-10 11 0,-3 7 0</inkml:trace>
  <inkml:trace contextRef="#ctx0" brushRef="#br0">8474 1919 8250,'0'8'-353,"0"-2"1,8-6 712,6 0-136,7-6 1,14-2-435,3-6 0,14-2 51,5-3 0,1 2-107,-6-7 1,-4 7 265,-11-2 0,-2 3 0,-6 2 0</inkml:trace>
  <inkml:trace contextRef="#ctx0" brushRef="#br0">8645 2118 8257,'0'14'-122,"0"7"-49,0 3 0,5 3 246,-1 1 424,7 0-194,-9 1 0,4 6-306,-6-5 0,0 0-149,0-7 0,0-5 130,0 1 0,0-8-193,0-2 256,0-6 1,0-14-152,0-12 0,7-9 76,2-1 1,4 1-233,1-6 0,6 5 66,4-5 0,5 7 174,4-3 0,-3 6-54,3 4 0,-8 5 367,-1 10 1,-2 3 26,2 6 0,-4 0 19,-6 0 0,-4 6-46,-1 3 1,-5 10-80,0 5 1,-4 1 36,-4-1 1,-4 3-53,-7-3 1,-5 7-238,-4 2 1,-3 2 137,-1-2 0,-5-6-284,0 6 1,-1-12-137,6 2 0,1-5-633,3-4 461,4-6 1,7-5 40,4-12 455,2-13 0,14-21 0,1-8 0</inkml:trace>
  <inkml:trace contextRef="#ctx0" brushRef="#br0">9327 1308 7715,'-14'20'-197,"-6"4"576,-4 9 0,-9 10-331,-5 9 1,3 3-631,2 2 1,-2 5 407,2-1 1,1-5 78,9-9 1,4-11-410,9-7 504,4-7 0,6-14 0,0-2 0</inkml:trace>
  <inkml:trace contextRef="#ctx0" brushRef="#br0">9214 1678 8283,'14'14'-449,"-5"2"314,1 3 1,-6 3 1003,6 6 0,-7 0-267,2 1 0,-4 6-281,-1 3 0,0 3-230,0 1 1,-4 3 119,-1 2 0,-5-3-556,6 4 0,-1-6 263,5-4 0,0-5-794,0-9 0,0-4 508,0-5 1,6-9-957,4-6 1324,-4-6 0,7-21 0,-5-3 0</inkml:trace>
  <inkml:trace contextRef="#ctx0" brushRef="#br0">9413 1407 8283,'6'-14'0,"2"6"-231,6 4 115,-6 2 0,-2 4 116,-6 2 187,0 11 1,-8 7-136,-6 6 0,-2 7-201,-7 3 0,-1 1 46,-5-1 108,7-3-31,2-7 27,12-6 0,2-6 79,6-6-79,0-7 1,11 3 79,3-6 1,11-8-80,4-6 1,-1-2 125,5-7-115,-3-1 1,3-5-21,1 1 1,-6 0 3,-4-1 0,-2 1-47,2-1 0,-4 2-74,-6 4 135,1 2-660,-8 13 302,0 2 1,-14 8-4,-2 2 0,-4 6 350,-1 9 0,0-3 0,0 4 0,-1-6 0</inkml:trace>
  <inkml:trace contextRef="#ctx0" brushRef="#br0">9541 1550 8269,'0'19'-11,"0"0"1,0 1-166,0-1 213,0 3 63,6 13 341,2-5-158,6 17 1,-5-6 16,1 16 0,-7-2-683,2 12 629,3-1-191,-7 5 1,10-6 142,-6-3 1,5-4-515,-6-1 0,6-11 240,-5-4 1,1-15 213,-1-3-1457,-4-7 0,6-10 1319,-7-14 0,0-7 0</inkml:trace>
  <inkml:trace contextRef="#ctx0" brushRef="#br0">9626 1877 8188,'14'-15'-414,"-6"1"0,5 1 798,-4 4 1,8-2 19,2 6 0,0 0-263,-4 5 1,-6 0 161,1 0-288,-1 0 0,-1 7-195,-3 2 0,-4 10 175,-1 5 0,-8 4-140,-6 6 0,0 3 56,-5 11 1,-3 2 134,-2 7 1,4-6-35,1-4 1,3-9 38,2-5 1,6-9 416,3-5-289,3-10 1,6-9-22,5-9 1,2-12-105,13-7 1,0-2-70,4-8 1,5 5-770,0-5 537,7 6 0,-4-6-712,7 10 871,-7-4 0,5 10 0,-4-6 0</inkml:trace>
  <inkml:trace contextRef="#ctx0" brushRef="#br0">10450 2104 8188,'0'14'582,"0"0"0,0 1-21,0-1 0,0 6-104,0 4 1,-1 5-518,-4 4 1,-1 3 123,-4 7 1,-2-2-65,2-3 0,4 3 0,0-5 0</inkml:trace>
  <inkml:trace contextRef="#ctx0" brushRef="#br0">11019 1052 8205,'-6'8'0,"0"5"535,-4-4-1,4 4-349,-1 7 1,0 2-110,-8 7 1,1 1 102,0 3 1,0 2-431,-1 3 0,-4-5 216,1-10 0,3-2-254,6-7 354,6-6-74,-4-2 1,7-12-100,0-3 0,7-4-7,2-1 0,10 0-29,5-1 0,4 1 147,5 0 0,4 0-130,5-1 0,-4 3 104,0 2 0,-12 4 13,-3 6 1,-5 0-43,-4 0 1,-2 2 364,-2 2 0,-4 4-57,-6 6 1,-8 2-79,-6 3 1,-6 3-587,-9 7 1,-4 1 221,0 3 1,-4-3-441,9 3 1,-4-8 252,9-1 1,-3-7-165,3 2 537,2-9 0,1 3 0,-2-6 0</inkml:trace>
  <inkml:trace contextRef="#ctx0" brushRef="#br0">10849 1578 8194,'14'2'-109,"0"2"0,-5 9 205,1 6 1,-1 8 321,6 1 0,-1 2-99,0 8 0,-4 0-28,-1 5 1,-4-4-234,4 4 1,-6-4 124,2 9 1,-3-4-308,-2-1 0,0-5 102,0-1 1,0-10-33,0 2 1,0-15 43,0 0-339,0-9 0,0-2 13,0-12 1,0-9-91,0-15 0,0-6 65,0-14 1,1 4-11,4-12 1,-2 6 206,7-7 0,4 3-146,5 3 1,1 0 270,-1 4 0,3-1 39,7 5 0,-1 7 322,1 8 0,-1 6 39,1 8 0,-2 2 292,-4 12 0,3 0-273,-8 5 1,1 11-60,-4 3 0,-1 12-268,0 2 1,-4 7 135,-1 8 0,-6 1-21,2 3 1,1-3-60,-1 4 0,0 1-551,-5-2 1,0-4 8,0-5 1,0-7-169,0 3 0,0-6 241,0-4 0,-2 1-100,-3-6 0,-2-5 460,-8-4 0,-5-7 0,-9 9 0,-7-4 0</inkml:trace>
  <inkml:trace contextRef="#ctx0" brushRef="#br0">10962 2047 8102,'0'-14'0,"2"0"57,3 0 1,3-5 138,6 0 1,8-7-169,6 3 1,2-4 88,8-2 1,-1 1-411,0-1 0,-3 3 133,-11 2 0,-2 3-174,-7 7 374,-6 0 104,-2 6-160,-18 27 0,1 0-219,-13 19 1,0-2 134,-4-3 0,6 5 4,3-5 0,0 1 121,5-6 1,2-6 207,12-3-224,0-9 0,4-4 12,5-6 1,2-8-22,13-6 0,-5-7 37,5-7 0,-2-5-19,1 0 0,-1-5-469,-3 4 1,-8 1 450,4 5 0,-11-1 0,3 1 0</inkml:trace>
  <inkml:trace contextRef="#ctx0" brushRef="#br0">11261 1649 8102,'-6'29'-891,"2"-1"668,-5 0 1,6 2 881,-2 4 1,3 3-175,2 11 1,0-1-299,0 10 0,2-5-1,3 5 0,-4 0-201,4-5 0,-2-4 18,2-6 1,-2-1 130,7-8 0,-2-1-522,1-8 1,4-4 74,-4-6-294,4 1 0,1-7 259,0-4 0,-4-8 348,-1-6 0,1-15 0,4-5 0</inkml:trace>
  <inkml:trace contextRef="#ctx0" brushRef="#br0">11432 1351 8054,'14'-23'-362,"5"3"253,0 6 0,1 1 825,-1 4-134,-3-4-751,4 11 0,-7 4 79,-3 12 1,-6 2 5,-8 8 1,-4-1 53,-7 6 1,1 1 31,0 3 1,-5 2-20,0 3 0,0 1-87,5-6 1,1-1-42,4-8 0,-2 1 48,6-6 1,0-5 73,5-5 0,2-5-12,3 0 0,-1-4 31,11-4 1,-4-9 5,8-6 1,1-5 20,-1 5 1,6-6 24,-1 1 0,-3 4-60,-2 1-47,3 3 61,-7 8 0,0 4 79,-11 8 1,-8 6-85,-6 9 1,-2 3 127,-3 6 1,-4 2-56,0 3 1,2-3 137,8 4 0,-2-4-180,6-2 0,0-1 2,5-3 1,0-9-252,0-5 1,2-7 100,2 2 1,4-5-220,6-5 1,5-8 117,0-6 1,0-6 220,-4 1 0,-1-2 0,0-3 0</inkml:trace>
  <inkml:trace contextRef="#ctx0" brushRef="#br0">11574 1564 8054,'6'20'6,"-4"2"61,2 7 1,-2 6 190,-2 3 0,0 3-11,0 1 0,0 7-125,0 3 1,0 8 87,0 2 0,0 0-86,0-6 0,1-5 67,4-4 1,-2-4-507,7-5 0,-1-5-45,6-9 0,-1-4-300,0-5 0,0-8 289,0-2 371,1-3 0,-7-9 0,-2 0 0</inkml:trace>
  <inkml:trace contextRef="#ctx0" brushRef="#br0">11787 1663 8054,'22'-12'0,"-3"2"0,-8-1-129,-1 6 0,-1 1 85,5 4 1,-6 1 392,-3 4 1,-4 3-214,-1 6 1,0 2-368,0 3 0,-6 3 105,-3 6 0,-4 1 135,-1-1 0,0 2-18,-1 3 0,1 4 14,0 5 1,4-5-29,1-4 1,6-5-53,-2-4 97,4-3 1,7-14-17,3-2 0,4-14 103,1-5 1,2-15-362,3 1 1,-2-5 90,7-1 0,-7 4-209,2-3 370,-3 3 0,5 2 0,1-1 0</inkml:trace>
  <inkml:trace contextRef="#ctx0" brushRef="#br0">11972 1521 7967,'0'-16'-207,"0"-3"1,6 4 251,4-4 0,-1 3 310,5 2 0,-1-1-209,11 1 0,-5 0-45,4 0 1,3-5-79,7 0 1,-3 0-134,3 5 0,0-1 137,-4 1-159,2 6 11,-21 2-66,9 6 89,-18 6 0,2 9 10,-12 8 1,-12 12-151,-12 8 0,-6 7-63,1 12 1,3-4-109,2 4 1,4-5 426,6-5-642,-4 3 516,17-17 1,-9 3 398,10-12 1,3-7 86,1-3-176,3-10 1,10-3 139,6-6 1,2-7 72,8-8 1,0-5-338,4-9 1,2-1 55,3-3 0,-1 2-424,6-7 0,-2 4 149,2-3 1,-5 5-121,-9-1 0,-5 4 261,-10 6 0,4-4 0,-5 5 0</inkml:trace>
  <inkml:trace contextRef="#ctx0" brushRef="#br0">12128 1208 7967,'8'7'-385,"-2"1"270,-6 6 0,2 8 702,3 6 1,-4 7-148,4 8 1,-3 12-249,-2 7 0,0 1-98,0 3 0,-5-6 24,0 2 0,-1 1-98,1-1 0,3 1-266,-2-2 0,2-8-548,2-1 1,0-7 190,0-2 603,0-7 0,-6-1 0,-2-6 0</inkml:trace>
  <inkml:trace contextRef="#ctx0" brushRef="#br0">12356 1862 7967,'20'21'0,"1"-4"0,2 7 0,-2-5-205,-7 5 0,5-1 349,0 6 1,2-6-65,-2 1 0,-4-7-762,4 2 0,-3-3 682,-2-2 0,1 7 0,-1 1 0</inkml:trace>
  <inkml:trace contextRef="#ctx0" brushRef="#br0">12910 2005 7967,'14'0'1146,"1"0"-692,-1 0 0,-2 7 87,-2 8 0,-4 7-324,-6 11 0,-6 3-354,-4 7 0,-7 1-1022,-2 4 0,-5-9 1159,5 4 0,0-10 0,5 2 0</inkml:trace>
  <inkml:trace contextRef="#ctx0" brushRef="#br0">13195 1436 7998,'-8'0'-366,"14"5"931,13-1-302,6 1 1,5-5-5,3 0 1,1 0-50,8 0 0,-4-5-144,5 1 0,-4-6-178,-10 5 0,-4-1-36,-11 1-127,0 4 1,-6-4 2,-3 10 285,-16 3 1,-10 12-240,-12 4 0,-5 9 17,5 5 1,-5 3 111,5 2 0,3-2 15,11-3 1,-3-4 144,13-5 1,-1-7-79,10-3 106,0-10 1,6-2-38,4-7 1,4-2 61,5-3 0,8-3 5,6-6 1,2 0-66,-2 0 1,-5 1-95,1 4 70,-1 2 1,-14 14-80,1 2 1,-9 15 120,-11 4 0,-3 15 94,-6 0 0,-5 13-101,0 1 1,0-1 85,5-4 1,0-8-65,0-1 0,6-4-12,3-10 1,3-4-403,2-11 254,0 0 0,2-9-180,3-10 1,3-11 71,6-17 1,5-3-112,0-7 1,1-4-88,-1 0 0,-3 1-50,3 8 1,-8 3 353,-1 7 0,-1 10 73,5 4 0,-4 9 286,-1 1 0,1 15-177,4 8 1,0 7 453,0 8 1,1 4-253,-1 9 0,-5-8-7,1 4 0,-2-11-130,1-4 1,4-3-288,-4-10 1,-1 0-296,2-10 1,-7-2 240,2-7 1,-4-6-321,-1-9 0,0-5 164,0-9 1,0-3 84,0-7 0,-6 4 238,-4-4 0,-2 8 0,-3-7 0,8 7-35,2-3 1,3 6 2,2-1 0,2 3 414,3 2 0,7 4-164,7 0 1,6 7 291,-1-2 1,5 3-169,4 2 0,3 0-23,7 0 0,6-1-26,3 1 1,2 6-47,-2 4 0,-8 2-52,-6 2 0,-8 11-186,-2 3 0,-2 15-198,-12-1 0,-3 12 169,-11 2 0,-7 1-192,-2 4 1,-10 7 84,-5-2 1,-7 5 28,-2-10 1,-5 1 51,4-6 1,0-12-294,1-6 1,4-8-7,1-7 0,-1-4-101,6-10 0,2-9-6,2-9 0,2-14 452,-2-10 0,9-4 0,-15-25 0,9 4 0</inkml:trace>
  <inkml:trace contextRef="#ctx0" brushRef="#br0">13905 1379 7998,'15'8'58,"-1"6"0,-5 11 129,1 9 0,-7 10 214,2-2 0,1 11-98,-1-1 0,-1 3-96,-4 2 1,-1 1-314,-4 4 1,2-4 39,-6 4 0,5-5-38,0-5 1,-3-5-253,3-9 0,-1-5-614,5-9 0,1-8 970,4-7 0,3-12 0,6 2 0</inkml:trace>
  <inkml:trace contextRef="#ctx0" brushRef="#br0">14488 1223 8136,'15'-8'0,"-1"1"0,-5 7 129,1 0-191,-1 0 0,5 0 297,1 0 1,-6 0-61,1 0 0,-7 2-450,1 3 1,-4 3 88,-4 6 1,-4 2 75,-6 3 1,-1 3 65,1 6 0,0 1-101,0-1 0,-4 0 137,4 1 1,-2-7-23,12-3 0,-1-3-72,5-2 161,0-6 1,6-3-22,4-10 0,7-5-51,2-9 1,6 4 129,-1-4 0,3-2-110,1 2 1,5 0 77,1 5 0,-8 5-41,-7-1-19,-3 7 0,-8 3-49,-3 9 1,-11 10-5,-9 5 0,-10 9 21,-8 5 1,-5 3 13,5 2 1,-2 1 135,2 3 1,3-7-90,-3 3 1,7-6 179,3 1 0,7-3-50,2-6 0,6-7 0,8-3-82,0-10 1,12-3 20,7-6 0,7-7-150,2-8 0,2-5 114,3-9 1,5-1-391,10-3 1,1 3 130,3-3 0,-8 3-332,-6 2 1,-8 1 68,-2 3 1,-6 3-503,-7 7 937,-7 0 0,-15 0 0,-9 0 0</inkml:trace>
  <inkml:trace contextRef="#ctx0" brushRef="#br0">14588 1407 8056,'1'-7'-132,"4"2"1,3 16 247,6 8 0,0 9 108,1 10 1,-1 2 135,0 12 0,-1 5-99,-4 4 1,4 2-130,-4-1 1,-1 3 186,2 6 1,-2-2-102,1-2 1,-3-6-31,-6-9 1,0-4-12,0-10 1,0-5-75,0-9 1,-3-5 68,-6-10 0,-2-3-169,-13-6 0,2-1 36,-2-4 0,-3-4-774,4-10 0,1-4 386,-2-5 0,7-2-837,-2-3 1186,3-10 0,2-7 0,-1-7 0</inkml:trace>
  <inkml:trace contextRef="#ctx0" brushRef="#br0">15057 1123 7978,'6'14'480,"4"1"0,1 0-504,-2 4 192,4-3 1,-10 9 55,7-6 1,-7 5-433,2-5 0,-4 5-688,-1-5 0,0 1 531,0-1 365,0-3 0,-13 11 0,-2-5 0</inkml:trace>
  <inkml:trace contextRef="#ctx0" brushRef="#br0">14929 1379 7978,'14'2'-40,"1"2"0,-6 4-79,0 6 1,1 1-210,4-1 1,-6 6 591,-3 4 0,-4 3-32,-1 1 1,0 1-183,0-1 0,0-6-17,0-3 1,0-3-42,0-2 76,0 1-305,0-8 0,0-2 107,0-10 0,7-2-107,2-8 0,4-10-28,1-3 0,0-4 113,0 4 1,1-1 245,-1 1 0,5 1-72,0 3 0,6-1 49,-1 6 0,7 0-67,3 5 0,-1 1 590,-5 4-317,-6 2 0,-3 9-30,-9 3 0,-12 3-177,-12 6 1,-7 11 16,-7 3 1,-2 4-169,-3-3 0,3 4 97,-3 0 0,3 0-45,1-5 0,7-5 61,3-4 0,3 1-143,2-1 0,6-5 73,3-4 13,4-7 1,2 3 20,4-6 1,5 0 3,9 0 1,-4-6 8,4-4 1,2-2-7,-2-2 0,5 4 2,-6 1 1,1 5 0,-4 0-5,-7 2 0,-2 4-1,-6 2 1,-6 6-2,-4 9 1,-4-2 27,-5 7 1,-3 0-25,-7 4 0,1 2 64,-1 3 0,-4-3-58,0 3 0,5-3 41,4-1 0,3-2-30,2-4 1,2 3 134,12-7 0,1-5-74,4-5 1,8-6 95,6 2 1,8-10-230,11-4 0,2-10 79,3-5 0,3-2-108,-3-3 1,3-1 81,1-3 0,6 3-363,-1-3 1,-4 3 134,-5 1 1,-8 7-975,-2 3 602,-6-3 599,-14 6 0,-1-4 0,-7 6 0</inkml:trace>
  <inkml:trace contextRef="#ctx0" brushRef="#br0">15370 1706 7978,'-14'14'-806,"4"-4"604,1-1 1,5 5 909,0 5 1,-3 2-139,3-2 1,-6-2-132,5 7 0,-1 0-198,1 4 0,-2 5-16,-8 0 1,1 1-373,0-6 0,0 5 199,-1 0 1,-4 0-788,1-4 0,-1-1 457,4 1 0,3-7-1165,2-3 1443,-2-3 0,4-2 0,-7 0 0</inkml:trace>
  <inkml:trace contextRef="#ctx0" brushRef="#br0">15242 2076 7978,'43'-15'396,"-1"7"-65,1 4 0,1 2 244,3 2 1,-2 8-78,2 6 1,-4 2 61,-5 8 1,-4-5-2384,-5 4 835,-1-5 877,1 2 0,5 1 1,3 1-1</inkml:trace>
  <inkml:trace contextRef="#ctx0" brushRef="#br0">15739 1223 7211,'0'14'729,"0"0"0,5 0-696,0 0-20,0 7 1,-5-4 42,0 7 1,0-7-148,0 2 0,-2-3 32,-3-2-43,4 1 107,-12-1 1,7 0-163,-4 0 68,-2-6-105,4-1 1,-5-9 92,4-3 1,2-4 28,7-10 1,0 1-25,0-5 0,7 1-13,2-2 0,5-1 179,5 6-39,3 0 0,7 0 68,-1 0 1,1 1-81,-1 9 1,4-2 514,-4 6-148,4 0-171,-16 5 1,-2 7-6,-9 2-87,-10 10 1,-3-3 21,-6 3 1,-7 1-395,-2-1 144,2 7-154,-6-11 0,11 6-223,-3-7 0,5 5 236,5 0 246,-4 0 0,11-5 0,-4 1 0</inkml:trace>
  <inkml:trace contextRef="#ctx0" brushRef="#br0">16038 1663 7984,'0'-14'410,"0"0"-121,0 0 0,6-1-227,4 1 1,2-2-222,3-3 0,-3 4-104,-2-4 0,-4 3-977,-6 2 1240,0 0 0,0-1 0,0 1 0</inkml:trace>
  <inkml:trace contextRef="#ctx0" brushRef="#br0">15939 1407 7984,'4'21'26,"1"3"0,0 9-44,-5 5 1,0 4-10,0 6 1,0-4 144,0 3 1,-7-1 227,-2 2 0,-2-9-305,1 4-86,-2-10 0,5 2 144,-2-7-416,3-6 212,-1 5 1,6-16 69,-4 3-265,3-9 190,2 1 1,0-7-292,0-4 0,0-9 150,0-10 1,0-4-2,0-5 0,0 1 252,0-6 0,0 6 0,0-1 0,0 5-116,0 4 116,0 4 605,0 12 0,0 14-265,0 13 1,0 13 401,0 5 1,0 3-260,0-2 0,5 3-39,0-3 1,4-2 126,-4 2-451,6-6 0,-3-2-88,6-7 0,1-7-9,-1-2 55,0 1 1,0-14-749,0 4 466,1-10 0,-1-11-222,0-12 1,5-2-432,0-8 1,2-5 275,-3-4 0,-2-5 581,3 5 0,-3-7 0,-2 3 0</inkml:trace>
  <inkml:trace contextRef="#ctx0" brushRef="#br0">16251 1379 7984,'15'-22'-1,"-8"8"0,6 3 243,-3 6 1,-3 0 416,3 5 1,-1 0-323,6 0 1,-6 0-238,1 0 0,-6 2-901,6 2 400,-7 4 104,3 7 0,-7 5-191,-4 4 1,-3 7 210,-6 3 1,-5 5-3,0-1 0,-6 3 201,1 2 0,-3-5-32,-1-1 0,6-5 161,3 1-35,3-3 0,6-3-76,1-3 1011,6 3-434,-4-18-200,7 10 1,8-17 170,6 2 0,2-4-248,8-4 0,0-11-252,4-8 1,5-10 220,0-5 0,1-10 21,-6-4 0,4 2-937,-4-2-607,4 6 1163,-17-3 0,4 8-1898,-9 3 2049,-4 3 0,-11 11 0,1 1 0,-1-1 0</inkml:trace>
  <inkml:trace contextRef="#ctx0" brushRef="#br0">16166 1194 7984,'-6'14'-174,"4"1"86,-4 5 1,9 4 994,6 9-525,7 10 0,8 7 50,0 7 1,-1 5-403,6-1 0,-1 12 232,1-2 0,-1-1 28,0-4 1,7-9-249,3 4 0,3-7 73,2 3 1,4-13-990,1-11 443,-1-9-14,-4-3 0,-4-9-314,-6-2 0,-1-4 221,-13-6 0,-6-3-680,-9-7 1218,-2 1 0,-2-24 0,0 3 0</inkml:trace>
  <inkml:trace contextRef="#ctx0" brushRef="#br0">16465 1791 7908,'-15'21'0,"3"7"47,2 10 1,-2-2 93,2 2 0,-3 2-446,-1 7 137,0-3 1,5-1 75,-1-10-720,7-9 344,-3 3 468,-1-18 0,-1 10 0,-6-11 0</inkml:trace>
  <inkml:trace contextRef="#ctx0" brushRef="#br0">16337 1024 7929,'14'7'0,"2"6"187,3-3 1,3-3 217,6 3 0,1-1 134,-1 6-283,0-1-312,7-6 0,-5 4-694,3-2 750,-3-4 0,-1 7 0,-1-5 0</inkml:trace>
  <inkml:trace contextRef="#ctx0" brushRef="#br0">16166 938 7919,'-16'-31'1236,"-3"2"1,5-1-1308,0 11 0,-2 5-596,2 5 0,-2 5 345,-8 0 0,1 4 144,-6 4 0,-1-2-103,-3 3 0,-3 1 182,-7-1 1,0 1 175,1-1 1,-3-4 80,-2 4 1,-5-5 365,-10-5 0,-2 2-395,-8-6 1,3-1 425,3-4 0,2 1-174,8 4 0,-6-2-38,0 6 0,-10-4-200,1 4 0,31 2 0,-1 0 54,1 0 0,-1 1 1,-34 0-270,4-2 0,-2-3-35,2 3 0,-8-3-226,34 5 0,0 0 0,0 0 0,0 0 240,0-2 0,0-1 0,-1 3 1,2-1-19,3-1 1,1-1 0,-7 0 0,-1 0 22,-1-2 0,-1 0 0,-4 2 1,0 0 69,2 1 1,0-1 0,3 1-1,0-1 60,4-2 1,0-1-1,-5 1 1,-1 0-14,-3 0 1,-1 0-1,0 2 1,-1 0 77,-1 1 0,1-1 1,2 1-1,2 0-53,5 0 0,-1-1 1,-8-2-1,-2 1 58,2 1 0,-2 0 0,-1 2 0,0 0-100,4 1 0,1-1 0,-2 0 0,0 0-38,2 1 1,-1-1 0,-6 0 0,-1 0-290,-2 0 0,0 1 1,3 1-1,2 1 323,2-3 1,0 1 0,-1 1 0,1 0-82,-2 1 1,-1 0 0,-3 0 0,0 0 75,3 0 0,1 0 0,-3 0 1,1 0 20,4 0 1,0 0-1,0 0 1,-1 0 5,-4 0 1,1 0-1,4 0 1,2 0 70,-2 0 1,0 0 0,3 2-1,0 1-45,-2-1 1,-1 1 0,0 2-1,0 1 51,-2-1 0,-1-1 0,1 2 0,2 1-74,4 0 1,1 0-1,-1 0 1,-1 0 15,-1 0 1,1 1 0,2-1-1,1 1-240,-4 2 0,1-1 1,5 0-1,0 0 187,2 3 1,-1-1 0,1-1 0,0-1-47,-3 3 0,0 0 0,-1 0 0,-1 1 43,2 4 1,1 0 0,2-2 0,1 1-14,2 3 1,2 0 0,4-2 0,-1-1-23,-4 3 1,1 0 0,2 0 0,1 0 52,-4 2 1,0 1 0,6-1 0,0 0-4,-1 1 0,0-1 0,3 0 1,1 1 1,-23 20 0,-2 3-6,12 2 1,-5-1 3,5 6 0,-1-3-26,5 8 38,7-10-62,-5 21 0,11-14-5,-3 12 1,9-6 245,5 2 1,5-2-246,5 1 1,2 3 20,7 2 0,3 2 1,7-7 1,1 3-92,13-3 1,6-2 413,8 2 0,3-2-317,1-2 0,3-1 21,2 1 1,-1 0 6,6 0 1,-3-2-20,8-3 1,1-1 6,-21-27 1,2-1 0,-2 0 0,2-1 6,5 1 0,2 1 1,-2 1-1,-1 0-9,0 1 0,-1 1 0,-1-2 0,0 0 15,1 1 1,1 0-1,6 0 1,2-1-14,5 1 0,2 0 1,-3-1-1,0-1 32,-2-3 1,-1 1 0,0 0 0,1 0-28,4 2 1,0-1 0,1-3 0,1 0-177,7 1 0,1 0 1,-7-1-1,0 0 189,-1 1 0,0 0 0,3 1 0,1-1 3,5 1 0,2-1 1,-3 0-1,0-1 62,-1-1 0,1 0 1,2 1-1,1-1-65,3-2 1,0-1 0,-4 1 0,0-2 31,2-3 0,0 0 1,1 1-1,0-1-26,4-2 0,0-1 1,-6 1-1,0-1-29,6-2 0,0 0 1,-5 0-1,2 0 20,5 0 0,0 1 0,-6-1 0,0 0-265,-19-2 0,1-1 1,0 1-1,25 2 1,0 0 270,-25-2 1,0 0 0,-1-1 0,23 4 0,0-1-4,2 0 0,0 0 1,0-2-1,0-1 7,-24 0 0,0-1 0,-1 0 0,23-1 0,0 1-8,2 1 0,1 1 0,1-3 1,1-1-18,-26 1 1,1 0 0,-1-1 0,21 0 0,1-1 20,1 1 1,0-2 0,-1 1 0,1 0-67,2 1 0,1-2 0,-1-1 0,-2-2 19,-5 0 0,1-1 0,-21 1 0,2 0 0,-2-1 1,23-2 1,0 0-1,0-1 1,-1 0-196,-8-1 0,-1-1 0,8 0 1,1 0 125,-4-2 1,0 0-1,1-1 1,0-1 80,-8 3 0,0-2 1,4-2-1,1-3-11,-5-1 1,0 0 0,3 1 0,0 0 100,0-1 1,-1 0-1,-4 0 1,-1-1-60,-3-4 0,-2 0 0,-1 2 0,0 0 39,5-2 0,-1 0 0,-2 2 0,0 0 8,-2 1 0,-1 0 1,-4-3-1,-1 0-13,-3 1 1,-2-1 0,3-2 0,-1 0-8,2 2 1,-1 0 0,-1-2 0,0-1 8,0 1 0,-2-1 0,-5 0 0,-2-1 65,-1 0 1,-1-1-1,-4 1 1,-1-1-109,1 1 1,0 0 0,1 1 0,-1 1-162,0 0 0,0 0 1,29-24-22,-8-2 1,-5-2 18,-9 7 1,-4-10 61,-11 5 0,-4-7 703,-9 7 1,-4 3-640,-6 2 1,-2-2 96,-2 1 0,-6-4 151,-9 5 0,-4-7-71,-11 2 0,-2-5 618,-7-5 0,-4 6-540,0-1 1,-6 0-43,6 5 1,-5-4-100,5 0 0,-4-1-17,-1 0 1,-2 2-39,22 28 1,-2 1 0,-2-3 0,-1 0-82,-3 3 1,0 0 0,1-1 0,0 2-19,1 3 0,0 1 0,2 0 0,0-1 55,1 1 0,-1 0 0,-6 0 0,0 1 33,-3 0 0,0 2 1,-3 0-1,-1 1-19,0 2 1,-1 2 0,5 1 0,0 0 69,0 0 0,0 0 0,-3 3 0,-1 1-40,-5-2 1,-1 1 0,0 1-1,0 2 4,0 1 0,1 0 1,5-1-1,1 1-44,3 3 0,0-1 1,1-1-1,0-1-124,-3 3 1,-1-1 0,0-1 0,1-1-224,4 3 1,1-1 0,1-2 0,2-1-43,-28-4 1,15-7-409,9-2 0,12-6 806,2 1 0,10 2 0,5-2 0,-3 1 0</inkml:trace>
  <inkml:trace contextRef="#ctx0" brushRef="#br0">17616 1038 7750,'8'9'3668,"-3"1"1,-4-1-3744,-1 5 1,-4 1-1452,-1-1 0,0 5 1526,5 0 0,7 6 0,0-3 0</inkml:trace>
  <inkml:trace contextRef="#ctx0" brushRef="#br0">18867 2076 8435,'-9'-23'0,"-1"5"-340,1 8 0,-5-1 77,0 6 1,4 1 1072,1 4-510,-1 0 0,-9 6 131,0 3-264,0 4 0,0 1 12,0 0 1,-4 7 183,4 3 0,1-4-76,9-1 1,-2 3-146,6 2 1,0 3-102,5 1 1,3-4 82,7 0 1,1-5-293,13 4 0,1-7 28,8-2 1,0-1 14,10-8 1,-4-2-132,9-8 0,6-3-244,-2-6 1,-2 0-327,-12-1 0,-3 1-2,-7 0 828,-12 0 0,3 0 0,-11-1 0</inkml:trace>
  <inkml:trace contextRef="#ctx0" brushRef="#br0">18796 2218 8435,'15'8'-523,"7"-2"338,6-6 1,15 0 383,14 0 0,12-6-135,-29 1 1,1 0 0,0-1 0,0 0-236,-1-1 0,0-1 1,2 1-1,0 0-91,-2 0 0,1 0 0,2 0 1,1 0 55,-2-1 1,1 1 0,36 0 205,-18 2 0,1 3 0,-11 2 0</inkml:trace>
  <inkml:trace contextRef="#ctx0" brushRef="#br0">19934 1933 8311,'19'-1'0,"0"-4"0,7 4 56,3-4 1,6-2 176,7 3 1,6-1-1,-1 5 0,1 0 31,-6 0 0,-6 0 10,-2 0 0,-6 0 95,-4 0 1,-4 5-113,-5-1 1,-9 9 100,-6 1 0,-21 13 61,-17 11-689,7-9 0,-4 2-176,-4 1 0,-2 2 0,-13 12 0,-1 2-35,-4 1 0,-1 1 481,16-11 0,-1 1 0,0 0 0,-4 1 0,0 0 0,0 1 0,-3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12441 3881 7998,'0'10'41,"0"-1"0,0 1 51,0 4 0,0 2 597,0 2 1,0 0-226,0 6 0,0-2-667,0 1 88,0 4-166,0-11 1,-2 9-425,-2-6 0,2 0 392,-3-5 1,2-1 312,-2-3 0,-2 2 0,-8-4 0</inkml:trace>
  <inkml:trace contextRef="#ctx0" brushRef="#br0">12185 4308 7962,'14'0'520,"7"-7"164,2-2 0,9-4-391,1-1 0,0-2-575,-4-3 1,-1 3-170,1-3 1,-7 8-30,-3 2-121,-3 6 601,-2-4 0,-6 14 0,-2 1 0</inkml:trace>
  <inkml:trace contextRef="#ctx0" brushRef="#br0">12356 4137 7974,'-15'-13'0,"1"4"0,6-4-286,4 4 169,2 2-8,2 1 224,0 6 0,2 0 168,2 0 0,4 0-220,6 0 1,1 0-22,-1 0 1,5 2 5,0 2 1,-2 0-88,-7 5 1,1-4-40,-7 4 148,1-6-54,-5 10 0,-1-10-153,-4 7 145,-9-1-32,-8 5 1,-7 1-128,1-1 1,-6-5 138,1 1 0,2-5-11,7 4 0,-1-6 45,6 2 0,0-10 1,5-4 1,1-6-17,3-3 1,4-3-55,6-3 1,11-7-18,3 2 1,12-2 72,2 2 0,7 6-3,8-1 1,4 11 45,0-1 0,-4 9 122,-5 1 1,-6 4 103,1 4-253,-10 4-2,-2 6 1,-13 8 351,-3 7-139,-10-1-263,-9 13 1,-9 2 42,-5 9 0,-7-3 0,-1 0 0</inkml:trace>
  <inkml:trace contextRef="#ctx0" brushRef="#br0">13067 4976 9640,'15'-7'663,"4"-2"0,3-8-468,7-2 0,4-7-29,0 3 0,5-4-306,-5-2 128,0 7 92,-4-5 0,-2 7-1003,-4-4 481,4 10-509,-17 1-654,9 12 1605,-18 1 0,-7 14 0,-10 8 0</inkml:trace>
  <inkml:trace contextRef="#ctx0" brushRef="#br0">12910 5317 8036,'-8'8'527,"2"-2"-309,19-18 1,9-3 250,16-8 0,4-4-166,6 3-1358,2-3 1232,1-1 0,-2-2-693,-7-3 259,1 3 114,-7-5 1,-2 14-426,-11 7 0,-2 1 194,-7 9 374,-6-1 0,-2 11 0,-6 2 0</inkml:trace>
  <inkml:trace contextRef="#ctx0" brushRef="#br0">13209 5317 8036,'6'-14'-62,"-4"6"13,10 2 1274,-4 6-924,0 0 0,-2 11-360,-6 3 0,0 5 142,0 0 1,-6 1-94,-3 4 1,-4 3 54,-1-4 1,0-2-152,-1-2 0,6-3-71,-1-2-26,7-6 92,-9-2-110,10-6 0,-4-12 66,6-7 1,1-13-47,4-6 0,3-8 13,6-1 1,2-7-194,3 2 0,3 2 197,6-3 1,-4 9 64,0 2 0,-1 5 829,6 9-394,-1 6 60,-6 1 0,-1 13 894,-7 3-931,0 4-40,1 1 1,-7 13 188,-4 5 1,-2 14-84,-2 6 0,-6 8-11,-4 1 0,-3 2-301,-1-1 0,0-3-204,0 7 0,0-6-552,-1 2 1,3-6 392,2-4 0,-2-3-979,2-7 626,4-5 205,-7-3 0,10-10-137,-6-1 0,4-6-81,-5 2 636,7-10 0,-10-15 0,6-10 0</inkml:trace>
  <inkml:trace contextRef="#ctx0" brushRef="#br0">13237 5360 8036,'8'-7'-33,"5"6"87,-5-6 549,6 7 92,0 0 1,0 2-441,0 3 1,-4-2 205,-1 6-466,-5 1 0,2 4-6,-6 0 1,0 5-190,0 0 0,0 2 111,0-2 1,-2-2-105,-2 7 1,-4-1 62,-7 6 0,6 4 112,0 0 0,1-1 248,-2-9 37,-3 4-268,12-11 1,-5 0 34,6-7 9,-7-5-21,6 2 0,-4-6-8,10 0 1,-2 0-8,6 0 1,1-5-8,4 0 0,0-6-124,0 2 143,1 3-10,-1-7 1,0 7-52,0-4 0,1-3 38,-1 4 0,-5 1-236,1-1 0,-1-2-142,5-8 0,2-4-178,3-5 1,-1-2 58,5-3 501,1 3 0,4-18 0,1 4 0</inkml:trace>
  <inkml:trace contextRef="#ctx0" brushRef="#br0">13920 4706 8367,'1'-8'802,"4"3"0,4 2 180,10-2-853,-3 4 1,11-11-195,-3 8 1,7-7-73,2 1 1,5-2-316,-4-3 0,-1 6 121,-5-1 0,-6 7-458,-3-2 789,-9 4 0,-4 1 0,-6 0 0</inkml:trace>
  <inkml:trace contextRef="#ctx0" brushRef="#br0">13877 4890 7972,'0'15'26,"0"-1"0,2 0 183,2 0 0,-2 2 542,3 3 1,1 3-432,-1 7 0,-1-3-307,-4-2 1,0 1 24,0-6 1,0 2-190,0-2 0,2-3-378,3 3 1,-4-8 55,4-2-603,-3-6 473,4 4 279,-4-14 1,5-2 1,-2-10 0,-2-5 322,7-9 0,-1-2 0,5-3 0,1-1 0,-1 6 0,2-5 0,3 5 0,4-1 309,11 6-114,2 0-154,0 5 0,4-2 1090,-7 6-432,0 0-282,-5 11 1,1-3 210,-1 7 1,-6-1-234,-3 5 0,-8 0-131,-1 0 1,-7 3-156,2 6 0,-4 3-145,-1 11 1,-7-2-757,-8 7 605,1-3 0,-13 15-871,4-7 731,-4 7 1,-2-10 32,1 3 0,4-5-63,0-4 0,7-4-1,-2-5 1,-1-7-32,1-4 0,0-4 389,4-4 0,8-11 0,-12-13 0,3-8 0</inkml:trace>
  <inkml:trace contextRef="#ctx0" brushRef="#br0">14104 4748 7972,'15'7'0,"-7"2"73,-4 10 0,-2-2 176,-2 7 1,-2 1 659,-2 9-362,-4 2-342,-7 0 0,1 4-86,0-7 1,1 0-54,4-5 0,-4-4-253,4 0 0,2-11-14,3 1 0,-3-8-925,3 4 688,-1-7 1,5-5-268,0-12 1,5-2 46,-1-8 658,7 1 0,-3-6 0,11 1 0,0-1 0,7 1-65,-4 6 0,1 1 65,1 7 0,-5 1 154,5 4 0,-5-2 664,4 6-47,-5 0 444,2 5-809,-6 0-226,-6 0 15,-1 7 0,-14-2-169,-2 9 10,-4-3-240,-7 9 0,2-1-307,-5 0 0,-1 6 249,-4-1 0,4-2-137,0 2 1,7-2 250,-2 2 0,3 3 217,2-4 1,4-1 710,1 2-386,6-6-238,-4 2 0,7-1 441,0 0-337,0 0 26,0 1 0,5-2 184,0 6 0,4-5-165,-4 4 1,6-1-266,-1 2 0,4 3 52,5-3 1,-3 1-270,3-1 1,1 1-304,-1-6 349,0 0 0,0-10-911,0 1 678,0-7 1,-5 3-24,0-6 0,4-8-64,-4-6 1,3-2 12,-7-7 0,-2-6 438,1-4 0,1-7 0,4 4 0</inkml:trace>
  <inkml:trace contextRef="#ctx0" brushRef="#br0">14375 5217 7972,'-7'15'0,"-1"0"124,-6 4 0,-2 4 168,-3 5 0,2 5-142,-7 0 129,1 7-111,-6-10 0,1 9-133,-1-6 1,-4 5-133,0-4 1,0 3-670,4-3 638,1-1-239,6-5 1,-3-6 366,6-3 0,-7-3 0,4-2 0</inkml:trace>
  <inkml:trace contextRef="#ctx0" brushRef="#br0">13792 5559 7972,'19'-32'89,"0"4"0,6-4 257,-1 8 0,4-3 544,5-1 1,10 0-450,9-1 0,10-1-42,4-3 1,-1 3-317,1-3 1,-12 8 280,-2 1-512,-13 6 1,2-8 0,-4 3 0</inkml:trace>
  <inkml:trace contextRef="#ctx0" brushRef="#br0">14431 4109 7716,'-28'-23'-651,"-8"-3"579,-7 2 1,-6-3 129,-8-1 1,-1 4-126,-4 0 1,5 8 662,0 2 0,-1 6-168,1 8 1,-3 8-169,-11 6 0,-3 7-284,31-8 1,0 2-866,0 3 0,1-1 864,2-3 0,1 2 0,-4 7 1,1 2-51,-1-2 0,0 1 1,-5 3-1,-1 1-9,-6 2 0,1 2 1,-1 2-1,1 1 64,1 2 0,1 2 0,-1 7 0,0 1 20,3 0 1,1 1 0,-1 3-1,-1 1-303,-4-1 0,1 2 0,2 3 0,3 3 328,15-17 1,0 1-1,2 0 1,-10 21 0,4 2-143,3 2 1,3 1-1,3 0 1,1 0 435,3 1 0,3 2-319,3-1 1,3 0 131,7-6 0,4 0 0,2-2 0,3 0 9,3-6 1,3 0 0,4-4-1,4-1 3,5-1 1,5-2-1,2-4 1,5-3-40,2-3 1,5-2 0,6-4 0,3-3-14,6-2 1,3-4-1,3-2 1,1-5-23,3-5 0,2-5 1,5 1-1,2-3-67,3-3 0,2-4-267,-22-1 0,1-2 0,0 0 310,23-1 1,2-3 0,-19-3 0,2-2-1,-1 0-87,-2 1 0,-2-1 0,1-2 1,0 0-1,1-3 0,-2 1-16,0 0 1,0-1-1,-1-1 1,0-3-1,0-1 1,-1-2 53,1 0 0,-1-1 0,-1 0 0,-2-2 1,-1 0-1,-2 0-4,15-11 1,-4-1 0,-4 0 0,-1-1 126,-1 0 0,-3-2 0,-5 0 0,-2-2-29,-5 2 0,-2-2 0,-3 1 0,-2 0 97,-7 3 0,-2-1 0,-6 1 0,-2-1-135,-4 0 1,-2 0 0,-4-3 0,-3-1-15,-1-2 1,-1-1-1,-4-1 1,-1 0-210,-1-3 0,-2-1 563,-5-5 0,-3-1-470,1 3 0,-4-1 1,-11-10-1,-6-1-94,0 3 0,-3 1 87,-5 2 1,-3 2 15,-4-2 1,-1 1 0,3 10 0,-1 2-79,1 3 1,-1 1 0,-2 4 0,-2 4 208,-2 6 1,-1 5 0,0 3 0,-1 4-111,0 7 1,-2 4 0,2 2 0,0 2-1239,4 4 0,0 4 1285,-3 6 0,-1 3 0,4-4 0,0 2 0,0 8 0,0 4 0,3-1 0,0 1 0</inkml:trace>
  <inkml:trace contextRef="#ctx0" brushRef="#br0">16166 4620 8097,'-28'0'0,"5"5"11,5 0 1,2 0 117,1-5 452,8 6-291,0-5 1,7 7 60,0-3 1,8-3 99,6 2 1,9-2-158,10-2 1,3 0-14,7 0 1,1-6-760,3-4 1,-2-2 356,2-3 1,-9 7-1809,-5 4 1929,-9 2 0,-4 2 0,-6 0 0</inkml:trace>
  <inkml:trace contextRef="#ctx0" brushRef="#br0">16521 4450 8410,'34'0'-160,"-1"0"1,5 0-303,-5 0 0,2 0 490,-2 0 1,-5 4 466,1 1 0,-2 6-396,-8-1 1,-1 2-113,-3 3 0,-7-1-83,-4 0 112,-2 0-36,-2 7 1,-8-4 0,-6 7 0,-7 4-25,-7 5 1,-2 1-115,-3-6 0,4-6-29,1-3 0,6 0 187,7-5 0,1-3 0,0-11 0</inkml:trace>
  <inkml:trace contextRef="#ctx0" brushRef="#br0">17232 4251 8364,'29'-15'-1,"6"1"105,2 0 1,5-2 156,0-3 1,-1 2-137,-3-7 1,-3 5 165,-7-4 1,1 5-502,-1-1 0,-6 3-385,-3 2 0,-8 0 62,-1 0 0,-7 4 533,2 1 0,-10-1 0,-3-4 0</inkml:trace>
  <inkml:trace contextRef="#ctx0" brushRef="#br0">17545 3810 8317,'14'28'-118,"1"1"95,-8 6 272,6 1 0,-10 8 452,7 4 0,-7-4-380,2 3 0,-4-1-267,-1 1 0,0-2-23,0 2 1,-5-3-281,1-1 0,-1-2-291,5-3 319,-6-3 138,4-7 1,-6-6-866,3-3 372,4-9 576,-5-4 0,-1-6 0,-1 0 0</inkml:trace>
  <inkml:trace contextRef="#ctx0" brushRef="#br0">17460 4364 8262,'-21'29'0,"4"-1"0,-7 1 0,1 1 46,-6 3 1,5-3-52,1 3 1,1-3-123,-2-1 1,2-7-27,3-3-259,9-4 412,-9-7 0,18 5 0,-6-5 0</inkml:trace>
  <inkml:trace contextRef="#ctx0" brushRef="#br0">17574 4236 8262,'26'0'0,"-2"0"0,3 0 0,-3 0 0,3 0 1164,1 0-464,0 0-349,1 7 1,-7-1-1530,-3 4 467,-10 2 352,-2-4 1,-7 6-122,0 1 1,-3-3 479,-7-2 0,-6 9 0,-12-4 0</inkml:trace>
  <inkml:trace contextRef="#ctx0" brushRef="#br0">17460 4492 8262,'1'21'0,"4"3"0,1 7 608,4 2-123,3 7-215,-12-4 1,5 7-90,-6 0 64,0-7-173,0 5 1,0-10-132,0 7 1,0-6 124,0 1 0,0-4-109,0-6 1,0-2-179,0-7-647,0 0-94,0-6 492,0-2 218,0-18 1,0-4-399,0-12 343,0-7 68,0-1 1,5-6 238,0 5 0,6-8 0,-2 7 0,6-6 0,4 6 0,-2 4 20,7 0 0,-5 9-65,4 1 1,0 9 1076,0 0-502,-2 1-318,-7 13 1,0-4 796,0 10-489,-6 9-196,-1 8 0,-7 6 88,0 1 1,-5 1-140,0 3 1,-6-1-272,2 5 1,1-5-149,-2 1 1,5-1-489,-4 1 0,4-5-972,-4 1 846,6-1 760,-10-12 0,5 11 0,-6-5 0</inkml:trace>
  <inkml:trace contextRef="#ctx0" brushRef="#br0">17474 4848 8194,'14'0'-44,"0"0"22,1 0 0,-1-2 99,0-3 1,5 4 178,0-4 0,0-1-308,-5 1 0,-4 0-502,-1 5-559,-6 0 801,4 0 1,-9 2-202,-3 3 393,-9 3 120,-2 6 0,-4 2 0,6 3 0,-5-2 50,0 7 1,1-7-35,9 2 1,-2 1 152,6-1 1,0-4 267,5-6 1,2-4 232,3 4-363,2-5-150,14 2 1,-4-11-1,7 0 0,0-6-139,4 2 0,-1-4-358,-3-1 1,1 1-221,-6 4-353,0-4 913,-11 12 0,-2-6 0,-6 7 0</inkml:trace>
  <inkml:trace contextRef="#ctx0" brushRef="#br0">17403 5232 8194,'-35'36'0,"0"3"126,-2-5 1,8-6 214,10-4 1,10-7-52,4 2 1,7-9 89,7-6 1,13-4-130,16-4-6,9-4-172,4-13 0,4-1-472,-3-6-878,4-7 919,-6 5 0,9-5-535,2 7 1,-9-1 892,1 1 0,-1-7 0,-2-1 0</inkml:trace>
  <inkml:trace contextRef="#ctx0" brushRef="#br0">18313 3824 8101,'14'-12'229,"0"2"-229,1 4 141,-1 6 0,0 1 267,0 4 0,0 8-429,1 6 1,-7 8-380,-4 1 0,-2 0 125,-2 6 1,-6-4 274,-4-2 0,-9 0 0,-3 1 0</inkml:trace>
  <inkml:trace contextRef="#ctx0" brushRef="#br0">18185 4094 8101,'0'8'0,"0"11"-312,0 0-40,0 0 521,0 14 0,0-4 428,0 9 1,-2 4-382,-2 1 0,-4-2-273,-7 2 1,8-2-12,2-8 1,3 0-237,2-5 1,0-5-861,0-4 864,0-4 0,2-8-222,3-7 189,2-7 333,1-13 0,5-9 0,-5-7 0,6-7 0</inkml:trace>
  <inkml:trace contextRef="#ctx0" brushRef="#br0">18270 4336 8101,'35'-36'0,"1"4"0,1 7 0,4 0 139,-3 6 0,-2 1 98,2 9 0,-8 2 477,-2 7-238,1 0-74,-20 0-61,10 0-152,-17 7 0,3 1-125,-10 6 0,-6 6-129,-13 4 1,-1-2-418,-13 2 1,0 0-493,-5 4 1,1 0 89,-1 1 701,0-1 0,1-6 1,-1-1-1</inkml:trace>
  <inkml:trace contextRef="#ctx0" brushRef="#br0">18156 4535 8101,'2'8'-26,"3"-3"1,3-4 64,6-1 1,5 2 61,0 3-63,12-4 134,-7 5 0,12-6-238,-2 0 104,-4 0-57,4-6 1,-7 5 117,-3-4 0,-8 3 113,-7 2-263,-6 0 0,2 2 76,-10 3 0,-10 4-200,-14 10 0,1-3-172,-5 3 231,3 3 26,1 0 0,2 0-8,4-3 99,2 3-23,7-6 0,6 0-36,3-7-22,4 1 0,7 2 19,3-2 0,6-4 66,4-6 1,4 0 4,10 0 1,-3 0 158,4 0 12,2 6-184,-6-4 1,3 11 285,-9-4-280,-4 10 131,-5 3 1,-8 2 208,-2 0 1,-3-1-103,-2 6 1,-7-1 68,-2 1 0,-10 1-122,-5 3 1,-2-8 13,-3 4 1,-4-9-268,0 4-75,0-7 242,4-3 0,1-3-43,-1-6-100,7 0 17,-5-11 0,13-4-111,0-9 0,1-3 106,8-6 0,1-1-127,4 1 0,0-5-313,0-1 219,12 1 87,-2-2 1,17 5-836,-4-3 455,11 3-687,8-5 1230,2 5 0,7-4 0,0 2 0,10-6 0,-25 16 0,-1 0 0</inkml:trace>
  <inkml:trace contextRef="#ctx0" brushRef="#br0">18811 4350 8101,'0'14'337,"0"5"172,0 0 0,4 8-196,1 2 1,0 1-84,-5 8 0,0-1-117,0 6 0,4-7-157,1-2 0,0-3-187,-5 2 226,0-9-294,0 3 0,5-13-985,-1 0 959,1-6 1,0-3-246,0-10 1,-1-4 222,-4-10 0,0-3 347,0-7 0,5 1-129,0-1 129,0-5 0,-5 4 0,0-11-3,0 3-87,0-3 90,6-2 0,2 2-18,6 3 1,11 2 33,4 2 0,9 9 130,0-3 0,7 4 165,3 0 0,4-1 201,-5 6 0,1 5 90,-6 4 1,-5 7-179,-4-1 1,-5 2-792,-4 2 0,-5 6-472,-10 4 1,-2 9 1325,-7 4 1,-2 6 371,-3 4 0,-4 3-1203,-10 7 0,-3 1-106,-7 4 0,1-4-336,0 3 1,-2-7-51,-4-2 742,-2-7 0,-7-2 1,1-9-1</inkml:trace>
  <inkml:trace contextRef="#ctx0" brushRef="#br0">18882 4720 8101,'1'-10'-172,"4"1"1,11-1 319,12-4 1,7-2 180,8-3 1,4 2-390,0-7-1428,7-6 1482,-10 0 1,2-9-619,-13 6 374,0 0 250,-17 10 0,5-3 0,-7 3 0</inkml:trace>
  <inkml:trace contextRef="#ctx0" brushRef="#br0">19066 4037 8101,'0'21'0,"5"1"66,0 7 0,4 1 43,-4 3 1,0 3 610,-5 7 1,0 1-315,0 3 1,-6-2-390,-4 2 0,-1 2 3,2-2 0,-3-4-257,8-5 1,-6-7 78,6 3 0,-1-11-421,5-4 319,0-9 1,0-7-384,0-13 1,6-12-300,4-16 521,2-3 421,9-8 0,-5-3 0,3-9 0,3-4 0,0-6 0</inkml:trace>
  <inkml:trace contextRef="#ctx0" brushRef="#br0">19265 4123 8101,'7'-8'550,"-1"5"-314,4 12 1,-4 7 532,-6 12-326,-6 7-133,-9-5 1,-2 16-163,-7-3-118,1 9-160,-6-2 1,-4 7 226,0 0 0,-7 0-46,2 0 0,4-2-243,0-3 1,4-3-680,2-6 472,6-7 1,1-7 68,7-3 124,6-10 201,2-2 276,6-7 0,3-9-201,7-3 1,1-4-31,12-10 1,7 2-84,8-7 0,10 0-134,4-4 0,-3-2-26,-2-3 0,1 3-476,-6-4 1,-2 9-251,-12 1 478,-6 7 451,-1-3 379,-13 12-379,-2 1 15,-6 7 1,-6 3 3,-4 7 0,-2 6 289,-3 12 0,-5 1 557,-4-1 0,2 7 74,-2 3 1,1 4-350,-6 6 1,1 7-422,-1 7 1,1-1-264,-1-4 0,1-6-38,0-4 0,5-9-229,4-5 1,8-6 360,2-8 0,6 1 0,-2-5 0,3 5 0</inkml:trace>
  <inkml:trace contextRef="#ctx0" brushRef="#br0">19379 5075 8055,'16'19'920,"3"0"0,-2 0-435,7-5 1,-5 2 565,5 3 1,-2-3-457,2 3 0,2 1-690,-2-1 1,1 0 94,-1-4 0,3 5 0,-5 2 0</inkml:trace>
  <inkml:trace contextRef="#ctx0" brushRef="#br0">19792 3270 8168,'-13'-19'0,"3"0"0,-1-5 395,7 5-154,-1 0 0,0 5 73,0 0 0,-6 0 188,2-1 0,-5 0-347,-5-4-224,3 3 263,-11-5 0,3 1-189,-9-4-112,-3 4 84,-7-7 1,1 5-205,-1-7 0,-8-1 137,-6-3 0,-12 1-267,29 13 1,-1 0 0,-2 3 0,-2 1 257,0-2 1,0 1-1,1 0 1,1 2-21,0-1 0,1 1 0,-2 3 1,-1 0 76,-4 2 0,-1-1-16,-3-1 0,0 0 38,2 3 0,1 0 0,2-2 0,1 0 58,4 2 1,1 2 0,-2 1 0,-1 2-53,-2 0 1,-1 1 0,-1 1-1,-1 0 10,-2 1 1,0 0 0,3 1 0,0 1-42,-3 3 1,-1 0 0,4 0-1,-1 1-55,-4 5 0,-1 2 0,1-1 0,0 1 111,-1 3 1,1 1-1,6 1 1,2 2-4,2 3 1,2 1-1,3 2 1,1 1 51,-2 3 0,-1 1 12,-2 4 1,-1 1-383,-2 3 1,-1 1 0,-2 2 0,-1 2 439,0 3 0,0 0-1294,3-2 0,1 2 1176,-3 12 0,0 0 0,3-8 1,0-2 10,-1 1 0,0-1 0,-3 1 0,2-2-154,4-2 0,2-2 0,3-2 0,3-1 155,10-5 1,4-1 0,-16 21 117,19-13 0,2-8-855,12-11 900,0-4-187,12-18 0,1-17 0,6-15 0</inkml:trace>
  <inkml:trace contextRef="#ctx0" brushRef="#br0">15697 3327 8924,'-13'6'479,"4"3"-321,-4 17-8,5 10 1,-4 11 62,2 10 0,-7 3-227,2 11 0,1-24 0,-2 1-447,1 4 1,-3 0 0,-3 1 0,-2-1 464,0 0 1,-1 0-1,-2-5 1,0-1-14,1 4 1,2 0 0,3-8-1,1-1 191,4 0 1,1-1 0,-8 22 234,8-10 1,6-13-227,3-6 0,19-15-260,15-9 1,21-21-100,-13-1 1,2-3-1,9-6 1,1-5 167,7-7 0,1-3 0,2-1 0,-1-1 0,-1-4 0,0 0 0</inkml:trace>
  <inkml:trace contextRef="#ctx0" brushRef="#br0">20147 4421 8156,'-14'0'522,"6"0"-260,2 0 0,7 0 60,4 0 0,11 0 167,12 0 0,10 0-287,14 0-207,0-6-80,18-2 1,-9-6 82,1 0 1,0-1-150,-10 1 1,-5 5-481,-4-1 0,-2 7 221,-8-2 0,-1 4-1001,-9 1 1411,-2 0 0,-13-7 0,-2 0 0</inkml:trace>
  <inkml:trace contextRef="#ctx0" brushRef="#br0">20687 4265 8156,'21'0'0,"7"-5"-13,10 0 1,5-1 65,4 1 1,4 4 16,6-4 1,-2 3 5,-3 2 0,-5 0-123,-9 0 0,-3 0 202,-6 0 0,-7 2-8,-3 3 0,-5 3-46,-5 6 1,-2 6-140,-7 4 1,-8 5-7,-6 4 0,-2-2-233,-8 7 0,2-1-54,-2 1 1,-3-4 330,4-5 0,2-1 0,1 1 0</inkml:trace>
  <inkml:trace contextRef="#ctx0" brushRef="#br0">21498 4236 8234,'0'10'-40,"0"-1"1,0 6-80,0 4 1,-2 6 1079,-3-1-371,4 9-390,-12 3 1,10 11-184,-7 1 0,3 4-13,-3-5 1,-1 1-283,6-6 1,-4 1 23,4 0 0,-1-7-883,1-3 286,3-3 383,-4-8 468,6-7 0,-6-15 0,-2-8 0</inkml:trace>
  <inkml:trace contextRef="#ctx0" brushRef="#br0">21583 4094 8216,'19'-28'0,"0"-1"0,5 1 369,-5 0-221,6-1 59,-3-6 0,5 5 266,-4-3 0,3 10-87,-7 4-531,0 3 177,-11 2-219,4 6 0,-5 3 138,2 10 1,-3 10 106,-6 14 1,0 7 103,0 12 0,0 2 119,0 7-226,0 0-166,0 0 0,0 0 151,0-1 1,0 1-26,0 0 1,5-1-157,0-4 0,1-5-31,-1-9 1,-4 1-367,4-5 1,-3-1-193,-2-5 1,-7-6 272,-2-3 1,-4-3 456,-1-2 0,-6-6 0,-3-1 0</inkml:trace>
  <inkml:trace contextRef="#ctx0" brushRef="#br0">21483 4492 7968,'21'-14'-398,"1"5"398,7-1 0,-1 5 0,0-4 0,1 1 45,-1-1 1,1-2 100,-1 6 1,-6-5-198,-3 6 0,-8-3-361,-1 3-37,-7 2 289,3-4 1,-12 12 85,-4 3 29,-9 4 1,2 3 18,-7 3 0,1 3-31,-6 6 0,2 1 106,4-1 1,4-1 248,9-3 1,4-4 53,6-5 0,2-8-129,2-2 1,6-3-164,9-2 14,3-7-55,6 0 0,-4-9-226,0-3 207,-1-3 0,6-7 0,-1 1 0</inkml:trace>
  <inkml:trace contextRef="#ctx0" brushRef="#br0">21668 4123 8101,'10'19'-72,"-1"0"0,-6 8-95,2 1 1,1 8 793,-1 12 1,0 9-121,-5 9 1,-2-1-537,-2 1 1,0 0 221,-5 5 1,6-6-57,-2-3 0,3-9-163,2 0 0,0-15-1138,0-5 839,7-3 1,1-21-356,6 1 1,0-21-434,0-13 1113,1-9 0,-1-16 0,0-2 0</inkml:trace>
  <inkml:trace contextRef="#ctx0" brushRef="#br0">22123 3725 8212,'14'-8'0,"-1"3"0,-3 10 0,1 4 86,-7 10 0,1 5 129,-5 9 1,-1 2 128,-4 3 1,-3 8-122,-6-4 1,-5 4-284,0-3 0,-5-7 34,5-3 1,0-4-157,5-6 0,1-2-102,4-7-337,-4-6 358,12-2 1,1-14-107,9-6 1,5-2 10,5-7 0,3 5 134,7-1 1,-2 4 177,-4 0 0,4 3 56,-3 2 1,1 4-220,-1 6 322,-4 0 1,-7 1 105,-3 4 0,-4 5-41,-6 9 0,-8-2 87,-6 7 0,-7-1-85,-7 6 1,-1 4-64,1 0 1,-5 5-100,0-5 1,1 5 113,8-5 0,-1 5 74,6-5 1,5-1-92,4-8-64,7-4 0,3-7-59,10-4 1,7-4-120,2-10 1,8-7-61,1-7 0,1-6 94,4 1 1,-2 2-482,3-2 218,-4 7 174,4-4 1,-5 8 6,-1 4 0,-6 3 174,-3 6 0,2 0 222,-2 0 1,-5 6 29,-4 3 0,-7 10 352,1 5 1,-4 3-114,-4 1 1,-4 6-169,-6-1 1,-2 6 28,-3-1 0,1-3-300,-5-2 0,4-3-244,-5-2 0,2-1-14,-2-3 0,-1-5-357,6-10 0,0-2 310,5-7 254,6-7 0,-11-13 0,3-10 0</inkml:trace>
  <inkml:trace contextRef="#ctx0" brushRef="#br0">22265 4180 8080,'0'15'222,"0"4"-222,0 3 0,-6 7 0,-2 4 411,-6 0 1,-2 8-157,-3 2 1,3 0-298,-3 4 0,-1-3-97,1-1 1,2-2-834,7-3 972,-3 3 0,12-17 0,-5 3 0</inkml:trace>
  <inkml:trace contextRef="#ctx0" brushRef="#br0">22749 3910 8033,'0'-24'-53,"0"0"0,1 7-140,4-2 649,-3 3 88,4 8 1,-6 3-299,0 10 1,-3 11-315,-7 12 1,-2 2-33,-17 8 0,2 0 131,-10 5 1,5-5-44,-1 0 1,8-5 81,1 5 1,6-8-107,-1-2 1,5-6-48,5-8-217,-4 1 230,12-7 1,1-4-170,9-8 1,5-4-139,5-7 100,10 1 211,1 0 0,11 1-323,-3 4 21,-4 3 287,7 6 1,-10 0 83,2 0 0,-10 6-46,-4 3 0,-9 10 176,-5 5 1,-12 9-50,-7 5 1,-13 5 139,-11 4 0,-3 2-116,-1 3-1052,5-3 1006,-4-12 0,11 2-629,-3-6 48,3-6 519,8-6 0,0-4 0,3-3 0,-3-3 0</inkml:trace>
  <inkml:trace contextRef="#ctx0" brushRef="#br0">22408 4478 8033,'23'-14'-277,"1"0"1,6 0 375,0-1 1,11 6 200,-3-1 0,-2 6-213,2-6 0,-6 2-148,1-1 1,-9-4 22,-5 4 1,-4 1-221,0-2 1,-3-1 257,-2-8 0,2-3 0,-4-6 0</inkml:trace>
  <inkml:trace contextRef="#ctx0" brushRef="#br0">22863 3881 8033,'14'29'0,"-2"5"193,-2 4 0,1 3 89,-6 2 0,-1 4 276,-4 1 0,0 5-323,0 0 1,-6 7-167,-3 1 0,1-1 90,-2-8 0,1 2-165,-5-7 1,4-1-851,1-8 452,5-3 153,-2-7-1242,6-6 1493,0-7 0,0-9 0,0-6 0</inkml:trace>
  <inkml:trace contextRef="#ctx0" brushRef="#br0">22976 4407 8033,'13'6'71,"-4"4"1,2 3 150,-6 1 1,5 0-242,-6 0 1,6 0-16,-5 1 0,4-6-1227,-4 1 1261,0-7 0,1 3 0,2-6 0</inkml:trace>
  <inkml:trace contextRef="#ctx0" brushRef="#br0">23133 4208 8116,'9'5'225,"1"0"0,5 4-96,9-4 0,3-1-117,1-4 1,6 0-91,-1 0 0,5 0 78,-5 0 0,6-12 0,-2-4 0</inkml:trace>
  <inkml:trace contextRef="#ctx0" brushRef="#br0">23787 4123 8035,'4'-14'624,"1"-1"1,8 1-605,1 0 0,2-2-123,8-3 0,-5 3-123,4-3 1,-5-1-59,1 1 1,-8-2 283,-2 2 0,-6 4 0,4-6 0</inkml:trace>
  <inkml:trace contextRef="#ctx0" brushRef="#br0">23701 3810 8035,'0'28'0,"0"1"92,0-1 1,0 5 217,0 1 1,0 0-46,0 0 0,0-3 220,0 7 1,0-2-436,0 2 1,-4-3-233,-1-7 0,-5 1-254,6-1 1,-6-1 90,6-3 1,-3-4-702,2-5 298,4-1 748,-5-6 0,-1-15 0,-1-8 0</inkml:trace>
  <inkml:trace contextRef="#ctx0" brushRef="#br0">23645 4308 7072,'7'6'587,"-2"3"0,2 4-309,-3 1 1,1 0-65,-5 1 0,5-6-208,-1 1-58,8-7 175,-11 3 0,13-7-966,1-4 410,5-9 433,9-15 0,-1-7 0,0-7 0</inkml:trace>
  <inkml:trace contextRef="#ctx0" brushRef="#br0">24242 3696 8285,'0'21'867,"-7"-4"-679,-2 7 0,-8 6-55,-2 8 0,-7 0 9,3 4 1,-4-7-133,-2 8 1,6-10 145,-1 0 0,7-9-57,-2-5-807,9-3 342,-3-2 1,13-13-288,0-5 0,7-9 201,7-6 452,0-3 0,0-7 0,1 1 0</inkml:trace>
  <inkml:trace contextRef="#ctx0" brushRef="#br0">24028 3838 8035,'-14'29'218,"6"4"43,4 0 1,2 7-5,2-2 1,0-2 180,0 2 1,5-7-272,-1 3 0,8-6 63,-3-4 1,5-5-463,5-10 0,-1-3-54,5-6 1,-4 0-273,5 0 0,-5-6 227,5-3 331,-7 2 0,3-5 0,-5 4 0</inkml:trace>
  <inkml:trace contextRef="#ctx0" brushRef="#br0">23730 4521 8035,'14'-6'80,"0"-4"0,5-7 337,0-2 0,13-2-138,1 2 1,2 3-318,3-3 0,-2 2-64,2-2 0,-8 8-327,-6-3 1,-12 8-732,2-4 845,-9 7 1,0 3 314,-10 9 0,-15 10 0,-10 3 0</inkml:trace>
  <inkml:trace contextRef="#ctx0" brushRef="#br0">23815 4549 8035,'-36'41'0,"3"-3"0,4 2 71,6-7 0,2-2 317,7-7 1,6-3 167,3-7-435,4-6 1,12-3 32,3-10 0,17-11-72,7-12 0,10-1-104,9-4 1,-1-2-610,1 2 1,0-6 495,0 1-157,-6 3 0,-2-12 0,-7 2 0</inkml:trace>
  <inkml:trace contextRef="#ctx0" brushRef="#br0">24682 3682 7999,'-7'0'-245,"0"0"248,1 0 75,4 0-39,-4 0-43,6 0 3302,0 0-3290,6 0-280,-4 0 284,4 0 39,1 0-112,-6 0 66,5 0 14,-6 0-399,0 0 323,0 6 1,0-4-11,0 4 30,0-6 411,0 0-313,0 7 0,0 0 143,0 8 0,-1-1-156,-4 0 0,2 5 10,-7 0 0,1 6-401,-5-1 1,0 3-76,-1 1 0,6-4-255,-1 0 0,1-7 284,-5 2 0,4-5-129,1-4 1,-1-4 223,-4-6 0,0 0 294,0 0 0,-7 0 0,-1 0 0</inkml:trace>
  <inkml:trace contextRef="#ctx0" brushRef="#br0">24384 3995 7999,'-14'0'0,"-1"0"21,1 0 0,5 0 213,-1 0 0,7 1 78,-2 4 1,5-3-17,5 2 1,5-2-1,9-2 0,4 0-79,10 0 1,-1-2-105,6-2 0,0-4-105,4-6 0,-5 1 115,-4 3 1,-9 4-126,-5 6 38,-10 0-111,4 0 1,-12 13 18,4 6 0,-11 8 157,-8 6 0,-2 0 252,-8 10 1,7-4-92,-2 8 1,3-1 153,2 2 1,1-4-221,4 3-339,2-9 340,7-3 1,2-13-263,3-3 78,2-3 64,8-8 0,-1-4 117,0-8 0,5-6-863,0-9 0,0-4-1018,-5-11 0,0 4 956,1-3 0,-6-2-691,1 2 1422,-7 0 0,3-2 0,-6-1 0</inkml:trace>
  <inkml:trace contextRef="#ctx0" brushRef="#br0">24754 3952 7999,'14'-16'-872,"0"-3"0,0 7 1058,0-7 0,5 6 785,0-6 0,2 3-236,-2 2-221,-3 0-344,10 0 0,-5 0 27,3-1 29,3 1-104,-5 0 0,1 6 56,1 3 1,-7 4-72,2 1 0,-3 1-173,-2 4 1,-1 6 45,-3 13 1,-4 7 33,-6 17 0,0 2 102,0 7 0,0 5-96,0-1 1,0 3-330,0-3 0,0-1 158,0 7 1,-5-7-216,0 1 0,1-6 103,4-7 1,-2-2-72,-3-13 1,2-5-10,-6-4 0,4-13-135,-5-2 1,-1-5-16,-8-4 1,2-4 492,-7-5 0,-6-7 0,-6-12 0</inkml:trace>
  <inkml:trace contextRef="#ctx0" brushRef="#br0">24754 4194 7991,'14'-6'0,"0"2"-181,0-5 0,2-1 173,3-4 0,-2 0 281,7 0 0,0 0-301,4-1 0,-4 1-66,0 0 0,-9 0-166,0-1 0,-3 6-79,-7 0 339,0 5 0,-12-2 0,-1 6 0</inkml:trace>
  <inkml:trace contextRef="#ctx0" brushRef="#br0">24768 4251 7991,'0'14'-49,"0"0"1,0 0 191,0 1 1,1-1 687,4 0-492,3-6-380,6 5 125,-6-12-276,5 5 148,-12-6-197,6 0-94,-14 0 0,6-1-142,-4-4 271,3 4 1,4-11 158,3 8 0,3-7 14,6 1 0,0 2-44,0-1 0,7 1-2,3-2 0,-2-1 144,1 7 1,-1-6-53,2 5 1,-3 1 584,-7 4-267,-6 0 1,-2 1 11,-6 4 0,-13 3-120,-5 6 1,-3 5-62,-3 0 1,-3 6-87,-1-1 1,-4-2-121,9 2 0,2-7 44,2 2 0,3-3 0,2-2 0</inkml:trace>
  <inkml:trace contextRef="#ctx0" brushRef="#br0">25379 3981 7873,'16'-15'-294,"3"1"0,-2 0-295,7 0 1,-5 4 588,5 1 0,-1 4 0,6-4 0,-1-1 0,1-4 0,5 0 0,-5 1 0,-1 4 0,-6-3 0,-7 8 0,-8-7 0,0 9 0,-14-11 0,0 6 0</inkml:trace>
  <inkml:trace contextRef="#ctx0" brushRef="#br0">25479 3981 7882,'-8'14'-672,"3"0"1,3 0 402,2 0 1,0-4 208,0-1 0,7-1 36,2 2 1,4-4-7,1-6 0,5 0 22,0 0 1,6-1-6,-1-4 1,3-3 12,1-6 0,5-5 0,1 0 0,-1 0 0,-5 5 0</inkml:trace>
  <inkml:trace contextRef="#ctx0" brushRef="#br0">25820 3952 7882,'-21'14'-672,"-2"1"1,-4 0 402,-2 4 1,-5-1 268,-4 5 0,3 0 0,2 0 0,-2 4 0,2-3 0,0-2 0,4 2 0,1-7 0,-1 2 0,7-3 0,8-2 0,8-6 0,7-2 0,4-6 0,9-1 0,10-4 0,3 0 0,1-9 0,9 1 0,5-10 0,2 4 0,9-5 0,-3 2 0,2-2-852,-3-3 852,-6 5 0,-7 0-234,-3 3 234,-9-3 0,0 8 0,-10-1 0,-3 8 0</inkml:trace>
  <inkml:trace contextRef="#ctx0" brushRef="#br0">25578 3710 7916,'14'21'0,"-4"7"-273,-1 10 1,-6 10-342,2 4 0,-3 5 755,-2 4 0,0-2-103,0 2 0,-5-2 349,0-2 1,1 0-311,4-1 1,-5 0-226,0-4 1,0-3 25,5-7 1,0-5-349,0-4 0,-1-9 91,-4-5 268,3-4 111,-4-7 0,0-8 0,-2-8 0</inkml:trace>
  <inkml:trace contextRef="#ctx0" brushRef="#br0">25507 4421 7916,'-14'-8'-545,"0"4"-69,-1 8 0,6 6 494,-1 9 0,1-3 84,-5 3 0,1 1-55,4-1 93,-4 0-2,5-5 0,-6-6 0,0-2 0</inkml:trace>
  <inkml:trace contextRef="#ctx0" brushRef="#br0">25550 4293 7916,'28'-8'0,"1"2"-201,-1 6 0,7 6-248,3 4 1,3-1 934,1 6 1,-4-4-93,0 8 1,-6-5-395,1-5 0,3 4 0,1-5 0</inkml:trace>
  <inkml:trace contextRef="#ctx0" brushRef="#br0">26303 3625 7997,'8'0'-1980,"-2"0"1980,-6 0 0,-6 7 0,-2 0 357,-12 14 1,2-4 161,-5 7-227,5-7-405,-9 4 0,12-2 142,-4 0-535,3 0 278,8-11 31,-5 4-212,12-10 277,-6 4 1,14-6 131,2 0 0,4-6 0,1-4 0,2 4 0,3 1 0,1-1 0,4 1 0,1 1 0,-6 4 0,5 0 72,-5 0 0,0 6 197,-5 3 47,-6 4 1,-2 3-198,-6 3 0,-11-3-30,-3 3 0,-10 1-127,1-1 1,-4 0-239,-2-5 1,3 0 11,2 1 1,-3-6 263,3 1 0,4-1 0,-1 5 0</inkml:trace>
  <inkml:trace contextRef="#ctx0" brushRef="#br0">26076 3981 7989,'8'14'0,"4"5"-705,-2 0 0,1 6 605,-2-1 1,-2 3 627,-7 1 1,0 2-373,0 3 0,0-4-226,0-1 1,-2 0 32,-3-4 0,2-2-182,-6 2 0,4-5-211,-5 5 0,7-7 239,-1 2 1,2-8 190,2-2 0,-6-5 0,4-11 0,-4-8 0</inkml:trace>
  <inkml:trace contextRef="#ctx0" brushRef="#br0">26118 4208 7989,'21'-28'-1410,"3"-2"1128,9-4 1,3 4 281,7-3 0,-1 0 0,1 5 0,-2-2 0,-3 11 0,0-3 0,-10 7 0,-2 4 0,-12 11 10,0 0 0,-6 13 130,-3 6 0,-5 8 118,-5 6 1,-8-3-150,-6 3 0,1 2-103,3-2 0,1 0-85,0-4 0,0-1-289,-1 0 1,1-1 200,0-3 0,0 1 167,0-6 0,-1 0 0,1-5 0</inkml:trace>
  <inkml:trace contextRef="#ctx0" brushRef="#br0">26147 4180 7975,'14'0'0,"0"-5"-701,1 0 1,-1-1 420,0 1 0,5 4 280,0-4 0,5-2 0,-5 3 0,-1-1 0,-3 5 0,-6 0 0,1 0 0,-7 0 0,-10 6 0,-4 2 0,-12 6 0,-1 2 0,-4 3 0,-1 2 0,1 2 0,6 3 0,3-7 0,8 4 0,1-4 0,7 0 0,-2-5 0,4-4 0,1-1 0,6-5 0,3 0 0,4-8 0,1-6 0,5-4 0,0-5 0,5 2 0,-5-7 0,0 0 0,-5-4 0</inkml:trace>
  <inkml:trace contextRef="#ctx0" brushRef="#br0">26289 4094 7975,'-5'11'0,"1"4"0,-7-3-701,1 12 1,2 1 420,-1 8 0,4 1 821,-5 8 1,6-1-180,-6 11 1,2-4-235,-1 4 1,-2-5-134,6 5 0,0-11-271,5 2 1,-4-10 98,-1 0 0,0-4-343,5-5 224,0-4 1,2-12 295,2-3 0,4-16 0,7-5 0</inkml:trace>
  <inkml:trace contextRef="#ctx0" brushRef="#br0">26644 3796 7975,'23'-13'-695,"-4"4"0,-4 2 520,0 7 1,-6 0 153,1 0 0,-6 2 85,6 3 0,-7-2 165,2 6 1,-5 6-458,-5 3 1,2 3 76,-7-2 1,1-2 150,-5 7 0,-1-5 0,1 5 0,0-5 0,0 4 0,-1-5 0,1 1 0,0-4 0,0 0 0,6-1 0,2-5 0,6 1 0,0-7 0,1 3 0,4-6 0,3-1 0,6-4 0,0 2 0,0-7 0,2 2 0,3-1 0,-3-2 0,3 6 0,-3-1 0,-2 1 0,-5 4 0,1-4 0,-7 3 0,2 9 0,-10 2 0,-3 1 0,-6 4 0,-2-3 0,-3 8 0,2-3 0,-7-2 0,5 0 0,-4 0 0,5 0 0,-1 1 0,3-1 0,9 0 0,2 0 0,3-6 0,4-2 0,3-6 0,2 0 0,8 0 0,-1 0 0,0 0 0,0-4 0,0-1 0,-1-6 0,-3 1 0,2-2 0,-4-2 0</inkml:trace>
  <inkml:trace contextRef="#ctx0" brushRef="#br0">26659 3995 7399,'8'14'-1249,"-2"7"1141,-6 2 1,5 10 137,-1 5 0,1 5 505,-5 4 1,-5 6 9,1 8 0,-6-1 21,5 6 1,-4-9-314,4 5 1,0-13-345,5 3 0,-4-12-227,-1-7 1,0-5-1283,5-4 1600,7-10 0,0-1 0,8-5 0</inkml:trace>
  <inkml:trace contextRef="#ctx0" brushRef="#br0">27028 3796 7949,'15'0'-318,"0"-7"414,4-2 1,5 1 429,9-1 1,-3 1-187,3-2 0,-4-1-57,-5 6 0,1 1-1190,-6 4 385,-7 0 176,1 0 0,-13 1-300,0 4 0,-8 3 646,-11 6 0,-9 7 0,-9 1 0</inkml:trace>
  <inkml:trace contextRef="#ctx0" brushRef="#br0">26929 3995 7949,'0'9'-134,"0"1"1,3-7-121,6 2 1,4-4 274,16-1 1,-3-1 113,12-4 1,-4 2-228,3-7 0,-5 6 117,1-6 1,-4 7-118,-6-2 0,-2-1 42,-7 1 90,-6 0 0,-2 5 1,-12 5-9,-4 0 0,-8 11-15,-6-2 1,-3 3 1,-1-3 1,-1 1 51,1-1 0,-1 5-29,1 0 0,1 0-34,3-5 0,5 0-19,10 0 0,2-4-95,7-1 1,4-5 91,5 0 1,2-4-13,13-4 1,0-4 7,4-7 1,0 1-14,1 0 1,-1-5-153,1 0 1,-2-5-12,-4 5 0,-2 0-298,-7 5 492,0-6 0,1 4 0,-1-5 0</inkml:trace>
  <inkml:trace contextRef="#ctx0" brushRef="#br0">27185 3924 7949,'0'27'-52,"0"-4"1,0 9 184,0-4 0,0 9-10,0-4 0,5 6 57,-1-1 1,1 3-14,-5 2 0,0-5-329,0 0 1,-5-2 116,1 2 0,-8 1-67,3-5 0,-4-6-37,-1-4 1,5-8-57,-1-2 0,2-5-118,-1-4 115,-4-3 1,7-2-151,-4-10 1,2-9 357,4-5 0,2-2 0,-3-3 0,-3-6 0,1-1 0</inkml:trace>
  <inkml:trace contextRef="#ctx0" brushRef="#br0">27028 4336 7945,'-15'19'-630,"-4"0"0,3 0 593,-3-5 1,3-4 345,2-1 0,4-4-713,1 4 90,6-6 314,-4 4 0,7-14 0,0 0 0</inkml:trace>
  <inkml:trace contextRef="#ctx0" brushRef="#br0">27156 4251 7945,'21'-8'-371,"-4"1"260,7 7 0,-7 0 1452,2 0-966,-3 0 1,-3 2-30,-4 3-670,-2-4-1132,-7 6 1456,0-7 0,0 0 0,0 0 0</inkml:trace>
  <inkml:trace contextRef="#ctx0" brushRef="#br0">27441 3824 7945,'28'-14'0,"5"5"-363,0-1 0,-1 5 501,-8-4 0,3 6 1104,-4-2-942,-2 3 1,-5 2 0,-8 2 434,-2 3-611,-1 3 0,-12 12 1,-4 4-22,-6 3 0,-7 3-171,-9 3 1,1-2 87,-6 7 0,5-6-71,-5 1 0,4 2-182,0-2 0,1-1-803,10-9 747,2 4 0,1-11 1,5 1-1463,1-6 1751,6-4 0,-4-7 0,4 0 0</inkml:trace>
  <inkml:trace contextRef="#ctx0" brushRef="#br0">27512 3910 7945,'35'0'55,"-5"1"120,3 4 0,-3-2-59,-2 6 1,-1-4-1,-3 5-206,-10-1 1,-8 5 7,-6 1 1,-3-3-323,-6-2 0,-7 2 162,-13-2 1,-4 7-96,0 2 1,-6 2 210,1-2 1,1-4-34,-1 4 1,12 2 158,-3-2 0,10 0 0,5-5 236,9 0-65,4-6 1,8-2 93,8-6 1,5 0-145,9 0 0,1-6-65,3-3 1,-3-4-64,3-1 1,-3 0 95,-1-1 0,-3 6-237,-2-1 94,-3 7-21,-13-3 0,-4 6 122,-8 0 0,-11 6 7,-8 4 0,-9 2 7,-1 3 0,0 0 126,4 4 1,1-1 1,-1 5 1,9-4-69,6 5 0,1-7 32,8 2 1,2 0-45,8-4 1,3 0-280,6-10 1,6 0-21,4-5 0,3-2-38,1-2 0,1-6 67,-1-9 1,-1 6-130,-3-5 0,-4 6-22,-5-2 0,-3 0-128,-2 5 440,-4-4 0,0-1 0,2-1 0</inkml:trace>
  <inkml:trace contextRef="#ctx0" brushRef="#br0">27554 4066 7839,'5'14'-158,"0"0"0,1 7 158,-1 3 0,-3 4 0,2 5 0,-2 3 0,-2 7 0,0 6 0,0 3 0,-5 5 0,0 5 0,-4-9 0,4 4 0,-4-3 0,4 3 0,0-8 0,5-7 0,0-5 0,0-9 0,7-1-1,2-3 0,2-4 1,-1-5 0,2-1 0,-4 0 0</inkml:trace>
  <inkml:trace contextRef="#ctx0" brushRef="#br0">22010 5445 8359,'0'-8'1707,"0"2"-1443,0 6 1,-5 1-64,0 4 0,-11 3-106,2 6 0,-10 0-109,1 1 0,-4 3 95,-2 1 0,1 7-477,-1-3 1,3 0 121,2 0 0,-1-5-181,6 1 1,0-4-408,4 0-599,8-1 1151,0-6 1,14-2 309,2-6 0,4 0 0,1 0 0,0-6 0,0 4 0,1-6 0,-1 3 0,0 4 0,0-5 0,-4 6 264,-1 0 0,-6 6 155,4 2 1,-7 11 533,0 0 1,0 8-378,0 1 0,-2 2 0,-3 8 0,2-7-481,-6 3 0,4 0 13,-5 0 0,7-1-379,-1-5 261,2 1 96,2-7-1987,0-2 999,0-6 902,0 1 0,6-1 0,2 0 0</inkml:trace>
  <inkml:trace contextRef="#ctx0" brushRef="#br0">21882 5829 8244,'15'-21'-460,"4"-2"0,-1 0 275,5 0 1,-5 5-173,1-1 0,-8 5 154,-2 5 1,-6 1 202,2 3 0,-3 3 0,-9 2 0,0 8 0</inkml:trace>
  <inkml:trace contextRef="#ctx0" brushRef="#br0">21953 5743 8244,'0'15'-85,"0"-1"1,0 0-17,0 0 1,0 2 388,0 3 1,0-2-38,0 7 0,0 0 242,0 4 1,4 2-248,1 3 1,0-1-71,-5 6 0,0-5-79,0 5 0,0-5-277,0 5 0,0-6-69,0 1 0,0-9-337,0-5 0,0-4-207,0 0 358,0-8 379,0 0 1,-13-26-1,-3-5 1</inkml:trace>
  <inkml:trace contextRef="#ctx0" brushRef="#br0">21626 5559 8353,'6'-8'-1039,"-4"1"1280,10 7-54,-10 0-101,4 7 0,-8 2-86,-2 10 0,-4-3 0,-6 4 0</inkml:trace>
  <inkml:trace contextRef="#ctx0" brushRef="#br0">21483 5800 8267,'2'8'-128,"3"-3"0,-2 1-611,6-1 712,1 6 1,3-3 316,-4 6 1,2-4-303,-6-1 1,0 1-67,-5 4 0,0 0-485,0 0 249,0 0 136,0 1 0,-2-1-30,-3 0 0,2 0 164,-6 1 0,4-1 92,-5 0 1,6 0-89,-6 0 0,7-4 248,-2-1-92,4 1 0,1-1 302,0 1 1,11-5 268,3 4-380,10-6-58,-9 10 0,11-10-63,-7 6-2,6 1-150,-9 4 1,4-1-90,-6-4 1,-1 9 140,-3-4 0,1 3-48,-7-3 1,1 1-23,-5-1 1,-5-5-3,1 1 0,-7-2-84,1 1 0,-4 2 65,-5-6 0,2 1-109,-7-1 1,5-3 118,-5 2 0,7-2-5,-2-2 1,8 0 31,1 0-16,7 0 42,10 0 1,8 0 23,14 0 0,4 5 13,0-1 1,5 3-56,-5-3 0,0-2-272,-4 3-18,6-4 174,-5-1 0,9-1-166,-6-4 0,7-3 89,-2-6 153,-4 0 0,1-7 0,-6-1 0</inkml:trace>
  <inkml:trace contextRef="#ctx0" brushRef="#br0">22152 5658 8308,'6'8'-25,"7"-2"612,6-6 1,1 5-222,-1 0 0,-8 6-131,3-2 1,-3 2-277,4-1 0,-6 3-368,1-4 1,-6-3-328,6-1 736,-7 3 0,10-6 0,-5 4 0</inkml:trace>
  <inkml:trace contextRef="#ctx0" brushRef="#br0">22436 5573 8194,'0'35'464,"-2"1"-325,-2 7 1,1-4 220,-7 4 0,1-4 38,-6 9 0,0 1 101,-4-2 0,-3 7-434,-7-2 0,-4-2-474,0 2 1,0-6 173,4 2 1,5-10-354,1-5 1,5-10-427,-1-4 0,4-9 1014,0-5 0,-5-10 0,-2-3 0</inkml:trace>
  <inkml:trace contextRef="#ctx0" brushRef="#br0">22137 5999 8194,'21'15'333,"-4"-1"175,7 0 0,-5 5-260,5 0 1,-7 1-184,2-1 1,2-3-69,-2 3 1,0-3-652,-5-2-591,0 0 631,0-6 315,0-1 299,1-7 0,-1-13 0,0-3 0</inkml:trace>
  <inkml:trace contextRef="#ctx0" brushRef="#br0">22564 5388 8194,'8'0'372,"5"0"1,-7 2 541,3 2 1,-2 11-524,-7 8 0,-2 6-204,-3 4 0,-4 3-75,-10 7 0,-2-1-233,-2 1 0,-3 0-337,7-1 1,2-2 281,8-7 0,1-1-1119,3-13 395,3 0 387,-4-12 0,12-7-84,4-9 568,2-4 1,3-1-99,-1 0 1,2 6 212,3 3 0,-4 4 449,4 1 1,-8 6-291,-1 4 1,-2 8 759,1 6-422,-2 3-175,-7 8 1,0-5 221,0 3 0,-2 2-291,-3-2 0,4 5-141,-4-5 1,3 5-20,2-5 0,0-1-101,0-9-1681,0 4 1260,0-11 0,2-3-1315,3-13 716,-4-13 357,12-9 1,-7-13 584,4-3 0,2-9 0,-4-4 0</inkml:trace>
  <inkml:trace contextRef="#ctx0" brushRef="#br0">22749 5573 8194,'22'-22'-79,"0"3"-16,-3 9 1,3-7 233,7 3 1,1-4 360,3 4 0,-3 0-179,3 0 1,-3-1 60,-2 1 0,-1 5 233,-3-1-141,3 7-315,-11-3 0,4 6-206,-6 0 69,1 6-46,-8 8 1,5 8-63,-8 7 1,1 6 135,-5 3 0,-2 15 7,-2 9 0,1 1-375,-7 3 0,7 1 311,-2 4 0,-1-2-299,1-2 147,0-4 46,5 0 0,0-6-146,0 0 0,0-8-3,0-11 0,0-5 118,0-9 1,-4-4-86,-1-6 1,-6-6-185,1-3 1,-2-4-14,-3-1 426,-5-6 0,-2-8 0,-7-8 0</inkml:trace>
  <inkml:trace contextRef="#ctx0" brushRef="#br0">22777 5886 8097,'27'-7'-219,"-3"-2"1,3-5-18,-4-5 0,4 1 191,2-5 0,-1 4 151,1-5 1,-3 2 438,-2-2 1,-3 4-396,-7 5 0,-6 1-212,-4 0-190,-2 6 1,-4 2 251,-2 6 0,-10 6 0,-9 2 0</inkml:trace>
  <inkml:trace contextRef="#ctx0" brushRef="#br0">22820 5886 8097,'9'15'130,"1"4"-130,-1-3 0,-1 11 0,3-6 479,-6 2 1,0 4-44,-5-3 1,-2 3-194,-3 1 0,-1-1-103,-3-3 0,-4-4-132,4-6 0,-3 1-548,3-1 279,-4-6 207,12-2 1,-7-6-1000,3 0 545,4 0 199,-6-6 1,14-9-141,2-8 0,4-4 97,1-2 1,6-4 351,4 0 0,-2 5 0,2 4 0,0 5 0,4-5 0,-1 12 487,-3-2-180,3 9-259,-12-2 0,6 7 978,-7 0-520,-6 0 21,5 7 0,-12 1 504,4 6 0,-10 2-597,-4 3 0,-10-2-321,-5 7 1,-8-2-268,-1 2 1,-5-1-506,5-9 1,-6 2 658,1-11 0,-10 0 0,-2-5 0</inkml:trace>
  <inkml:trace contextRef="#ctx0" brushRef="#br0">21526 3568 8345,'-22'-14'-1939,"1"0"1975,7 0 1,5 6 585,-1 3 1,1 3-378,-5 2 0,-1 2-230,1 3 1,0 4 181,0 10 1,-2 5-45,-3 9 1,2 3-8,-7 7 0,7 1 16,-2 4 0,-2-3-216,2 8 1,0-6 84,5 5 0,1-6-176,4 1-496,2-2 516,1-3 1,5 1-99,-4-1 0,3 6 147,2-1 0,0 7 4,0-2 0,0 2-55,0-2-538,7-3 631,-6-6 1,5-2-190,-6-3 179,0-4 89,0-5 1,-1-1 264,-4 1 0,-4-6-268,-10 1 1,0-5 16,-10 5 1,2-7-48,-10 2 1,2 1 316,-8-1 1,10-1-367,-5-9 62,6 4-8,4-11 0,6 4 32,3-6-281,3-6 178,8 4 0,3-9-128,10 6 1,9-4 190,10 4 1,11 0 105,8 5 1,4 6-127,5 4 1,-3 11 104,-6 7 0,-4 7 175,-6 7 0,-3 3-43,-15 2 1,0 5 424,-10 10-1626,0 2 1241,-11 8 0,-4 5-46,1-37 1,-1 0-1,1 1 1,-1-1-241,-4 3 0,0-1 0,1-1 0,0 0 171,-3 4 0,-1 1 0,0-3 0,0 0 38,0 0 0,0 0 0,3-4 0,0-1 416,-10 33 0,13-3-321,2-11 1,6-5-178,3-14 0,12-5-707,7-9 347,6-4-191,4-5 0,6-6-513,2 1 1,3-7 384,-2 1 1,1 3-955,-5-2 1526,-1 6 0,-2-5 0,4 3 0,3-4 0,0-3 0</inkml:trace>
  <inkml:trace contextRef="#ctx0" brushRef="#br0">26033 3170 8272,'-22'-34'407,"-5"5"50,3 1 0,-7-1-1034,-2 6 0,-8 2 89,-2 2 0,-6-2 544,-8 3 0,-4-1-342,-1 4 0,-8-4 304,-1 0 1,33 8-1,-1-1-39,-3 2 1,-1 1 0,-5-3 0,-1 0-85,-1 3 1,1-1 0,2-2 0,0-1 105,2 1 1,0 0-1,1-1 1,-2-1 7,-3 0 0,-1 0 0,-4 2 0,-1 0-22,0 0 0,1 1 0,-1 2 0,1 0 11,4 0 1,0-1 0,-5 0 0,-2 1 1,-2 2 1,0 0 0,-4-2 0,-1 1-302,3 2 0,-1 2 0,-3 0 0,-1 0 315,4-1 1,1 1 0,-4 2 0,0 1 35,-1-2 0,0 1 1,1 1-1,2 2 109,3 1 1,1 1 0,-1 1-1,-2 1-67,-2 4 1,0 1-1,4 1 1,0 2 55,3 3 1,1 1 0,-2 1-1,0 0-213,2 3 0,-1 1 1,-3 2-1,0 1 89,-5 1 1,2 0-1,3 1 1,1 1-93,0 0 1,0 1-1,-4 2 1,-1 0-11,-7-1 1,0 1 0,3 3 0,0 0-285,0-1 0,-1 1 0,21-9 0,1 2 1,0 0 337,-1-1 1,1 1-1,-1 0 1,0 1-1,0-1 1,1 0 15,-23 12 0,2-2 1,4-1-1,0 1 311,4 0 1,2 2 0,1-1 0,2 1-265,1-2 0,3 2 1,5 3-1,2 3 234,7-3 0,3 1 0,4 1 0,3 0-47,5-1 0,2 0 0,3 2 0,4 1-90,2 1 0,3 1 0,2 5 0,2 2-57,1-1 1,2 1 0,0 3 0,2 0-109,0-1 0,2 0 1,1 3-1,0 0-52,3 4 1,0 0 0,3 2 0,1 1-199,1-1 1,0 1 0,-1 0 0,0 0 86,0-1 1,1 1 0,0-3-1,2 1-95,2 1 0,1 1 0,-2-3 0,1 0 194,3-3 0,0 1 0,1 1 0,0-1-24,3-3 1,1 0 0,-1-2 0,2 0 168,2-2 1,3-1 0,-3-3 0,1 1 61,4 0 1,2 0-1,0-2 1,0-1 90,2 0 0,4-3 0,7-2 1,4-3-83,4-1 1,4-4 0,1-2 0,3-1 23,0-2 0,2-1 0,-16-10 0,2-2 0,0-1-199,3 0 1,-1-1 0,2-1 0,0 1 0,2-1 0,0 0 47,1-3 0,0-2 0,1 1 0,2 0 0,1 0 0,1 0-201,4-1 1,1 0 0,1-2 0,2-1 0,1-1 0,0-1 209,2 0 1,1 0-1,-1-1 1,-3-2 0,-1 0-1,2-1-154,6 1 0,2 0 0,-1-2 0,-5 0 1,-1-2-1,1 0 42,3-1 0,0 1 1,1-3-1,-17 0 1,1 0-1,-1-2 1,-1 1-30,13-3 0,-1-1 0,1 0 1,5-2-1,2-1 0,-1 0 79,-3 1 1,0-1 0,-1 0 0,-3 0-1,-2-1 1,1 0 19,3 0 0,1 0 0,-1 0 0,-1-2 0,-1-1 0,0 1 143,0-1 0,1 0 1,0-2-1,1 0 1,0-2-1,-1-2-61,-5 1 0,0-2 0,-1-1 1,1 0-1,0-2 0,0 0 64,3-2 0,1-1 0,-1-1 0,-5 2 0,-1 0 1,1-1-31,2-1 1,0-1 0,0 0 0,1 0 0,-1 0 0,0 0 124,-2-2 1,-2-1-1,0-1 1,2 1 0,-2-1-1,1-2-99,-2-1 0,0 0 1,0-1-1,0 1 0,0 1 1,-1 0-24,-1-1 1,-1-1 0,-1 0 0,0 1 0,-2-1 0,0-1-135,-3-1 0,0-1 1,-1 0-1,-3 2 1,0 0-1,0 0-29,1-3 1,0 0-1,-1-1 1,-5 2-1,-1-2 1,-2 1-24,-4 0 0,-2 0 1,-1-1-1,-3 1 1,0-1-1,-2 0-64,1-2 1,-1-1 0,-1 0-1,12-22 1,-4 0 30,-4 4 0,-5-1 0,-4-1 1,-6-1-2,-7 2 0,-3 1 0,-5 2 0,-3 0 196,-7 2 0,-5 1 0,-6 2 1,-5 1-94,-12-2 0,-6 2 0,-1 3 0,-3 2 187,-5 2 1,-4 3-1,-9-1 1,-5 4-80,17 16 0,-1 0 0,-2 2 0,-3-1 0,-1 2 0,-2 0-30,-5-2 0,-1 1 0,-2 1 1,-5 1-1,-2 0 0,0 1-77,1-2 0,1 0 0,-3 2 0,15 6 1,-2 2-1,0 0 0,1 0-5,1 0 1,0 1-1,1-1 1,0 1-1,-17-5 1,1 0-1,0 0-61,15 5 0,0 0 0,0-1 0,2 0 0,-6-3 0,3-1 0,0-1-13,-3 0 1,1 0 0,3-3 112,8-1 0,2-2 0,0 0 0,2 1 0,0-1 0,0-1 0,1-2 0,0-1 0</inkml:trace>
  <inkml:trace contextRef="#ctx0" brushRef="#br1">20545 1550 8282,'0'-43'0,"0"13"-55,0 6-78,0 7 359,0 9 1,0 8 325,0 9 1,-2 12 105,-2 7-460,-4 7-249,-13 14 0,-2 6 213,-11 7 0,-3 6-100,14-35 0,-2 0 1,-2 3-1,-1-1-284,-3 3 1,0 0 0,1 1 0,0 0 181,4 1 0,0 0 1,2-2-1,1 0-442,-15 28 0,5-6-963,9-12 748,10-7 225,7-19 472,7-2 0,-6-12 0,-2-1 0</inkml:trace>
  <inkml:trace contextRef="#ctx0" brushRef="#br1">20630 1891 8451,'0'14'181,"0"8"45,0 7 1,0 10-47,0 8 1,-8 12 211,-6-2 0,-8 9-736,-11 0 0,12-28 0,-2 0 259,-5 2 1,-1 1 0,-2 1 0,-1 0-596,-3 1 0,-1-1-142,0-2 0,1-1 626,5-3 0,1-1 0,-25 15 196,16-12 0,2-4 0,12-11 0,7-5 0</inkml:trace>
  <inkml:trace contextRef="#ctx0" brushRef="#br1">19777 2204 8449,'0'25'0,"0"3"0,2 4 413,3 10 1,3 7 653,6 4 0,-5 8-478,1 6 0,-6 7-502,6 2 1,-1-4 1054,6-10-499,-1-7-288,6-19 1,2-2 313,7-11-122,6-8-305,14-9 1,6-19-37,16-6 1,-31 4 0,1-3-247,6-2 0,0-3 0,0-1 1,-2-2-371,0-4 1,0-2 0,-1 0 0,1 0 12,-1-4 1,2 0 0,1 0-1,2 0 397,0 2 0,1 1 0,3-3 0,0 1 0,-5 7 0,-1 0 0,0-2 0,1-1 0</inkml:trace>
  <inkml:trace contextRef="#ctx0" brushRef="#br2">11332 4720 8397,'-22'-43'-357,"1"8"-45,7 7 1,5 6 921,-1 8 482,7 6 1,-2 9-453,10 14 0,1 7-245,4 11 0,2 5-125,-2 9-133,-4-3-194,7 12 1,-10-7-422,7 3 0,-7 3 34,1-3 1,-2-8 533,-2-1 0,-6-3 0,-2 2 0</inkml:trace>
  <inkml:trace contextRef="#ctx0" brushRef="#br2">10877 5345 8397,'14'0'-97,"0"0"1,7-6-136,3-3 0,9-4 283,5-1 0,8-5 208,1 0 1,4 0-541,-9 5-367,-2-7 651,-12 5 285,1-4 1,-7 12-243,-3 3 1,-11 5 15,-8 5 1,-8 11-56,-11 12 1,-10 12-2,-9 7 0,-9 7-60,-5-2-1425,-4 3 1522,6 2 1,1 3-734,6-3-251,7-3 648,8-12 1,2-12-537,7-6 829,0-7 0,5-2 0,0-1 0</inkml:trace>
  <inkml:trace contextRef="#ctx0" brushRef="#br2">10849 5431 8397,'14'1'-390,"0"4"0,5 3 616,0 6 0,6 7 558,-1 2 0,4 4-451,6 2 0,-3 4-317,7 0 1,-6 0-847,1-4 429,-3-7 279,-2 5 0,-6-16-1098,-3 3 1220,-3-3 0,-8 3 0,-2 0 0</inkml:trace>
  <inkml:trace contextRef="#ctx0" brushRef="#br2">10223 4962 8437,'0'-23'0,"2"8"336,2 5 0,-1 7 69,7-2-487,-1 10 0,1 4-172,-1 10 0,-1 8-375,2 6 1,1 2 628,-6-2 0,-1-3 0,-4 5 0</inkml:trace>
  <inkml:trace contextRef="#ctx0" brushRef="#br2">9896 5232 9188,'8'20'333,"5"4"-45,-4 9 0,2 2-342,-1 3 71,2 3 0,-4-10-175,6 7 0,1-6-473,-1 1 0,0-9-113,0-5 398,0-10 22,-6-3 335,5-6 0,-5-6 1,6-2-1</inkml:trace>
  <inkml:trace contextRef="#ctx0" brushRef="#br2">9939 5331 9189,'6'-28'118,"3"6"-49,10 3 1,5 3 226,9 2-6,-3 6-218,11-5 0,-6 12-156,3-4 1,0 3 69,-10 2 1,4 0-240,-8 0 1,-9 2 163,0 3 0,-11 2-149,1 8 0,-10 7-173,-4 6 85,-16 1 261,1 5 1,-17 0-711,3-1 396,-9 6-26,2-9 1,-8 5 416,5-7 1,7-5-13,8-5-19,9-8 39,4 3 1,20-12 60,9 4 0,17-4 392,11-1-186,5 0-86,-6 0 1,3 0-26,-5 0-35,-1-6-28,-11 5 1,-2-6-105,-5 7 0,-8 7-16,-2 2 1,-3 5-200,-2 5 0,-8 3 98,-6 7 0,-5-2-118,-5-4 0,3 3 92,7-7 0,2 0 45,2-5 1,4 0 171,6 0 0,1 0 3,4 1 0,5-1 124,9 0 0,1 3-124,4-2 0,-2 2-12,-3-8 1,-5 4-16,0 1 0,-1-4 13,-8-1 1,-1 1 286,-4 4-33,-6-6-264,-8 5 0,-8-7-8,-7 3 22,-5 4-49,-3-5 0,-4 0 23,3-4 1,-3-2 49,3-2 1,5-6 2,5-4 0,10-4-57,9-5 0,9-5-26,5-9 1,20-3-272,17-7-48,11 1 90,-3-1 1,12-6-158,-31 23 0,-1 0-1330,26-29 1479,-1-2 217,2 0 0,-3 0 0,2 3 0,0 7 0,-1 6 0</inkml:trace>
  <inkml:trace contextRef="#ctx0" brushRef="#br2">11119 4436 8587,'-7'-35'0,"-2"5"-517,-10-3 295,-3 3 139,-7 7 0,-1 3-80,-3 6 209,-3-1-50,-13 8 1,-6 0 4,-7 7 0,-15 13-270,34-4 0,0 1 1,1 3-1,-1 1 385,-4 1 0,-1 3 0,3 2 0,2 3-78,0 2 0,0 2 0,-3 4 1,-1 2-1,-2 5 1,-1 0 0,-2 1 0,-1 0-1018,-2 2 1,1 3 1011,4 1 0,1 2-1,2-5 0,2 2 0,4 8 1,2 2 280,-2 0 0,1 1-140,5 1 0,2 0-16,0-2 1,3 0 0,10 1 0,5 2-115,4-2 0,3-1 0,6-1 0,6 0 28,5-1 0,6 0 0,3-2 0,6-2-112,8-2 0,3-2 1,-1-2-1,3-2 87,0-5 0,2-3 0,1-3 1,3-3-150,6-3 0,2-4 1,2-5-1,3-4 151,7-3 1,2-4-759,-8-4 1,1-2 782,8-2 0,-1-4 0,-6-1 0,1-2 11,8-2 0,1 0 1,-5 0-1,-2-1-109,-2 1 1,-1 0-1,1-3 1,0-1 60,-5 0 1,-1-2-1,-1-1 1,0 0 303,2-2 1,-1-2 0,-8 0 0,-2-2-173,-2-2 0,-4-4 1,-5-1-1,-4-3-46,-2-2 1,-2-2 0,-1-1 0,-2-2-49,0 0 1,-1-2-1,0 0 1,-1-1-160,0-2 1,-2-1 57,-3-6 0,-2 0-114,-1-2 0,-3 0 1,-4-4-1,-2-1-138,0-1 1,-2 1 0,-5 1-1,-4 0 118,-3-2 1,-2 0-1,-2 9 1,-3 3-77,-2 5 0,-3 4 0,-21-23-97,-4 18 0,-10 24 119,-13 20 0,-3 18-40,31 1 0,0 3 255,5 2 0,1 3 0,-9 4 0,2 3 0,4-2 0,1 1 0</inkml:trace>
  <inkml:trace contextRef="#ctx0" brushRef="#br2">9370 4862 13640,'2'-14'19,"2"0"1,4-1 200,6 1 0,8-2 16,7-3 0,6 4-82,7-4 1,7 3-567,3 2-1625,4-1 1957,20-5 0,-9 4-21,-27 7 1,1-1-76,0 2 0,-1 0-10,20-6 0,1 6 223,-18 3 0,-4 4-159,-5 1 1,-8 3-24,-11 7 0,-3 7-404,-2 16 261,-4 3 207,-6 7 0,-5 12 191,1 7-1645,-7 12 1559,9-32 0,2 1 0,-3 1 0,0 1 36,2 2 0,2 1-10,-1-4 1,0 0-14,0 2 1,0 0-1,0-2 1,1 0 68,1 4 0,1-1 1,0 0-1,2-1-107,1 4 1,2 0-1,0-4 1,0-1-12,1-4 0,1-1 1,6 31-44,3-9 1,1-10 97,-1-5 1,2-7 273,-2-2-28,3-13-310,6 8 0,7-17 25,3 3 0,3-5 173,2-5 1,5-2 162,5-7 0,2-8-242,2-6 0,14-8 106,-31 6 1,0-2 0,5 1 0,0-2-195,5-2 0,0-1 0,-4-1 1,0-3-116,-3 1 1,-1-2-1,-2 0 1,-3-1-25,-3 0 0,-1-1 0,-4 0 0,-1 0 149,19-33 1,-9 2-291,-5-6-29,-9-1 134,-10-4 0,-11 3-180,-12-3 1,-13-1 44,4 32 1,-2-1 0,-1-4-1,1 0-1365,-1 0 1,-1 0 1664,-3 0 0,1 0 0,3-2 0,1-1 0,-3 2 0,-2 1 0,0-3 0,0 1 0,-2-1 0</inkml:trace>
  <inkml:trace contextRef="#ctx0" brushRef="#br2">9299 4890 8482,'-8'16'-580,"3"3"1,12 11 836,7 13 1,6 20 250,-6-24 1,1 3 0,-1 2 0,-1 2-2232,-1 2 0,-1 3 1860,4 8 0,-3 1-73,-6 0 1,-2 3 0,3 7 0,-2 0-89,-4 0 0,-2-2 194,1-4 0,0 0-263,0-4 1,0 0 0,1-5 0,0-1-87,1-4 0,1-1 0,0-6 1,1-4 178,11 18 0,2 2 0,-3-12 0,-3-3 0</inkml:trace>
  <inkml:trace contextRef="#ctx0" brushRef="#br2">10749 4635 8223,'-5'-34'0,"1"1"0,5 0 72,9 5-94,2-7 0,10-6 202,7-7 0,1-7-97,8-2 0,-17 23 0,2-1 26,2-5 0,2-1 0,6-6 1,2-1-392,2-1 1,2-1-1,1 0 1,0 0 274,1 5 0,-1 0-17,0 0 1,-3 0 58,-7 9 1,-1 0 0,1-2 0,0 0-104,-6 4 0,-1 1-116,18-30-66,0 13 1,-17 9 249,0 12 0,-5 6 0,0 4 0,3-4 0</inkml:trace>
  <inkml:trace contextRef="#ctx0" brushRef="#br2">11488 3057 8406,'29'-27'-293,"-1"3"0,2-3-484,3 3 0,9 2 1596,5-1-472,0 5 1,-4-7 270,0 6-405,-7-6 1,-1 14 16,-7-4 1,-10 11-31,-4-1 1,-10 7-133,1 7 0,-6 8-126,-9 17 0,-6 8 94,-12 10 1,-8 12-108,14-29 1,1 1 0,-15 35-585,16-33 0,2 0 406,-14 28-46,10-9 0,8-15 295,9-8 0,7-9 0,7-1 0,7-1 0</inkml:trace>
  <inkml:trace contextRef="#ctx0" brushRef="#br2">12384 1933 9525,'0'-14'869,"0"6"-320,0 2-207,0 19 1,-6-1-215,-4 17 1,-4-1-246,-5 15 0,-5 3 158,-9 10 1,3 0-121,-3-4 0,5 2-842,4-7-222,-3 0 730,11-10 1,0-9-796,7-9 660,6-3 150,-3-8 1,6-5 370,0-13 0,0-5 0,0-14 0</inkml:trace>
  <inkml:trace contextRef="#ctx0" brushRef="#br2">12199 2246 8536,'22'0'-51,"4"0"110,-7 0 0,6 13 300,-1 6 167,2 6-194,-3 10 1,-3 3 87,-6 9-437,-6 4 0,3 12 245,-6 3-1760,0 10 1496,-5-3 244,0 4 0,0-18-673,0-7-73,0-7 457,0-15 1,0-3-447,0-12 268,0-1 14,0-6 1,0-10-60,0-12 1,0-8 783,0-11 0,0-5-1058,0-10 578,0-2 0,0-7 0,0 0 0</inkml:trace>
  <inkml:trace contextRef="#ctx0" brushRef="#br2">12455 1820 8415,'14'-8'0,"1"1"-216,-1 7 1,-2 2-441,-2 3 0,1-2 1515,-6 6-285,-1 7-420,-4 0 0,0 9-147,0-6 0,-1 7-191,-4-3 0,-3 4-282,-6 2 0,-5 1 237,0 3 0,-5-5-57,5 1 0,1-9 284,3-10-197,7 2 300,-4-10 10,10 4 0,-3-7 534,10-4-436,9-3 0,4-6-1,5-1 1,1-3-9,5-1 1,-1-5-70,0 5 1,1-5-94,-1 5 0,-6 0-363,-3 5 102,-9 0 157,3 6-337,-12 2 231,-1 18 0,-14 1 232,-10 15-130,-3-2 1,-1 15-44,-1-3 379,1 3-477,6-5 165,1-1 2,7-13 497,6-2 0,2-5 82,6-1-324,0-6 1,13-4-149,6-8 0,6-9-144,3-6 0,1-6-205,-1 1 1,-4-1-80,0 1 334,-7 4 368,-3 5-439,-1 8 46,-12 0 1,6 14 36,-7 2 0,-2 12 0,-3 7 0,-3 5 110,-6 5 1,0-2-162,0-2 0,0-4-32,-1 3-43,7-10-288,-4 4 408,4-11 25,0 5 0,-5-7 0,5 0 0</inkml:trace>
  <inkml:trace contextRef="#ctx0" brushRef="#br2">12540 2587 8396,'10'29'0,"-1"-1"-58,1 7 0,3-5 171,-4 3 0,2 2 69,-6-2 0,4 0-108,-4-4-261,6-1 0,-9-6 57,2-3-239,-2-9-5,-2-4 410,0-6-118,-6-6 1,-2-2-374,-6-6 274,-1-7 1,6 4 167,-1-7 1,7 2 32,-1-2 0,4-3 301,4 4-259,4 2 1,6 1 103,1 5-56,-1 1 1,5 1 260,0 4-143,0-4 0,1 12-39,2-6-76,0 7 0,4 0 69,-7 0-164,0 0 1,-5 7-5,0 2 1,-6 4-75,-3 1 157,-4 7-51,-1-6 0,-6 12-127,-4-3 142,-8 3-103,-5 1 1,1-1-36,3-3 113,4 3-83,0-12 0,1 9 10,0-10 0,4 2-323,1-11-73,6 0 1,-4-20 432,7-8 0,7-10 0,1-10 0</inkml:trace>
  <inkml:trace contextRef="#ctx0" brushRef="#br2">12768 1962 8349,'35'-36'0,"-5"1"0,11 13-1304,-5-5 1892,7 5-244,6-7-657,-5 1 250,5-1 0,-14 7 496,-7 3-342,1 4-1367,-20 7 725,10-5 875,-17 11-324,4-4 0,-12 12 0,-2 2 0</inkml:trace>
  <inkml:trace contextRef="#ctx0" brushRef="#br2">13010 1805 8349,'6'15'0,"2"5"0,6 4 0,-6 3 463,5 8-517,-12 1 315,6 7-194,-7 5 129,0-10 0,0 10-34,0-10 0,4-4-308,1 0 0,1-6 159,-1-4 1,-3-8-178,2-7 0,0-6-103,0 2 0,-1-11 0,7-9 1,-7-2-753,2-11 461,3-4 222,-7-11 336,6 1 0,-1-7 0,2-2 0</inkml:trace>
  <inkml:trace contextRef="#ctx0" brushRef="#br2">13166 1848 8332,'6'-22'0,"4"3"0,-2 5-6,1 4 34,1 4 1,-1 9 351,1 7-33,-7 5-87,3 14-203,-6-1 0,0 1-257,0-1 0,0 5 151,0 1 0,-1 8-156,-4-4 1,-5 5 145,-9-10 1,4 0-91,-4-4 1,-2-3-349,2-2 194,0-10 90,-1-7 1,4-7 44,-3 0 29,3 0 138,8-7 1,-3-1-14,6-6 1,1 0-21,4 0 1,6-5 17,3 0 1,4 0 15,1 5 1,5 1 98,0 4 1,0-2 46,-5 6-139,1 0-10,-7 11 1,-2 4-50,-6 9 45,0-3 13,0 4 1,0-6-8,0 1 0,0-1-5,0 0-6,0-6 11,0-2 2,0-6 1,0-6 5,0 4 297,6-4 1,-4 12-197,4 9 1,-6 2 140,0 7 0,-6 4-91,-4 5 0,-2 2 80,-3-2 1,-4-1-54,1 6 0,-6 0 10,5 4 1,-5-4-92,5 0 1,-5-6-200,6 1 1,-1-5-658,4-4 438,1-10-2,0-1 1,4-12-228,1 4 0,4-5 236,-4-5 1,6-7 306,-2-7 0,10-7 0,2 4 0</inkml:trace>
  <inkml:trace contextRef="#ctx0" brushRef="#br2">12995 2644 8325,'38'0'-268,"0"0"324,0 0 24,-1 7 1,2 0 197,-6 8 1,0-3-84,-4-2 1,-2 1-165,-4-6 0,3-1 68,-7-4 1,0 0-284,-5 0-159,-6 0 228,-2-6 85,-6-2 1,-2-6 146,-2 0 1,-4-5-457,-6 0 0,-1-2-444,1 2 1,0 3 433,0-2 0,-4-3 349,4 2 0,-3-1-80,7 1 1,4 7 79,1-2 407,4 3-197,7 3-127,2 2 1,8 6 583,3 0-342,-4 0-122,12 0 1,-5-5 97,7 1 1,6-8-27,2 3 1,3-4 91,-2-1 0,1 6-100,-5 4 0,-8 2 102,-7 2 0,-4 2-764,-6 2 219,-3 4 165,-12 13 0,-8 7-617,-10 10 628,-3-3 0,-1 6 0,-1-5 0</inkml:trace>
  <inkml:trace contextRef="#ctx0" brushRef="#br2">14048 1137 8564,'0'-14'-556,"0"0"-790,0 6 1270,0 2 0,0 18 576,0 7 0,-5 14 709,0 10-560,0 12-607,5 16 0,-2-30 1,0 1 323,-1 5 1,1 0-1071,0 0 1,-1 1 786,0 8 1,0 0 0,2-1 0,0-1 49,-1 6 1,-1-1 0,0-5 0,0-1-233,1 0 0,-1-2 0,1-4 0,0-4-123,2 29 0,1-11 128,4-18 0,-2-8-370,7-7 0,-6-12 337,6-11-179,-7-4 1131,10-7 0,-7-8-2050,3-10 502,-2-3 723,-1-8 0,-4 5 0,4-5 0</inkml:trace>
  <inkml:trace contextRef="#ctx0" brushRef="#br2">14332 1265 8447,'8'0'-74,"4"0"115,-4 7 1,0 0 822,-3 8-264,-3 12-273,-2-4 1,-2 18-1074,-3-3 511,-3 3 0,-11 2-811,0 0 545,0-7-25,5 5 221,0-17 0,1 3-644,4-13 949,3-6 0,-1-2 0,6-6 0,-4-8 0,10-6 0,3 0 126,0-13 1,9 9-127,-3-5 0,10 5 0,-2-2 0,6 1 405,1 0-41,-1 0-151,1 5 0,-2 0 130,-4-1 0,-2 3 74,-7 2-216,0 4 53,-6 6 17,5 0-912,-12 0 476,-1 6 0,-8 8-842,-6 10 464,-6 9 339,-2 4 0,-12 4 204,1-3 0,0 3-928,5 1 932,-7 3 60,11 3 0,-7-10-519,12 0 958,6-12-146,7 7-121,6-17 710,6-2-616,8-8 0,8-9 252,7-7-420,5-5 552,-4-14 1,10 1-1270,-7-1 257,0 1 61,-4-1-385,-1 1 302,-6 0 320,-1 6 0,-9-2 0,-2 10 0,-4 3 0</inkml:trace>
  <inkml:trace contextRef="#ctx0" brushRef="#br2">14488 1663 8376,'15'0'248,"-6"2"142,0 3 139,-5 9-334,2 8 0,-6 6-161,0 1 48,0 6 57,-6-5 0,-4 11-53,-9-3-130,-3 9-515,0-3-69,-5 5 518,5-6 1,-2-2-148,1-3 1,5-3-314,-1-7 1,5-6 165,5-3-616,-4-3 1020,11-8 0,-10-8 0,4-8 0</inkml:trace>
  <inkml:trace contextRef="#ctx0" brushRef="#br2">14417 2033 8296,'33'-13'0,"1"4"0,0 3 0,0 6 144,-4 0 26,11 0 0,-7 1-279,4 4 80,-3 3 41,0 6-356,-12 0 252,11 0 0,-14-1 130,4-4-1052,-4-2 490,-5-7 524,-7 0 0,4 0 0,-4 0 0</inkml:trace>
  <inkml:trace contextRef="#ctx0" brushRef="#br2">14645 1479 8296,'14'14'-971,"0"2"1063,0 2 138,-6-2-150,5 11 489,-12-5-291,6 7 0,-7-6 81,0 1-409,0-7 75,-7 10 1,4-16 175,-6 4-276,6-4 58,-10-3 216,11-2-560,-10-6 255,10-6 0,-4-2-271,6-7 209,6-5-53,2-2 0,8-2-388,3 0 386,3 1 104,6 1 0,1 1 0,-1 7 0,2 4-39,4 1 545,-4 6-282,4-4 0,-10 7-93,0 0 564,-13 0-204,8 7 118,-11 1-183,-1 6-13,0 0 103,-7 0-142,-7-6 0,0 5-13,-8-4-701,-5 4 327,-2 1 0,-7 0-96,1 1 1,-1-6-336,1 0 1,4-5 138,1 0 424,5-8 0,-2-4 0,5-6 0</inkml:trace>
  <inkml:trace contextRef="#ctx0" brushRef="#br2">14986 1180 8284,'22'0'0,"-3"0"11,-3 0 63,-2 0 117,-6 0 1,-2 6 211,-6 4-148,0 9 0,-6 3-588,-2 13 268,-13-5 0,1 9 10,-4-6 1,-1 5-206,6-5 1,-3 1 190,8-6-239,-4 0 133,17-6-613,-12-1 267,12-13 279,1-2 1,12-12 241,7-4 0,0-2 0,0-2-351,0-1 286,6 7 1,-7-3 64,5 7 608,-5-1-456,2 5 0,-1 8 39,0 6 239,0 0-257,-5 13 0,-4-5 637,-1 7-292,-6 5-248,4-10 0,-6 12 424,4-12-406,-3 6-78,4-8-420,-6 0 162,0-1 227,0-13-481,0 4 232,0-10 0,0 3 144,0-10-932,0-9 580,0-8 0,0-8-1134,0-3 642,0 3 326,0-12 274,0 0 1,0-9 0,0-6-1</inkml:trace>
  <inkml:trace contextRef="#ctx0" brushRef="#br2">15185 1152 8284,'21'6'-843,"-6"-5"951,6 12 1,-2 0 1014,0 6-777,0 0 0,-5 0-493,0 0 57,0 6 1,-6-8 190,-3 7-208,3-7 98,-7 4 1,6-7-109,-7 0-177,0-6 118,0-2-228,0 1 238,-7-6-17,0-1 0,-3-8-111,1-6 0,5-2-26,0-3 201,-4-3 0,6-6-39,-2-1-10,2 1 217,8 0-158,2-1 0,3 1 305,3-1-116,-3 7-55,10 2 0,-7 10 634,0 1-318,7 6-74,-5-4 0,6 9 149,-3 3 1,-8 2 74,3 8-421,-3-1 73,-3 6 1,-2 3 227,-6 5-584,0-6 190,-6 5 0,-2-5-76,-6 6 1,1-5 53,4-4 1,-4-4-581,4 0 187,2-1 102,-5-6 151,4-2-357,0-6 80,2-6 0,10-2 15,1-6 577,6-1-197,-3 7 496,6 2-241,1 6-104,-1 0 0,-5 6 755,1 4-398,-7 9-158,3 3 1,-6 13 138,0 3 1,-6 1-60,-4-1 1,-1 2 17,2-7 0,-4 1-157,4 0 1,-9-4-277,-1 3 1,0-3-584,5-2 1,-5 1 399,0-1 1,0-1-1309,5-3 1543,0 3 0,0-5 0,0 6 0</inkml:trace>
  <inkml:trace contextRef="#ctx0" brushRef="#br2">15640 1678 8273,'14'-8'-34,"0"1"0,1 7 24,-1 0 5,0 0 1773,-6-6-1126,5 4 1,-6-4 97,8 6 122,-1 0-429,0 0 0,0 0 319,1 0-502,-1 0 0,0 0-63,0 0 16,0 0 0,5 0 203,0 0-593,0 0 210,-4 0 1,-6 0 242,0 0-483,1 0 97,-2 0-149,-2 0 189,-6 0-36,0 0 177,0-6-111,0 4 111,0-4-187,0 6-336,0 0-1632,0-6 989,0 4 450,0-4 655,0 6 0,13-7 0,3-1 0</inkml:trace>
  <inkml:trace contextRef="#ctx0" brushRef="#br2">15242 711 8542,'-14'-22'0,"-1"0"-599,1 3 212,0 3 0,0-5 540,0 7 1,-1 0 726,1 0 1,-6 6-968,-4 3 0,-9 3 25,-5 2 1,-14 0-46,-5 0-1145,-10 0 1291,3 0 1,-4 0-2,6 0 0,-6 0-302,7 0 0,-15 2 342,34 0 0,-2 1 0,-2-2 0,-2 1 77,-2 2 1,0 1-1027,-4-1 0,-1 2 878,5 3 1,-1 2 0,-7 0 0,-1 1 45,-2 1 0,-1 2-30,0 2 1,1 1 8,0-4 1,0 2-1,-1 7 1,1 3-332,4-1 1,0 2-1,-7 1 1,0 1 306,-1 3 0,2 2 0,6-4 1,2 0 0,5 1 0,0 0 0,3-2 0,0 0-3,2 0 1,0-1 0,0 0 0,0-1-3,1-1 0,2 0 1,6 4-1,1 0 34,4-2 0,1 1 0,1 4 0,2 1 17,-15 32 0,21-31 0,2 1 63,4 2 1,2 0-1,-1 1 1,-1 1 85,-2 2 1,0 1 0,-1 8-1,1 1-171,-2 2 0,0 1-206,1-1 0,1 1 188,3-2 1,0 0 0,0-3-1,1 1 4,0 1 0,2 0 1,3-2-1,2 1 36,2 2 0,3-2 0,3-5 0,2-2-74,2 0 0,3-2 1,18 32-5,10-3 1,11-8-22,4-11 0,8-3 223,-26-27 0,3-1-10,5 1 0,3-1-251,11-2 1,2-2-1,-3 0 1,0-1 207,2-3 1,0-2-571,4-3 0,1-2 509,9-2 0,0-2 0,2-2 1,0-1 36,2-1 1,1-1-1,-21-1 1,0 0-1,0-2-69,1-1 1,1-1 0,0-1-1,1-1 1,-1-1 0,1-1-38,-2 0 1,1 0-1,0-2 1,5-2-1,0-2 1,1 0 14,-2 0 1,1-1-1,-1-1 1,1-1 0,-1-2-1,0 1-67,-1 0 1,0 0 0,0-1 0,-2-2 0,1-1 0,-1-2-63,4-1 0,0-1 0,-1-1 1,-2 0-1,-2-1 0,1-3 124,1-3 0,-1-2 1,0 0-1,-3 2 0,-2 1 1,2-2-36,3-3 0,1-1 0,-1 0 0,-3 2 0,-2 0 0,-1-2 58,-4 1 1,0-1-1,-2 0 1,-3 3 0,0-1-1,-1 1 69,-2 0 1,0 1-1,-2-1 1,14-18-1,-3-1 49,-4 1 1,-4-2 0,-4 0-1,-3-2-125,-4-1 1,-3-2 0,-4 7 0,-4 0-95,-3 1 1,-3 0-15,-4 2 1,-2-1 116,-5-1 0,-4 0 0,-6 7 0,-3 3 325,-2 3 0,-3 2 0,-5 2 0,-2 3-157,-24-25 0,-9 7 242,-5 8-59,-10 9-414,32 20 0,-1 1 1,-1 3-1,1 1-145,0 1 1,-1 0 0,-31-3 487,1 5 0,0 2-1129,4-1 1,4 1 677,1 3 1,10 4-1857,5-4 1996,15 3 0,-1 2 0,9 0 0,-2 0 0</inkml:trace>
  <inkml:trace contextRef="#ctx0" brushRef="#br2">23047 2189 8396,'7'-8'0,"1"-4"-790,6 2 0,0-2 439,0-3 0,5 3 325,0 2 1,0-2 60,-5 2 1,-4 4 247,-1 1-187,-6-3 1,9 5 120,-8-6 131,1 5 1,-5-3-93,0 2 0,0 2 313,0-7-371,6 1 1,-3-10-201,7 0 1,-5-2 113,4 2 0,-6 2-107,2-7 0,-6 5-157,-9-4 0,-1 4 30,-13-5 0,-1 5-56,-8-5 1,1 2 88,-6-1 0,4-4 47,-9 3 1,-1-3 33,-8-1 1,-8-7-193,3-3 0,-8 2 196,3-2 0,1 0 9,4-5 0,0 5 73,0 0 0,-1 7-70,-4-2 1,-9 3 46,31 15 0,-1 1 0,0 2 1,0 0-46,1 1 0,0-1 1,-3 1-1,0 0-11,1-1 1,-1 0-1,-1-2 1,0 1-280,-6 1 1,0 0-1,0 0 1,-1-1 175,-4 1 0,1 0 0,2-1 0,1 0 78,1 1 1,1 0 0,-1-1 0,0 1-12,-6 0 1,-2 0 0,4-1 0,-1 1-8,-2 1 0,1 3 1,3 1-1,1 1-14,3 3 0,-1 1 0,-1 1 1,-1 1 154,-4 0 1,-2 0-1,2 0 1,0 0-45,2-1 0,-1 2 0,0 3 0,0 3 39,-2-1 0,0 2 1,-1 3-1,-1 2-53,-7-2 1,-1 1-1,6 2 1,1 1-275,-2 1 0,1 1 0,2-1 1,-1 0 243,-8 3 1,-1 0 0,2-3 0,1 1-418,-5 2 1,0 0 0,-2-3 0,0 1 303,0 2 0,-1 0 1,3-3-1,-1-1 67,-4 2 1,0-1 0,2 2 0,0 1 91,-3 0 0,2 0 0,6-1 1,0 0-90,1 1 1,-1 0-1,3-2 1,1 1 64,3 3 0,1 0 1,-2-1-1,1 1 121,0 5 1,1 1-1,3-4 1,2 1 10,3 1 0,2 2 1,1 1-1,2 3-107,-2 1 1,0 2 0,2-1-1,0 0 48,-5 2 1,2 1 0,4 0-1,2 3-104,4 2 1,1 3-1,1-1 1,1 2-155,5 2 1,0 1 0,-5-1 0,0 1-132,-2 4 0,-1 0 0,-2 2 0,-1-1 126,2 2 1,-1-1 0,-3 4-1,0 0 1,6-2 0,0 2 0,-1 0 0,1 0 70,5-3 0,-1-1 1,-1 0-1,-2-2 27,2 1 1,-1-2-1,-3 0 1,1-2 49,2-1 0,0-1 0,3-2 0,2-2 148,4-5 1,1 0 0,4-1 0,1-1 397,-10 21 1,1-4-384,13-10 0,0-8 202,5-7-354,6-12 0,2-3 0,6-6 0</inkml:trace>
  <inkml:trace contextRef="#ctx0" brushRef="#br2">14787 3455 8396,'-29'-8'-126,"1"1"126,0 7 0,-1 8 704,1 6 1,6 15-146,3 14 0,4 12-202,6 11 1,1 7-619,5-33 0,1 0 0,1 36 143,-2-33 1,1 0-1,2 32 61,5 1 0,4-9-276,10-6 1,10-10 9,9-9 0,10-13 190,9-15 1,10-9 32,-27-8 1,0-4-1,0-1 1,1-3-363,3-6 0,2-4 0,9-3 1,2-4-20,4-6 1,1-3 480,-13 10 0,1-1 0,0-1 0,1-1 0,1-2 0,1 0 0,5-3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12199 13833 8196,'-20'-29'0,"-1"2"221,-3 4 1,4 2 413,6 7 422,0 0-796,-1-1 1,7 9-26,4 6 0,4 8 346,4 11-398,11 9 1,8 2 20,10 4 1,7-4-114,12-2 1,7-1-233,12-3 0,4-5 157,1-10 0,0-3-339,-5-6 0,3-6 237,-33 2 0,-1-1 0,37-7-517,-36 8 1,-1-1 0,30-6-190,-18 6 1,-10 0-957,-9 5 1747,-9 0 0,-5-4 0,-9-1 0,-4 0 0</inkml:trace>
  <inkml:trace contextRef="#ctx0" brushRef="#br0">13081 13776 8332,'14'0'-6,"-3"0"-112,3 0 1,-1 0-327,11 0 0,-5 4 1164,4 1 1,-5 5-398,1-6 0,-4 3 835,0-3-709,-1-2 0,-2 6 99,-2-3 1,-4 3-286,-6 6 0,-8 2-87,-6 3 0,-14 15-203,-15 14 1,-14 7-103,23-24 1,-3 0-1,-3 1 1,-2 0-2053,-3 3 1,0 1 2180,0 3 0,0 0 0,2 0 0,1 1 0,-1 2 0,0 1 0</inkml:trace>
  <inkml:trace contextRef="#ctx0" brushRef="#br0">7294 768 8280,'0'-15'0,"-1"8"117,-4 2 255,3 3-181,-4 9 0,1 7 49,0 9 15,1 11-32,-3 2 0,4 8-195,-6 4 35,6-4-58,-10 11 1,11-12 146,-2-1 0,-3 1-130,3-5 1,-6-3-259,5-2 1,1-3-411,4-2 1,0-6 645,0-3 0,-7-3 0,-1-2 0</inkml:trace>
  <inkml:trace contextRef="#ctx0" brushRef="#br0">7280 825 8188,'0'14'97,"2"6"48,2 4 1,3 4-146,2 6 1400,4 2-825,-5 13 0,4-3 226,-2 6-724,2 0 107,-4-1 0,6-3 33,1-5-475,-1-7 442,6-7 1,1-5-170,3-10 38,3-3 7,-12-11 1,11-6 8,-7-4 1,4-14-89,-4-4 0,0-10-179,-5 0 1,-1-3-1,-4-2 1,3 2-399,-8 3 0,3-3 74,-3 3 0,-2 4-943,3 1 907,-4 9 0,-1-1 558,0 6 0,7 0 0,0 4 0</inkml:trace>
  <inkml:trace contextRef="#ctx0" brushRef="#br0">7834 682 8182,'7'15'0,"-6"4"288,4 0 0,-3 6 24,-2-2 0,-5 7 87,0 8 1,-6 0-216,2 10 0,1-4-84,-2-1 0,5-6-38,-4 1 0,6-1 120,-2 1 0,4 1-102,1-6-130,0-6 169,0 0 0,6-6-96,3 2 1,4-2 87,1-7 0,0-1-188,1-4 49,-1-3 0,6-6-197,4 0 128,3 0-18,1-6-683,7-2 0,0-12 76,3-4 722,3-3 0,-11-1 0,5-1 0</inkml:trace>
  <inkml:trace contextRef="#ctx0" brushRef="#br0">8133 796 8238,'6'8'257,"4"-2"-268,9-6 0,3 0 754,6 0 0,7-1-249,3-4 0,-2-3-796,2-6 0,-6-5 3,1 0 0,-3 0-103,-2 5 0,-5 1 138,-4 4 264,-4 2 0,-7 1 0,-1-2 0</inkml:trace>
  <inkml:trace contextRef="#ctx0" brushRef="#br0">8432 796 8236,'0'14'-313,"1"2"260,4 3 1,-4 0 679,4 9 0,-3 2-151,-2 8 1,-2 8-90,-3-3 0,2-2-187,-6-3 1,4-2-92,-4 2 1,5-3-553,0-7 243,2 1 187,2-1-1528,0-6 779,0-1 393,6-13 369,-4-2 0,11-25 0,-5-5 0</inkml:trace>
  <inkml:trace contextRef="#ctx0" brushRef="#br0">8588 554 8172,'6'15'743,"-3"5"833,7 4-1197,-7 3 1,3 7 11,-6 4 0,0 11-177,0 8 0,0 3-1617,0 11 1586,-6-9 0,3 14-242,-7-10 0,7-3-19,-1-1 1,-3-5 0,2-5-631,2-5 1,2-6-262,1-7 0,4-8 350,1-11 619,6-8 0,-3-13 0,6-10 0</inkml:trace>
  <inkml:trace contextRef="#ctx0" brushRef="#br0">8858 768 8150,'14'0'607,"1"0"1,-6 1-986,0 4 1,-5 8 25,0 6 0,-2 6 1851,-2-1 1,-2 4-689,-2 5 0,-6 2-653,-9 3 1,-3 1-93,-6-6 1,-1 1-282,1-6 1,6 1-19,3-1 1,3-8 138,2-5-621,-1-7 172,8-2 259,0-4 1,10-1 2,7-6 0,1-6 597,13 2-177,-1 2-21,12 1-120,-5 0 0,11 4 168,-3-2 1,-3 2-125,-2 2 0,2 0 8,-2 0 0,0 0-504,-4 0 0,-6 0 197,1 0 1,-13 2 256,-1 2 0,-1 4 0,-1 6 0</inkml:trace>
  <inkml:trace contextRef="#ctx0" brushRef="#br0">7977 313 8074,'-51'-24'-202,"4"0"1,-4 5 264,-1-4 1,-6 4-330,-9-5 1,-9 7 469,34 7 1,-1 1-1,2 3 1,1 2 56,-26 0 1,1 2 132,4 2 0,-2 8-107,-4 6 1,-2 7-215,2 7 0,-1 5 124,2 0 1,11 2-42,12-2 0,7-1-16,7 6 1,7 0 141,3 4 0,5 7-90,5 3 0,2 12-84,7 7 0,1-30 0,0 1-208,1 5 0,1 1 0,0 1 0,3 0 181,3 1 0,1 0 0,1 3 0,2 1-265,3 3 1,1 0-1,0-1 1,2 0 146,2 1 0,1 0-431,2-6 1,1-1 358,-1-3 0,2-3 0,7-3 0,2-3-23,0 1 1,1-2 44,1-6 1,1-2 93,-3 0 0,1-2 0,5-8 0,1-2-7,2 0 1,3-1-1,8-3 1,3-4-240,4-1 1,-1-2-1,0-1 1,0-2 326,1-2 1,-1-2-1,2-1 1,1-2-31,6 0 0,2-2-69,0 1 0,-2-2 1,-7-2-1,-1-1 7,-3 1 1,0-1 0,0-5 0,-1-2-12,2 1 1,-1-1-1,-5 0 1,-2-1-60,-4 0 1,-2-2 0,-6 2 0,-2-1 80,-2-2 0,-1-1 0,22-29-8,0-5 0,-10-5 662,-23 27 0,-1-3 0,15-32-225,-20 29 0,-3-1 1,12-34-69,-16 34 1,-3 1 0,5-37-239,-12 34 1,-2 0 0,-4-4 0,-3-2-149,0-7 0,-3-2 1,-1 1-1,-3-1-28,-1-4 0,-1 1 1,0 0-1,-2 0-186,-2-5 1,-1-1 0,0 4 0,0 0-467,-2-6 0,1 1 546,2 4 0,-3 3 97,6 25 21</inkml:trace>
  <inkml:trace contextRef="#ctx0" brushRef="#br0">7422-1 5826,'-38'23'-941,"1"1"-129,3 0 1070,-21 20 0,6-2 0,6 1 0</inkml:trace>
  <inkml:trace contextRef="#ctx0" brushRef="#br0">10948 1052 8121,'10'16'-447,"-1"3"1,-4 4 797,4 11 0,1 2 1,4 7-34,0-1 0,0-5-195,1-4 1,-1 2 180,0-2 0,0-6-103,0-9 1,1-8-74,-1-5 0,0-4 204,0-1 0,1-12-96,-1-7 0,0-8-335,0-6 1,0-4 100,1-5 0,-1-1-171,0 0 0,-1-4-106,-4 0 1,2 6-98,-6 7 0,0 6 246,-5 4 135,0 10 1,0 9 182,0 10 1,0 9-111,0 10 1,0 8 126,0 1 0,0 0-23,0-5 0,1 1-297,4-1 1,5-6-80,9-3 0,-2-9-494,7-6 1,-2-2 174,1-2 1,3 0-921,-7 0 1429,0-6 0,-5-2 0,0-6 0</inkml:trace>
  <inkml:trace contextRef="#ctx0" brushRef="#br0">11531 1194 8288,'0'8'1474,"0"5"-1095,0-5 1,2 4-115,2-2 0,0 2-185,5-2 0,0 1-40,6-2 1,0 4-150,4-4 1,-3-2 63,3-2 0,-3 1-233,-2-1 0,0-1 78,1-4 1,-7-1 89,-4-4 0,-2-3 65,-2-6 0,-2 0-16,-2-1 0,-4-3 185,-7-1 1,-4-7-23,1 3 1,-6 2 106,5 2 1,0 3-133,5 2 1,4 1 321,1 4-952,6 3 401,-4 6 1,9 0-111,3 0 0,2 0 63,8 0 0,0 0-487,4 0 1,2 0 137,3 0 1,3-2 118,-4-3 1,-2 2 428,-2-6 0,3-1 0,0-4 0</inkml:trace>
  <inkml:trace contextRef="#ctx0" brushRef="#br0">11830 1009 8385,'7'4'312,"-2"5"1,-2 2 7,2 13 1,-3 4 149,2 5 1,-2 2-387,-2-2 0,2-3 118,2 3 1,-2-7-104,3-3 1,1-10 293,-1 1-503,6-3 140,-10-3 0,10-5 18,-6-12 0,5-5 28,-6-10 1,7-8-326,-1 4 0,-2-4-48,1 4 1,1 1-30,4 3 0,-5 4-5,1 6 1,-1 1-166,6 4-75,-1 2 0,0 7 122,0 0 1,-4 7-7,-1 2 1,-4 4 373,4 1 0,-1 0 81,2 0 0,2 1 0,-2-1 0,-4-5 0,-1 1-106,3-7 106,0 3 839,0-6-364,-2-6 714,-6 4-820,0-4 1,-2 12 176,-2 4 1,-4 4-80,-6 5 0,4 1-67,1 4 1,5 1-208,0-6 0,2 2 25,2-2 0,0-8-414,0 3 1,6-9 192,4 0 1,3-7-357,1-7 0,2-2 232,3-13 0,1-5-397,4-4 1,1-2 41,-6 2 1,5-1 174,-5-4 0,0-3 37,-5 3 1,-5 1 102,1-1 0,-2 2 155,1-2 0,-2 0-107,-7 10 1,0-2 195,0 11 0,-5 0 11,0 5 75,-6-1 0,3 8 77,-6 2 0,4 5-40,1 5 0,6 4 141,-2 10 0,-1 5-79,1 9 0,0 3 114,5 7 1,2-5-40,3 0 1,-1-7-539,10 2 1,-1-3-23,11-1 1,0-7-73,4-3 0,0-10-163,1-4 0,-5-3-431,-1-2 0,-1-2-242,2-3 1131,-3-2 0,-1-8 0,2 1 0</inkml:trace>
  <inkml:trace contextRef="#ctx0" brushRef="#br0">12626 768 8249,'0'14'352,"0"0"1,5 5-29,-1 0 0,1 8-7,-5 1 0,0 2 98,0 8 1,0-5-134,0 5 1,0-5 94,0 5-63,0 0-376,0-1-254,0 4 568,0-11-1,0 4-883,0-11 486,-6 3-34,4-16-322,-4 9 335,6-18-13,0-1-134,0-7-59,0-14 209,0-7 1,5-9-662,-1-5 498,1-1 1,0 0-28,-1 1 1,6-4 93,-5 3 1,4-1 460,-4 11 1,4 6 157,-4 8-47,6 3 0,-4 10 27,2 6 0,2 13 286,-6 10 0,0 9-237,-5 1 0,0 6 97,0-1 0,0-1-725,0 1 0,1-5 202,4 5 1,-4-8-400,4-2 1,-2-1 63,2-8 373,-3 0 0,10 1 0,-4 3 0</inkml:trace>
  <inkml:trace contextRef="#ctx0" brushRef="#br0">12839 1152 8249,'10'0'0,"-1"0"0,0 0 244,6 0 1,4 0 395,0 0 0,6-2-371,-1-3 1,2-1-293,3-4 0,-7-2-87,-3 2 1,0-7 82,-5-2 1,4-2-78,-9 2 0,-3-1 62,-1-4 1,-3-1-424,-2 6 1,-7-5 119,-2 5 1,-5 2-69,-5 8 1,-2-3 560,-3 8 1,-1-1-107,6 5 1,0 8 228,5 6 1,0 7-107,0 7 0,6 2 648,3 3 0,3-1-302,2 6 0,0-5 5,0 5 0,7-8-278,2-2 0,9-1-510,0-8 0,8 0-43,-3-5 1,3-6-431,-3-3 0,4-4 118,-3-1 1,-3-1 222,-3-4 1,-6 2-1054,-3-6 1457,-6-1 0,10-4 0,-5 0 0</inkml:trace>
  <inkml:trace contextRef="#ctx0" brushRef="#br0">13138 1080 8180,'20'0'-434,"-4"0"434,11 0 0,-5-6 762,6-2-249,1 0-44,-1-4-1202,1-3 516,-1 0 0,2-6-112,3 7 0,-7-5-168,2 0 0,-9 0-56,0 5 553,-10 0 0,-9-1 0,-7 1 0</inkml:trace>
  <inkml:trace contextRef="#ctx0" brushRef="#br0">13322 825 8180,'-6'-15'0,"5"1"-423,-4 0 0,3 4 217,2 1 1,0 4 768,0-4 1,7 6-144,2-2 0,-1 3 1,1 2 1,-1 2-147,2 3 1,1 4-3,-6 10 1,4 5-162,-4 9 1,0-2 128,-5 7 0,0 0-381,0 5 1,-5-2 120,0-3 1,0 1-488,5-5 0,7-1-3,2-5 1,4-3-238,1-6 1,5-1 291,0-13 0,6-1 454,-1-4 0,3-6 0,1-2 0</inkml:trace>
  <inkml:trace contextRef="#ctx0" brushRef="#br0">11616 299 8217,'-42'7'0,"-1"0"1,0 0-1,1 0-215,-1 0 1,0 0 0,-2 3 0,0 2-237,0 2 0,0 1 1,3-1-1,1 0 771,2 2 0,2 1 0,-25 18 69,5-2 1,15 7-111,-1-2 1,10-2 268,0 2 0,7 6-130,3 8 0,7 5-184,2 5 0,7 2-34,12 8 0,6 0-139,13 4 1,-10-37 0,2 1-200,4 2 1,2 1-1,4 4 1,1 0 202,2 3 1,3-1-1,4-3 1,2-2-64,8 5 1,3-3 0,3-6 0,2-1-290,5 2 0,1-2 1,-1-4-1,2-3 218,-3-2 0,2-3 1,6-4-1,2-2 40,5-3 0,1-3 0,-2-3 1,0-2 48,1-2 1,1-2 0,1-1 0,0-2-2,3-2 1,0-2 0,-5-2 0,-2-2 4,-4-1 1,-1-2 0,-3-4 0,0-3-5,4-2 0,-1-4 1,-7 0-1,-3-2-10,-2-2 0,-3-2 1,-8 3-1,-3-3 200,-3-5 1,-3-2 0,-3 3 0,-2-3 101,1-5 1,-3-2 0,-1 1 0,-3-1-2,-3-1 1,-2-1-1,-2 0 1,-3-1-96,-3-1 0,-1 0 0,-4 0 0,-3 0-188,0-4 1,-4-2-1,-5 0 1,-4-2-81,-4-6 0,-4 0 1,-3 2-1,-3 2-335,-2-5 0,-3 1 1,-2 6-1,-2 0 153,-5-2 1,-3 1 0,-4 6-1,-4 3-58,-8 3 0,-3 4 0,4 6 0,-1 7-76,-3 5 1,-1 7 0,-5 7 0,-2 7 367,-2 8 0,0 5 0,-5 0 0,-1 4 0,23-1 0,0 3 0,0 0 0</inkml:trace>
  <inkml:trace contextRef="#ctx0" brushRef="#br0">27043 2118 8223,'-15'-23'-14,"1"-1"0,5 6 49,-1 0 0,-1 2-43,-8 2 0,2-1 78,-7 1 0,2 5-56,-2-1 0,-1 1 174,6-6 1,-6 6 54,1-1 0,-1 3-4,1-3 0,-3-1 11,4 6 0,-12-4-168,-8 4 0,-7 0 85,-12 5 0,-3 0-509,-6 0 0,-5 0 436,0 0 1,1 7-88,4 2 1,-7 2-21,38-6 0,0 0 0,-6 3 1,0 1 6,1-2 0,0 0 1,1 2-1,3 1 95,-26 9 1,4-1-28,6 5 0,5 1 30,0 4 1,11 1 3,-2-1 0,5 1 102,0-1 0,4 2-81,5 3 1,2-1 23,4 6 1,2-7-71,7 3 1,1 2-39,4 2 0,2 3 14,7 2 0,0 4-143,0 0 0,13 2-15,6-1 1,9-9 102,10 4 0,11-7-18,13-3 1,7-1-73,3-13 0,3 3 160,-30-14 1,0-2-1,2 3 1,1-2-27,6-4 1,1-1 0,0 0-1,-1 0 94,-4-1 0,0-2 0,3 1 1,0 0-75,-6 1 0,0-2 0,2-1 1,-1-2 2,-3 0 0,0-1 0,-1-1 0,0-1-29,-1 0 0,0 0 0,-2-3 1,0-1 77,25-12 0,4-6-67,1-4 1,0 1 46,0-6 1,-6 2-154,-4-2 0,-10-3 37,-9 3 0,-7 2 32,-11-2 0,-4 0-15,-5-5 0,-3 6-10,-2-1 0,-4 1 57,-6-1 0,0-3 387,0 3 1,-13 2-423,-6-2 1,-9 5 17,-10-5 1,-14 6-241,-19-1 1,-3 8 91,31 13 1,0 0-1,-34-5-269,35 7 1,-1 1 0,-1 1 0,1 0 146,-2 1 0,0 0 1,3 0-1,2 1-600,-32-3 0,14-2 851,11 6 0,9 5 0,5 5 0,3 0 0</inkml:trace>
  <inkml:trace contextRef="#ctx0" brushRef="#br0">1380 3057 8919,'-23'0'-356,"4"0"242,4 0 0,2 1-168,4 4 1,2 7 808,7 7 0,0 7-198,0-3 1,7 6 97,2 4 1,4 2-193,1 3 0,0 6-327,0-6 0,1 4 27,-1-8 1,0-1-131,0-5 0,0-1-599,1-3 0,-6-5 112,1-10 683,-1-2 0,5-14 0,1-1 0</inkml:trace>
  <inkml:trace contextRef="#ctx0" brushRef="#br0">1451 3000 8919,'34'0'-1223,"-4"-7"932,4-2 1,2-4 563,2-1 1,1 0-43,-1 0 1,-1-2-146,-4-3 0,-3 8-175,3-3 0,-5 9 167,-4 0 0,1 4-20,-6 1 0,3 7-2,-7 8 0,0 7-49,-10 11 0,0 2 50,-5 3 0,-5 7-95,0-2 0,-4 3-33,4-4 1,-4 0-146,4-5 0,-6 5 54,1-5 1,-2-2-165,-2-2 1,-5-4 339,0-6 1,-13-2 0,2-7 0</inkml:trace>
  <inkml:trace contextRef="#ctx0" brushRef="#br0">1479 3611 8561,'-8'8'-2231,"3"-2"3031,10-6 0,5-5-181,9 1 0,4-7-173,10 1 0,-1-2-279,6-3 0,-2-4-173,2 0 1,-1 0-46,-4 5 1,-3 0-420,3 0 0,-5 6 470,-4 3 0,-3 4 0,-7 1 0</inkml:trace>
  <inkml:trace contextRef="#ctx0" brushRef="#br0">1635 3568 7404,'-7'7'34,"2"2"0,3 4 261,2 1 0,0 8 141,0 7 0,0 5-168,0 9 1,0 0-323,0-1 1,0-1 1,0-3 0,0 2-247,0-7 0,0 0 2,0-5 1,0-4 35,0 0 261,0-13 0,0 14 0,0-9 0</inkml:trace>
  <inkml:trace contextRef="#ctx0" brushRef="#br0">1465 4052 8409,'0'20'-293,"0"4"1,5-2 410,-1 2 1,7-1 639,-1 6 0,-2 2-371,1-2 1,-4 1-125,4-11 1,1-2-4,4-7 0,0-4 7,1-6 1,4-8-117,0-6 0,6-13 60,-2-11 1,4-5-978,2-4 1,-2-2 765,-4-3 0,4 3 0,-5 6 0</inkml:trace>
  <inkml:trace contextRef="#ctx0" brushRef="#br0">1351 4464 8479,'0'-14'-1222,"-5"0"1459,1-1 0,-7 7 69,1 4 0,-3 2-16,-1 2 0,0 6-142,0 4 1,-5 9-176,0 5 0,-5 7 34,5 2 1,-1 0-60,1-4 1,3 2 88,-3-2 1,5 3-16,4-9 0,-2-1-115,2 2 0,4-7 56,1 2 1,4-1 4,1 1 0,1-7 39,4 7 0,1-9 6,4 9 0,2-11-28,-2 6 0,2-3 0,3 3 0,-6 5-29,1 0 0,-7 5-5,1-5 1,-2 6-79,-2-1 0,0 1 103,0-1 0,0 2-62,0-2 0,-5 1 50,1-1 0,-6 1 39,5-6 1,-4 0 25,4-4 0,-1-1 12,1 0 1,4 0-15,-4 0 0,3-4 9,2-1 0,2 1 116,3 4 1,-2 0-136,6 0 1,-1 1-4,2-1 1,-3 5 22,-2 0 1,-2 1-77,7-1 1,-7 3 46,2 7 0,-4-1-9,-1 1 1,5 4 92,0 0 1,0 5-83,-5-5 0,0 7 182,0-2 1,1-2-156,4 2 0,-2 4 202,6 6 0,-4 1-98,5-2 0,-2 4 68,1 6 1,4 6-308,-4 3 1,-1-3 210,2-1 1,-3 1 32,3-1 1,1 1-21,-6-2 1,4 4 148,-4 6 1,0-4-145,-5-1 0,0-6-13,0 2 1,0-4 18,0-1 0,0 0 105,0 0 0,0-7-101,0-2 0,0-6 15,0-4 0,0-3-152,0-7 0,0-6 123,0-3 0,0-8-285,0-1 592,0-7-925,0 3 1,0-7 299,0-4 1,0-4-1079,0-10 1269,0-3 0,0-13 0,0-2 0</inkml:trace>
  <inkml:trace contextRef="#ctx0" brushRef="#br0">1337 4748 6878,'-8'2'525,"3"3"-405,4 3 1,1 6 4,0 0 1,0 2 155,0 3 1,0-2-153,0 7 1,1 1 282,4 8 0,-2 4-153,7 5 0,-6 6 23,6-1 1,-7 5-195,2-5 0,-2 1-165,2-5 0,-2-6 73,6 1 1,-1-8-173,2-1 0,1-7-1051,-7-8 598,8-6 138,-5-2 1,3-18 50,-1-7 1,-5-13-167,0-6 606,-2-3 0,4-8 0,2-1 0</inkml:trace>
  <inkml:trace contextRef="#ctx0" brushRef="#br0">1607 4620 8413,'28'-20'0,"1"4"-152,-1-3 0,1 3-248,-1 2 0,2 1 479,3 4 0,-1-2-16,6 6 0,-5 0 164,5 5 1,-6 0-110,1 0 0,-3 2 30,-2 3 0,-4 4-74,0 10 1,-7-1-51,2 5 0,-3 2 79,-2 9 1,-5-3-1,1 7 1,-2 0-120,1 5 0,2-1 80,-6 1 0,6-3-169,-1 2 0,-2-2 87,1 7 0,-1-3-258,1-1 1,-2-5 85,-7 0 1,0-7-98,0 2 1,-2-2-33,-3-3 1,-3 4 124,-6-4 1,-6 8-18,-4-7 1,-9 2 210,-5-2 0,-16-1 0,-4 1 0</inkml:trace>
  <inkml:trace contextRef="#ctx0" brushRef="#br0">1579 5559 8321,'0'-15'0,"11"3"292,3 2 0,11-2-103,4 2 1,-1 2 222,5-1 1,4-1-143,0-4 0,9 0-267,2 0 0,1-1-49,-2 1 0,-9 0-221,0 0 1,-8 1-596,-6 4 0,-4-2 862,-6 6 0,-6-6 0,-1 3 0</inkml:trace>
  <inkml:trace contextRef="#ctx0" brushRef="#br0">1564 4990 8218,'10'-5'0,"-1"0"0,2-6 133,8 2 1,-1-2 60,5 1 0,1-7-157,5 3 1,-3-4-282,-2 4 0,1 0 185,-6 0 1,0 1-909,-4 4 967,-1 2 0,-6 1 0,-2-2 0</inkml:trace>
  <inkml:trace contextRef="#ctx0" brushRef="#br0">1778 4876 8224,'0'14'-185,"0"1"0,4 0 123,1 4 1,0 4 167,-5 5 0,0 0-5,0 1 0,0 4 33,0 0 0,0-4-230,0-6 0,0-4 93,0 5 1,0-11-635,0 1 233,0-3 156,0-3 1,0-4 52,0-8 0,1-9 195,4-6 0,-2-5 0,7 6 0,-5-11 0,4 5 0,-1-6-262,1 7 1,4 2 261,-3 2 0,1 3 198,-2 2 0,4 2-83,-4 2 1,-1 4 74,2 6 0,-6 1 78,6 4 0,-7 9 92,2 10 0,-4 3-200,-1 1 0,0 7-45,0 3 1,-4-3-96,-1-2 0,0-3-224,5-2 1,0-4-67,0 0 1,0-12 269,0 3 0,0-11 0,0 3 0</inkml:trace>
  <inkml:trace contextRef="#ctx0" brushRef="#br0">1607 4734 7777,'10'5'-342,"-1"0"0,-6 6 104,2-2 1,-4 4 237,-1 1 0,0 6 0,0 3 0</inkml:trace>
  <inkml:trace contextRef="#ctx0" brushRef="#br0">1522 5033 8161,'1'9'0,"4"1"0,-2-7-503,7 1 1,-2 0 344,1 0 0,4 0 381,-4 5 1,-1-4-348,2 4 0,-7-4 80,1 4 0,-2-4-460,-2 5 381,0-1 0,-2 4-9,-2-4 76,-4 4 0,-5-10 353,4 7-74,-4-7 1,11 5 444,-2-4-403,-4-2 0,8 9-146,0-6 0,1 1 125,9-1 1,1-4 14,8 4 1,-3-2-327,3 2 18,-4-3 1,0 9-59,-1-7 1,-6 3 114,-3-3 1,-4 0-54,-1 5 0,0-4 13,0 4 1,-6-1 29,-4 2 1,-7 1 147,-2-7 1,-2 6-124,3-5 1,3 1 562,1-1-30,0-4-327,12 6 1,-2-7-115,8 0 1,10 0 37,10 0 0,8-5-209,1 0 1,11-6 58,-1 2 1,9-4-566,0-1 0,3 1 268,2 4 0,5 2 47,-1 7 0,-5-6 1,-7-2-1</inkml:trace>
  <inkml:trace contextRef="#ctx0" brushRef="#br0">1479 5999 8187,'8'7'0,"-2"-4"-421,-6 6 1,2-4 249,3 5 1,-4-1 456,4 5 1,-3 7 9,-2 2 0,1 4-107,4 2 1,-4 5-79,4 4 0,-3 2-108,-2-2 1,1 1-173,4-6 0,-2 5 102,7-4 0,-2-3-339,1-7 0,4-4 177,-4-5 0,-1-8-381,2-2 406,-7 3 0,3-8 204,-6 0 0,0-6 0,0-8 0,0-1 0</inkml:trace>
  <inkml:trace contextRef="#ctx0" brushRef="#br0">1735 5928 8187,'28'-28'-55,"7"-5"107,3-1 1,9 6 265,6 4 0,2 7-34,2-2 0,-11 5-107,-4 4 0,-9 4 68,1 6 1,-6 8-326,-4 6 0,-4 7-32,-6 7 0,-4 2-105,-1 3 1,-5 5 58,0 10 0,-2-3-161,-2 8 0,-2-1-68,-2 4 0,-4 1-12,-7 0 0,-3-5 148,-1 0 1,-8-6 113,-2 2 0,-5-4-146,-9-1 0,-5-7 283,1-3 0,-2-5 0,2-4 0,9-5 0,0-9 0,8 1 0,6-7 0,4 1 857,5-5-630,8 0 0,0-1 40,7-4 0,11 2-30,3-7 1,12 1 324,2-5 0,7-1-274,8 1 1,6-6-290,3-4 0,-3-3-125,-2-1 0,-4 1-402,-5 3 1,-5 3-372,-9 7 899,-4 0 0,-6 0 0,0 0 0</inkml:trace>
  <inkml:trace contextRef="#ctx0" brushRef="#br0">1763 5957 9054,'5'14'551,"0"0"1,1 5-668,-1 0 1,-3 5 141,2-5 1,3 1-682,-3-1 0,3-3-227,-3 3 882,-2-3 0,11-2 0,-5 0 0</inkml:trace>
  <inkml:trace contextRef="#ctx0" brushRef="#br0">1650 6227 8379,'0'8'-279,"0"4"1,8-10 74,6 3 1,2-10 439,7-5 1,-4-7-62,5-2 1,4-6-247,6 1 1,5-7 104,-1-3 0,-3 3-263,-2 7 0,-5 4-42,-4 5 1,-5 6-403,-10-1 506,4 7 0,-19 3 63,-4 10 0,-9 9 115,-9 4 1,-1 4-87,1 2 1,-5 1 157,0 3 0,4-3-164,6 3 0,5-5 287,-1-4 0,3-3 223,2-7-201,6-6 0,2-3-189,6-10 0,2-3-1,2-6 0,4-5 31,6 0 1,7 0-3,3 5 0,3-1-9,1 1 1,-4 2-25,-1 2 1,-5-1-45,1 6-59,-10 0 0,-3 12-32,-6 2 0,-7 10-1,-8 5 1,-5 3 45,-9 1 0,3 5 56,2 1 0,-1-3 25,6-7 1,0 1-5,4-6 0,6-2-199,-1-7-356,7-4 430,-3-6 1,12-4-18,4-1 1,2-6 65,3 1 0,0 2 1,4-1 1,-3 4 138,3-4 1,-3 5-138,-2 0 1,-1 4 278,-4 4 0,-2 4-72,-7 7 1,0-1 293,0 0 0,-2 5-57,-3 0 0,-1 5 87,-4-5 1,3-2 23,2-8-438,3 4 1,-2-13-104,8 0 1,10-8 19,10-11 18,16-3 0,4-13 0,13-1 0</inkml:trace>
  <inkml:trace contextRef="#ctx0" brushRef="#br0">2673 5104 7853,'-8'0'1341,"2"0"-1210,19 0 0,-5 1-21,6 4 98,0-3-245,-6 10 1,2-10-141,-1 3 234,-6-4-652,3 5 127,-6-4 1,0 3 467,0-10 0,0-3 0,0-6 0</inkml:trace>
  <inkml:trace contextRef="#ctx0" brushRef="#br0">2474 4706 8447,'8'-8'-224,"0"-3"152,-3 6 1,4-5 504,10 6 1,3-1-142,7 5 0,-1-2-364,1-2 0,4 2-14,0-3 1,-1 4-72,-9 1 0,3-5-3,-7 0 0,-5 1-610,-5 4-214,-6 0 984,4 6 0,-14 2 0,0 6 0</inkml:trace>
  <inkml:trace contextRef="#ctx0" brushRef="#br0">2602 4791 8350,'0'14'-697,"2"2"488,3 3 0,-2 3 885,6 6 1,-6 9-190,2 5 1,1 3-86,-1 7 0,0-8-206,-5-1 1,5-7-191,-1-8 1,1-1-89,-5-3 0,5-3 145,0-7 0,6-6-71,-2-4 1,5-4 105,5-4 1,-1-6-617,5-9 0,6 3-121,4-3 1,-1 4 638,-9 0 0,4 1 0,-5 0 0</inkml:trace>
  <inkml:trace contextRef="#ctx0" brushRef="#br0">2929 5317 8310,'-8'8'-1095,"2"-2"1226,19-12 0,3 4 190,12-2 1,2-3-51,3 2 1,5-4 7,9 4 0,4-4-134,6 4 1,0-4 9,0 4 0,-1 0-72,1 5 0,0-5 65,0 1 1,8-7-174,6 1 1,-30 3 0,2 0 155,4-3 0,0 1 1,-1 1-1,-1 0-161,-3-1 1,1-1 0,0 0-1,-1 0-6,-2 0 1,1 1-1,3-1 1,2 1-83,1 1 1,1 1 0,-3 1 0,1 0-81,0 1 1,-2 0-1,-3 2 1,-1 0-65,36 3 1,-2 0 88,2 0 0,1 0 88,4 0 0,-2 0 435,-4 0 0,-8-2-182,-1-2 1,-6-3 0,-3-2 0,6-4 105,4 4 1,1 1-150,-2-2 1,0 1-32,-9-5 1,2 0-112,-12-1 0,5 1 70,-5 0 1,6 0 26,-6-1 0,5 1-196,-4 0 0,-1 0 82,-4 0 0,-9-1 324,-5 1 0,-4 5-314,-11-1 1,2 5 289,-11-4 1,0 4-301,-5-4 1,-2 4 198,-3-4 1,2 4-300,-6-5 1,-1 7 73,-4-2 1,0 2-469,-1-1 1,6 2 181,-1-3 1,7-3-587,-1-1 0,2-4 932,2-1 0,6-7 0,2-1 0</inkml:trace>
  <inkml:trace contextRef="#ctx0" brushRef="#br0">6128 4094 7453,'16'2'-218,"3"3"1,3-4 453,7 4 1,1 1-107,3-1 0,-2 0-201,7-5 0,-6 0 70,1 0 1,-5 1 47,-4 4 0,-3-3-7,-7 2 1,-1 4-35,-4 2 1,-3 2 55,-6 3 1,0 0 2,0 4 0,0 8 28,0 6 0,0 8 151,0 2 1,-4 6 106,-1 8 0,0 0-101,5 0 0,0-2-175,0-3 0,5-3 89,0-6 0,4-7-251,-4-3 0,4-4 30,-4-6 1,0-2 1,-5-7 1,-3 0-48,-7 1 0,-7-1-212,-16 0 0,-5 0 314,-10 0 0,-21 13 0,29-12 0,-1 0 0</inkml:trace>
  <inkml:trace contextRef="#ctx0" brushRef="#br0">2617 6227 7480,'7'9'-453,"-2"1"1,-2-6 404,2 6 0,-3 1 588,2 8 1,-2-8 146,-2 3-358,0-3-188,0 4-172,0-8 1,0-2-122,0-10 1,5-2 82,-1-8 1,3 1 2,-3 0 0,0 0 16,5-1 1,1 3-71,4 2 1,0-1 118,0 7 1,2-6-26,3 5 0,-3-4 26,3 4 1,-3-4-2,-2 4 0,0-1-101,0 1 1,-4 3 102,-1-2 0,-6 0-1,2 0 0,3 2 0,0-4 0</inkml:trace>
  <inkml:trace contextRef="#ctx0" brushRef="#br0">2659 6326 8330,'0'8'-1351,"0"0"1338,0-3 1,5-2 445,0 6 1,-1 1-148,-4 4 1,0 5-114,0 0 0,2 6 122,3-1 1,-4 3-109,4 1 1,-3-1 86,-2-3 1,1 3-45,4-4 1,-2-2-21,7-2 0,1-3-23,8-2 1,-2-6 21,7-3 0,-1-4-209,6-1 1,6-8 119,2-6 1,0-2-545,1-7 1,6-1 245,8-5 1,16 6-525,8-1 0,-35 12 0,2 0-358,2-2 0,0 0 1060,-5 0 0,0-1 0,4 0 0,-1 0 0,31-11 0,1 3 0,0 3 0</inkml:trace>
  <inkml:trace contextRef="#ctx0" brushRef="#br0">6512 5530 8023,'-14'0'0,"4"0"385,1 0 144,6 0-98,-3 0-230,6-6 0,1 4-203,4-2 0,-2-3-331,6 2 0,1 1 57,4 4 1,0 0 166,1 0 1,-1-5 189,0 0 1,0 1-5,0 4 0,-1 1-161,-3 4 1,2 1 63,-2 4 1,-4 7 48,-1-3 0,-2 10 32,2 0 0,-4 4-26,4 5 1,-3 4 86,-2 5 1,0-4-90,0 0 0,0 0 220,0 5 1,0-7-128,0-3 0,0-4 86,0-6 1,-2 2-47,-3-6 1,-3 0-22,-6-4 1,-6-3-104,-4-2 1,-6 2-479,-8-2 436,-6 9 0,-32 3 0,36-8 0,-1 0 0</inkml:trace>
  <inkml:trace contextRef="#ctx0" brushRef="#br0">1920 7108 8330,'-14'0'-1170,"-1"0"841,1 0 1,0 0 21,0 0 1,4 0 351,1 0 1,4 0 220,-4 0 1,5 2 237,0 3 6,2-4 0,2 12 11,0-4-415,0 4 0,5 6-60,0 0 1,-1 6-196,-4-1 1,2 3-303,3 1 1,-4 0 264,4 1 0,-3-5-89,-2-1 1,0-10-9,0 1-201,0-3 373,0-3 111,0-2 198,0-6 1,-2 0 16,-3 0 311,4 0-283,-6 0 0,7 2 242,0 3 1,2 1-155,3 4 1,4 2-168,10-2 1,5 1-339,9-2 1,14-3 173,10-6 0,3-6 0,-3-2 0</inkml:trace>
  <inkml:trace contextRef="#ctx0" brushRef="#br0">2958 7165 8258,'-8'8'-1186,"-5"-2"1141,5-12 1244,0 4-499,-4-4-484,16 6 0,4 0 168,16 0 1,3 0-148,1 0 0,12-5-220,3 1 0,9-6 140,0 5 1,-3 1-346,-2 4 0,-4 0-164,-5 0 1,-5 0-750,-9 0 801,-4 0 0,-14 6-144,-6 3 1,-9 6 443,-15 4 0,-6 3 0,-12 6 0</inkml:trace>
  <inkml:trace contextRef="#ctx0" brushRef="#br0">3000 7364 8184,'-1'14'-135,"-4"1"1,3 3 408,-2 1 0,2 7-111,2-3 0,0 0 299,0 0 0,2-1-44,2 2 0,0 1-54,5-6 1,1 5-3,4-5 0,6-5-117,4-4 0,9-7-247,5 2 0,10-4 95,4-1 0,9-8-711,6-6 1,1-2 153,-2-8 0,5 6-346,0-6 0,-25 10 0,1-1-791,5-1 0,1-1 1601,0-3 0,1 1 0,-4 4 0,1 0 0,2-3 0,1-1 0,5 0 0,1-1 0</inkml:trace>
  <inkml:trace contextRef="#ctx0" brushRef="#br0">7180 6525 8012,'8'0'-937,"-1"0"1,-7 2 1165,0 3 1,4-2 31,1 6-56,0-6 0,-4 5 4,4-3 36,-3-3 0,10 4 42,-2-6 1,-2 0 80,1 0 1,1 0-488,4 0 296,0 0-368,0 6 1,-4 2 90,-1 6 1,-6 1-38,2-1 0,-5 2 63,-5 3 1,2 1-10,-6 4 0,1 3 129,-2-4 1,-1 9 283,7 1 1,-1 5-122,5-5 0,0 5 149,0-5 0,0 5-211,0-5 1,0 1-7,0-6 1,5-4-46,-1-1 0,6-5 34,-5 1 0,4-3-125,-4-2 130,0-6 0,-5 0 145,0-4 1,-8-2-258,-7 3 1,-11-4 22,-12-1 1,-18 2-532,-10 2 0,22 3 0,-4 1 127,-8 2 0,-1 3 0,-3 6 0,0 2 0,-8 1 0,1 0 0</inkml:trace>
  <inkml:trace contextRef="#ctx0" brushRef="#br0">4081 2431 8321,'-5'-28'0,"0"-1"-69,1 7 180,4 8 0,4 11 415,1 12 1,5 15-106,-6 18 1,1 17-125,-5 17 0,0-35 1,0 1-411,1 5 1,-2 1-1,-1 3 1,-2 1 121,-1-2 1,0-1-1,2 3 1,0-1-56,0-1 1,1 0 0,2-1 0,0 0-181,2-2 0,1 0 0,0-1 0,2 0-158,2-3 0,0-1 0,6 31 121,-4-7 0,-2-18-676,-7-10 0,0-8 2,0-7 937,0-9 0,0-21 0</inkml:trace>
  <inkml:trace contextRef="#ctx0" brushRef="#br0">3797 3497 8321,'-23'-14'-131,"3"6"0,12 11 87,3 16 1,15 10 967,4 13 1,5 3-300,0 2 0,3 3-174,6 7 0,1-1-201,-1-4 1,1-5-1,-1-9 1,1-10 146,-1-9 1,0-9-107,1-5 0,-1-12 207,1-7 1,-6-10-390,1-13 0,0-9-335,4-16 1,2 5-707,4-9 1,3 6 261,-13 22 0,0 0 0,-2 3 0,2 1 670,2-4 0,0 0 0,-3 3 0,1 0 0,2 0 0,0-1 0,1-2 0,0-1 0,1-2 0,-1 0 0</inkml:trace>
  <inkml:trace contextRef="#ctx0" brushRef="#br1">21583 3057 9294,'0'-8'-2254,"0"-5"1955,0 11 201,0-4-64,0 6 200,-6 0 1,2 0 51,-5 0-80,6 0 1,-5 0 236,3 0 0,2 0 259,-6 0 222,5 0-294,-8 0 0,9 0 99,-7 0 15,7 0-210,-10 0 110,12 0-267,-12 0 1,10-5-286,-7 1 223,7-1-211,-9 5 0,9 0-356,-7 0 192,7 0 238,-3 0 0,12-6 1,2-2-1</inkml:trace>
  <inkml:trace contextRef="#ctx0" brushRef="#br1">26929 3057 7804,'0'-8'229,"0"-5"0,-2 7-248,-2-4 0,0-1 202,-5 6 1,4-6-18,-4 2 0,1-4-82,-2-1 1,-1 0 90,6 0 1,-6-1-137,2 1 0,-4 0 92,-1 0 1,-5 1-227,0 4 0,-6-4 45,1 3 1,-3 3-90,-1-3 0,-8 5 93,-7-4 0,-1 6-15,-8-2 1,-5-1 88,-5 1 0,2 0-26,8 5 0,-2-5 141,7 1 0,-5-1-123,4 5 0,-7 2 158,-2 2 0,-1-1-360,-9 7 0,3-1 237,-3 6 1,4-4-16,6 3 1,5-3-15,0 8 0,5 1-33,-6-1 1,6 5 47,-5-5 1,6 6 94,-1-1 0,9 1-103,5-1 1,4 4 78,5 1 0,1 1-104,9 8 1,-2 0 4,11 4 0,0 1 0,5 0 1,2 4-8,3 0 1,9-1-1,9-8 1,11 2 18,4-7 0,3 0-66,1-5 0,10 1 45,1-1 1,5-4 27,-6 0 0,5-7 5,5 2 0,2 2 41,7-3 0,5 1-43,0-4 1,0-1 3,-5 0 0,0-4 19,0-1 1,3-6-43,-34 0 0,1-1 1,1-1-1,1 0-76,5-1 0,-1 0 0,-1-3 0,-2-1 119,-3 0 0,-1-1 0,2-4 0,1-1-77,0-2 1,-1 0 0,3-1-1,0-1 23,3 0 1,-1 0-1,-4 0 1,-1-1-2,-3 1 1,-2 0 0,30-16 64,-6-3 1,-7 1-132,-2-6 1,-8 2 45,-1-2 1,-2-3 40,-8 3 0,-1-8-110,-8-1 1,-6-1 111,-8 6 0,-5-1 152,-10 0 1,-9 7-70,-10 3 1,-15 3 171,-9 2 1,-2 4-187,-7 0 1,-11 5-184,26 7 0,-1 0 0,-8 4 0,-1 1 38,-5-1 1,0 1 0,2 0 0,1 0 66,4 2 0,1 1 0,1 0 0,1 0-351,1-1 0,2 0 0,3 4 1,1-1 95,-1 0 0,2 0 1,-23 0-1353,10 2 1589,19 6 0,0-4 0,10 4 0</inkml:trace>
  <inkml:trace contextRef="#ctx0" brushRef="#br1">21626 3128 8539,'0'-8'0,"0"-5"0,0 10-13,0-7 335,0 7-345,0-3 138,-7 0 1,-1 2-96,-6-5 1,3 4 72,-3-4 1,3 4-24,-8-4 0,-3 1-29,-2-2 1,-3-2-14,-1 2 1,-2-1 53,-3 2 1,3-3-23,-4 8 1,0-6-15,0 6 0,0-6 42,1 5 0,-4 1-41,-5 4 1,-3 0 28,-2 0 0,-4 0-80,-5 0 1,0 0 64,4 0 0,0 6-13,9 3 0,-1 4 113,11 1 1,0 5-106,4 0 1,6 6 5,-1-1 1,7 3 15,-2 1 0,3 7-6,2 3 0,-1 3 7,1 2 1,6-1 13,3 1 1,4 0-55,1-1 1,8 6-19,6-1 0,7-4-10,7-5 0,2-2-15,3 2 1,5-3-71,9-7 0,9-1-107,15-3 0,-32-16 0,2-2 169,9-2 1,0-3 0,-1-3 0,0-3-219,-2-1 1,1-2 0,1-2-1,1-2 301,0-4 0,0-1 0,-1-1 0,1-1-4,3-1 1,-1-2-1,-5 1 1,-1-1 100,-3 1 0,-1 0 0,-5-1 0,-1-1-61,25-24 0,-13 1 42,-6-6 1,-15 5-298,-3-6 1,-13 3 114,-6-2 0,-7-2-164,-7 7 0,-9 1 72,-15 8 0,-3 3-625,-7 7 1,-12 6 39,-7 3 710,23 13 0,-2 2 0,-38 3 0,32 3 0,-1 0 0,-3 0 0,-1 0 0,-2-2 0,-1 1 0</inkml:trace>
  <inkml:trace contextRef="#ctx0" brushRef="#br1">22422 4364 11832,'0'15'-1145,"0"-1"1088,0 0 0,0 7 1,0 4-48,0 6 1,0 6 2,0 5 1,0 6 130,0-1 0,-2 2-109,-2-1 1,-4-6 134,-7 1 0,6-2-264,-1-8 0,1 5 251,-5-5 1,0-1-485,-1-8 1,6-4-33,-1-6 0,1-6-33,-5-3 1,4-11 483,1-9 0,-1-11 0,-4-11 0</inkml:trace>
  <inkml:trace contextRef="#ctx0" brushRef="#br1">22166 4748 8578,'-6'-8'0,"4"4"0,-3 8 0,-1 6 203,1 9 0,-1 14 203,1 10 0,4 9 136,-4 0 1,-1 6-146,1-1 0,0 3-77,5-8 0,0-3 45,0-1 0,11-12-81,3-8 0,12-7 175,2-12 0,4-4-212,10-10 1,-1-9-95,11-9 1,-4-12-512,4-8 0,6-7 29,-25 19 0,1 0 0,0 2 0,0 1-220,-1 0 1,0-1 0,24-21 548,-10 7 0,1 7 0,-6 3 0,-5 3 0,-6 1 0</inkml:trace>
  <inkml:trace contextRef="#ctx0" brushRef="#br1">17431 4635 8525,'0'-29'0,"0"1"0,-4 4-538,-1 0 382,0 7 389,-1 3 0,-2 7-89,-6 7 0,-2 8 107,-3 7 0,-3 7-87,-7 11 1,1-2 0,0 7 0,-7 0 20,-3 5 1,3-2-22,2-3 1,1 3 134,-1-3 0,8-2-195,-4 2 0,6-5 123,-1 5 1,-1-6 45,6 1 1,-2-3-1463,2-2 1,4 1 917,-4-1 1,8 1 270,1-1 0,7 1 162,-2-1 1,4 0 514,1 1-554,0-1 1,0 1-276,0-1 1,6-1 165,3-3 0,6 3-35,4-4 0,-4-1-201,4 2 191,3 0 1,-6 4 32,3 1 1,2-1 18,-2 0 0,0-4 1,-5 0 1,0-5 15,0 4 1,-1-4-36,-4 5 0,-2-5 32,-7 5 0,0-5 133,0 4 0,-2-4-45,-3 5 0,-2-7 71,-8 2 0,4 2-97,-3-2 1,3 6 2,-8-1 1,3 1-161,2-1 1,-2 4 128,-3 1 1,2-1-148,-7 5 0,5-3 78,-4-1 0,4-1-191,-5 1 1,5-6 71,-5 1 0,7-2 44,-2 2 0,-3 1-13,-2-6 0,2 5-106,-2-5 0,2 4 145,-2-4 0,4 0-14,6-4 0,1 3 73,4 1 0,-3 0-72,8-4 1,-1-1 147,5 0 0,0 0-118,0 0 1,2 1 7,2-1 1,4 0 20,6 0 0,1 1 8,-1-1 1,0 2-7,0 2 0,1-2-16,-1 3 1,-5-3 41,1-2 1,-1 0-44,5 1 1,-1-1 152,-3 0 0,1 0-129,-7 1 1,3-1 86,-3 0 0,-2 2-56,3 3 0,-4-3 5,-1 2 1,2-2 3,3-1 0,-4-1-11,4 0 1,-3 5-14,-2 0 0,4 5 8,1-6 1,0 13-75,-5-3 1,4 4 95,1-4 1,0 5 0,-5 0 0,0 5 21,0-5 0,0 5 103,0-5 1,-2 1-40,-2-6 0,2 1-85,-3-1 1,2 0 118,-2 1 1,4 1-66,-4 3 1,-1-3-81,1 3 0,-4 4 23,4 0 1,-6 3-120,1-2 0,2 1 82,-1-6 0,-1 5-28,-4-4 1,0 3-116,0-3 0,-5-1 71,0-5 1,-2 1 9,2-1 1,4 1 30,-4-1 0,3 2 196,2 3 0,1-1-75,3 6 0,-1-5-46,7 5 0,-1-7-34,5 3 1,-5-4 12,0-2 0,1 0-115,4 1 1,0-1 102,0 1 0,4-1-213,1 1 0,2 4 110,-3 0 1,-1 6-58,7-1 0,-7 5 163,2 4 1,-4-1-4,-1 6 1,0-1-23,0 1 0,0 3 116,0-3 0,0 8 30,0 2 1,-6 11-55,-3-2 0,2 5 460,3-1 0,2 3-305,2 2 0,0-36 0,0 1-115,0-3 0,0 1 0,2 4 0,2 1-95,0-1 0,2 1 0,2-3 1,1 0-122,0-2 0,1-1 0,5-2 1,2-1 94,16 32 1,6-8-134,4-6 0,0-8-246,-1-11 1,6-5 213,-1-9 0,5-10-134,-4-9 0,7-12 66,2-7 0,12-13-80,-29 9 1,1-2-1,3 0 1,0-2-659,1-2 1,0 0 957,1 3 0,-2-2 0,-1-2 0,0 0 0,-1 2 0,1 1 0,0 1 0,-1 0 0,1 1 0,0 0 0</inkml:trace>
  <inkml:trace contextRef="#ctx0" brushRef="#br1">18242 4507 8366,'-35'-15'-733,"-3"1"0,2 0 809,-2 0 0,0 1 597,-5 4 0,-1 2-167,-3 7-334,-4 0 1,-7 8-192,-4 6 1,10 7 199,0 7 0,1 2-217,4 4 0,1-4 140,8 3 1,5-8-106,9-1 1,5-1 75,10 6 0,3 1-108,6 3 0,14 0 108,9 10 1,7-2-19,13 11 1,0-1-308,14 1 1,-25-28 0,2-1 202,5-3 0,3-2 0,2-2 0,2-4 4,1-1 0,0-3 0,1-2 0,-1-2 36,-2-1 0,0-1 1,6-4-1,-1-3 103,-2-1 0,-1-2 0,3-1 0,0-2-56,-2-3 0,-2-1 0,-3-1 1,-2-1 257,30-16 0,-12 0-22,-12 4 0,-9 1-127,-5-1 0,-4 1-52,-6-1 0,-4-4-106,-9 0 1,1-6-235,-6 1 1,-1-5 121,-4-4 0,-6-4-307,-4-6 1,-2 5 147,-2 0 0,-5 13-155,0 1 0,-5 12 419,5 7 0,-5 10-756,5 4 772,0 4 0,5-6 0,0-1 0</inkml:trace>
  <inkml:trace contextRef="#ctx0" brushRef="#br1">26659 3085 8535,'-8'-14'-327,"-5"4"0,4 1 0,-4 4 335,-1-4 0,-2 5 146,-3 0 1,-9-3-117,-10 3 1,-3-1 76,-2 5 0,-6 0 81,-3 0 0,-3 0-88,-2 0 0,3 1-21,-3 4 1,0 8 38,-14 6 0,2 8-253,29-13 1,-1 0 0,2 0 0,1 2 244,-1 2 1,2 2-1,-26 19 51,15 9 1,12-2-53,8 6 1,7-6 31,12 1 0,4 2-172,10-2 1,10-1 95,14-8 1,20-5 59,17-9 1,-25-13 0,2-3-286,6-2 0,1-3 0,0 1 1,0-1 219,2-3 0,0 0 0,4 0 0,0 0-39,1 0 1,0 0 0,5-5 0,-1-1-7,-3-1 0,-2-1 0,-1-1 0,-1-1-62,-8 1 1,-2 0 0,-1-2 0,-1-1 49,1-1 1,0-2-1,-3 1 1,-1 0-148,32-15 1,-13-1 109,-6-3 0,-9 1 218,-10-6 0,-8 1-369,-15-6 1,-7 0-167,-12 1 0,-15-6 140,-19 1 1,-15-1-147,21 26 0,-2 2 0,0 1 0,-1 3 147,-4 1 1,-2 2-1,0 1 1,0 3-61,2 3 1,-2 3 261,-5-1 0,0 1 0,5 2 0,0 1 0,-6 1 0,0 2 0,0 3 0,-1-1 0</inkml:trace>
  <inkml:trace contextRef="#ctx0" brushRef="#br2">13664 15325 8209,'0'-20'-144,"0"4"0,4-5 347,1 7 750,0 6-494,-5 2-383,0 6 0,5 2 9,-1 2 0,1 6 113,-5 9 1,0-3-170,0 3 0,0 1 84,0-1 0,0 2-44,0-3 0,2-2-19,2 3 0,0-3-136,5-2 1,1 0 73,4 1 0,-5-6-72,1 1 0,-1-2 39,5 1 0,1 2 77,-1-6 0,0 1 29,0-1 1,5-4-38,0 4 0,2 2 13,-2-3 1,-2 1-14,7-5 1,-5 0 0,4 0 0,1 5-17,5-1 0,-1 1-12,0-5 0,2 0 16,4 0 1,-4 5 10,3 0 1,-2-1 93,3-4 1,-4 0-96,3 0 1,-3 5 87,-2 0 0,-2 0 1,2-5 1,-6 1 13,11 4 1,0-3 37,10 2 1,8-4 124,5-4 0,12 0-369,8-5 1,-2 4-3,-7-4 0,-4 6 37,-6-2 0,5-2 122,-1 3 1,7-1-145,-2 5 0,-2 0 65,-3 0 0,1 0 40,-5 0 0,1 2 4,-10 2 0,2-2 131,2 3 0,2 1-66,12-1 1,2-1-28,8-4 1,-8 0-73,3 0 0,-8 0-171,4 0 0,-1 0 46,5 0 1,2 0 30,3 0 0,-4 0 50,4 0 1,-10-1 75,-4-4 1,-2 4 29,2-4 1,2-2 72,7 3 1,-1-1-114,-4 5 0,-1 0-61,-3 0 1,-9-2 90,4-2 1,-3 2-6,3-3 1,6 4-62,3 1 1,2 0-4,-1 0 0,-4 0-4,-6 0 0,-5 0-27,0 0 1,-5 0-4,6 0 1,-1 0 43,5 0 0,-5 0-38,0 0 1,0-2 80,5-3 1,-7 4 6,-2-4 0,-4 4-20,-1 1 0,-1 0 125,1 0 1,1 0-152,4 0 1,-3 0 3,8 0 0,-1 0-6,5 0 0,-7 1 22,-3 4 0,2-2-150,-1 7 1,-1-7 64,-4 1 0,0 3-18,-1-3 0,7 6 69,3-5 0,4-1-3,0-4 1,-3 5-4,-1 0 1,-6 0 1,1-5-1,-1 4 116,1 1 0,-1 0-109,6-5 1,5 0 77,5 0 1,4 5-55,-4-1 1,-1 3 25,-4-3 1,-2-2 77,-3 3 1,5 3-110,0 1 1,5-3 1,4-1 1,8 1-5,-3-1 1,2 0 18,-7-5 1,-2 0-17,-7 0 0,10 0 36,5 0 0,-31 0 0,1 0 42,39 0 1,-1 0 8,-9 0 1,1 0-186,-1 0 0,1 0 179,4 0 0,2 0-58,2 0 1,-39 0 0,0 0 22,35 0 0,0 0-134,-5 0 1,0 5 111,0-1 0,-30-1 0,0-1-156,2-2 1,0 0-1,36 5 56,-4 0 1,-10-1-87,6-4 1,0 0 106,10 0 1,-2 0 37,-36 0 0,-1 0 1,0 0-1,-2 0 2,32 0 0,7 0 8,-8 0 1,4 0 93,1 0 0,2 0-98,2 0 0,-39 0 0,0 0 160,35 0 0,0 0-139,-5 0 0,2 0-6,3 0 1,-35 0 0,1 0-17,3 0 0,0 0 1,-2 0-1,-2 0-3,35 0 1,3 0 2,2 0 1,-38 0 0,2 0-4,0 0 1,0 0 0,2 0 0,-1 0 12,-3 0 1,0 0 0,-1 0 0,-1 0-9,35 0 1,-35 0 0,2 0 62,1 1 0,2-2 1,1-1-1,1 0-41,-3-1 1,0 1-1,-1-1 1,0 1 37,37 2 0,-2 0-44,-3 0 0,4 0 1,-35 0 0,0 0 0,-1 0 0,1 0-18,2 0 0,0 0 1,32 0-10,2 0 1,-4 0-22,-34 0 0,0 0 1,2 0-1,1 0 38,2 0 1,-1 0-1,1 0 1,-1-1-69,-2-2 0,0 1 0,1 1 0,0 0 31,-4-1 0,1 0 0,0 0 0,1 2 21,3 0 1,1 0 0,-4 0 0,0 0 12,1 0 1,0 0-1,-2 0 1,-1 0 8,39 0 0,-1 0 9,1 0 1,0 0 36,-37 0 0,2 0 0,-3 0 0,-1 0 44,39 0 1,-4 0-75,-6 0 0,6 0-39,4 0 1,-37 0 0,0 0 10,2 0 0,-1 0 1,-3 0-1,1 0-11,37 0 0,-5 0 13,0 0 0,-33 0 0,0 0-6,1 0 1,-1 0 0,0 0-1,0 0-16,39 0 0,-9 0-5,0 0 1,-6 0-13,-5 0 0,4 0 32,6 0 0,-1 0-34,-4 0 0,-3 0-6,-6 0 0,-1 0 36,-4 0 1,-3 0 24,-7 0 1,1 0 3,0 0 0,4 0 52,0 0 1,9-2 137,1-2 0,-1 2 70,6-3 1,-3-1-143,-3 1 1,6-4-307,0 4 0,10-4 158,-1 4 0,8-5-114,-3 6 1,-6-7 72,-9 1 0,-10-1-213,-9 2 0,-5-4 472,-9 3 0,-1-7-243,-3-2 0,-10-6 384,-9 1 0,-4-3-165,-1-1 0,-1-7-34,-4-3 1,-3-4-34,-6-6 1,-7 2-222,-2-6 1,-6 5-28,-4-5 0,-3 1-622,-7-1 1,-7-3 749,-7 3 0,24 26 0,-1 1 0,-2-2 0,-2-1 0,0-2 0,-1 0 0,-5-3 0,-1 1 0</inkml:trace>
  <inkml:trace contextRef="#ctx0" brushRef="#br2">21114 5047 8199,'-10'-14'-127,"1"-1"0,4 6-173,-4-1 0,-1 1 492,-4-5-9,0 6 0,-5-5-71,0 4 0,-13 1 2,-1-2 1,-2 7-114,-3-2 0,0 4 114,-4 1 0,-1 0 45,0 0 1,-1 1-58,-3 4 1,1 3-120,-6 6 0,-2 1 21,-7-1 0,1 0-56,-7 0 1,13-1 97,2-4 1,2 9-18,2-4 0,3 5 67,7 0 0,-3 1-59,3 4 0,1 8 58,-1-4 0,7 4-44,-2-4 0,4 5-50,6 0 0,2 2 30,7-2 0,6-3-2,3 4 0,4-9-41,1-2 1,1-4-23,4 5 1,8-6 134,5 0 1,13-2-78,-3-2 1,10 2 216,0 3 1,3-8-118,1 4 1,1-4 25,0 3 0,12-6-36,7-4 1,17 3-210,-37-5 0,1 0 0,3 1 0,0-1 99,-4-1 0,1-2 0,1 1 0,0-1 44,-3-1 1,-1-1 0,5-1 0,0 0-23,3-3 1,-1 0 0,-4 0 0,-1 0 22,-1 0 1,-1-1 0,32-6-52,-5 0 0,-12-3 80,-12 2 0,-7-2-37,-8 7 0,-1-2 0,-3-2 1,-8 1 0,-7 4 1,-6-4 6,2 3 1,-3-2 305,-2-2 1,-7-5-598,-2 0 0,-4-8 208,-1-2 1,0-5-655,0-9 0,-1-3 254,1-6 1,6 0-370,4-10 1,4 5 248,4 5 0,17 8 553,12 6 0,19 7 0,7-4 0</inkml:trace>
  <inkml:trace contextRef="#ctx0" brushRef="#br2">26360 3085 8184,'-14'0'-490,"6"0"-41,-5 0 0,10 0 206,-6 0 380,6 0-127,-4 0-32,7 0-171,0 0 272,-6 0 3,4 0 0,-4 0 0,6 0 0</inkml:trace>
  <inkml:trace contextRef="#ctx0" brushRef="#br2">6242 11302 8172,'-8'-6'83,"2"4"-83,6 2 0,0 14 814,0 10-475,0 3 0,0 3 19,0 3 0,0-1-187,0 6 0,0 0-146,0 4 1,5-6 86,-1-2 0,6-4-112,-5-2 0,4-6-77,-4-3 0,1-8-813,-1-1 56,-4-7 1,10-3 35,-6-10 798,0-9 0,1-9 0,2-8 0</inkml:trace>
  <inkml:trace contextRef="#ctx0" brushRef="#br2">6327 11245 8172,'15'0'-294,"0"0"245,4 0 0,3 0-75,7 0 0,4 0 214,0 0 1,5 0 226,-5 0 1,7-6-159,-2-4 0,0-2-58,4-2 0,3 1 219,7 3 0,1-1-63,-5 7 0,-1-1 178,-4 5-300,-7 0-68,-1 0 1,-8 1 53,-4 4 1,-2 3-50,-7 6 1,-6 7-162,-3 3 1,-4 2 110,-1 3 1,-1 6-227,-4 2 0,-1 5 20,-4 0 1,-2 1-159,2 0 1,-2-2 8,-3-4 0,1 3-78,0-7 1,0-1-66,-1-9 1,-5 3 59,-4-7 0,-4 0 416,-5-5 0,-4 0 0,-5 0 0</inkml:trace>
  <inkml:trace contextRef="#ctx0" brushRef="#br2">6413 11885 8109,'-7'0'200,"7"0"1,8-2 70,11-2 0,10-4 442,9-7 1,3 1-655,1 0 1,2-2 20,4-3 0,2 2-222,7-7 0,-8 8-256,-6 2 1,-2 6-335,-8 8 1,-6 0 731,-8 0 0,-3 13 0,-2 3 0</inkml:trace>
  <inkml:trace contextRef="#ctx0" brushRef="#br2">6484 11970 7472,'0'14'0,"0"1"0,0 4 448,0 0 0,0 6-139,0-1 0,-2 2-330,-3 3 1,4-1 11,-4 1 1,4-6-384,1 1-13,0-7-491,0 4 896,0-7 0,0-12 0,0-4 0</inkml:trace>
  <inkml:trace contextRef="#ctx0" brushRef="#br2">6270 12226 8033,'5'16'-177,"0"3"1,4 5 349,-4 9 0,6-3 448,-1 3 1,2-3-219,3-2 1,-1-4-103,0 0 1,0-8-14,0-2 1,5-2-1,0-7 1,7-3-86,-3-12 0,4-6 27,2-12 0,-1-5-724,0 0 0,-1-7-165,-3 2 0,1-1 659,-6 1 0,0-3 0,-5 4 0</inkml:trace>
  <inkml:trace contextRef="#ctx0" brushRef="#br2">5887 12923 8095,'-8'-21'-32,"1"5"0,14 2-279,2 9 134,10-2 0,-3 3 438,3-5 1,3 4-75,2-4 1,3-6-172,1-3 1,0-6-29,1 5 0,-2 1-103,-4 9 1,-7 1-234,-6 3-91,-7 4 0,2 2 162,-10 14 0,-3 0 277,-6 9 0,-5 5 0,0 4 0,0 1 0,5 0 0,-1-3-348,1 7 374,0 0 46,0-2 1,6 5 219,3-3 0,-1 2 71,1-2 0,0 1 305,5-6 1,0-1-319,0-8 0,0-4 189,0-6-868,0 1 304,7-7 0,-1-13-390,3-9 0,4-12 91,-3-2 1,2-5-68,2-5 0,-1-3 37,-3 3 0,2-2 10,-2 2 1,-2 4 343,1 5 0,-6 7 0,2 3 183,-3 10-122,4 2-40,-5 14 0,6 7 300,-7 10 1,0 9 81,0 5 1,0 3 176,0 1 0,-2-1-282,-3-3 0,4 2-109,-4-7 0,4-1-370,1-9 0,0-2 124,0-7-721,0-6 383,0-2 210,0-18 0,-2-6 185,-3-15 0,-9-3 0,-8-7 0</inkml:trace>
  <inkml:trace contextRef="#ctx0" brushRef="#br2">5801 12553 8085,'0'8'7,"5"6"172,0 0 1,4 7-117,-4 7 1,0 1-212,-5-1 1,0 2-28,0 3 1,-7-1 129,-2 6 1,-4-6-263,-1 1 1,5-5 44,-1-4 1,1 1 60,-6-6 1,1-5 58,0-4-232,6-7 374,-5 3 0,12-6 0,-5 0 0,12 0 0,2 0 168,6 0 0,0 2 63,0 3 1,1 2 93,-1 8 0,-5-1-140,1 0 0,-2 2 74,1 3 1,-1-2-191,-3 7 1,-4-5 14,4 5 0,-3-5-3,-2 4 1,0 1 31,0 4 0,0 1-193,0-1 0,-5 5 40,0 1 1,-4-1-65,4-5 0,-4-4 104,4 0 0,0-7-94,5 2 1,2-10 79,2-4 0,4-3-13,6-2 0,2-2-258,3-3 250,3-9-91,7-8 0,-2-8-195,-4-3 0,4-2 89,-3-3 1,-4-1-303,-1 6 534,-3-7 0,-2 10 0,1-5 0</inkml:trace>
  <inkml:trace contextRef="#ctx0" brushRef="#br2">6299 12752 8085,'27'6'-101,"-4"4"1,3 7 46,-7 2 0,1 5-24,-1-5 0,-8 0 281,3-5 0,-7 0-107,2 1 1,-4-6-749,4 0 315,-5-5 1,7-4-11,-7-10 0,6-9 347,-5-5 0,6-2 0,-3-3 0</inkml:trace>
  <inkml:trace contextRef="#ctx0" brushRef="#br2">6555 12695 8085,'0'35'-127,"0"3"0,-2 9 240,-3 5 1,-1-1 215,-3 1 1,-9-1 1,4 1 1,-10 3 229,1-3 0,-4-3-607,-2-1 1,-4-6 48,0-4 0,0-5-495,4-9 1,1-3-24,0-7 1,4-8-248,0-6 1,7-9 451,-2-15 1,3-6 309,2-13 0,0 1 0,-1-1 0</inkml:trace>
  <inkml:trace contextRef="#ctx0" brushRef="#br2">6199 13065 8085,'37'14'0,"4"0"40,-3 1 1,3 0 125,1 4 1,-1 2 221,-3 3 1,2 1-258,-7-6 1,2 1-209,-2-1 1,-3-5-653,3 1 0,-1-3 116,1-7 613,-3 0 0,11-5 0,-5 0 0</inkml:trace>
  <inkml:trace contextRef="#ctx0" brushRef="#br2">6797 12823 8067,'0'-8'-821,"0"2"1332,0 6 1,0 11-302,0 3 1,0 10-96,0 0 1,0 4 191,0 5 1,0 4-68,0 5 1,0 2 83,0 4 1,0 1-182,0 3 0,0 2-63,0-7 0,6-1-216,3-8 0,6-10-507,3-9 0,-2-9 15,3-6 1,-3-5 278,-2-9 1,-4-5-271,-1-14 1,-6-4 618,2 0 0,-3-7 0,-2 4 0</inkml:trace>
  <inkml:trace contextRef="#ctx0" brushRef="#br2">6853 12809 8067,'15'-14'-239,"-1"1"-59,0 4 0,0-4 432,0 4 0,1 2 395,-1 2 1,0-1-206,0 1 0,5 1-109,0 4 1,2 0 85,-2 0 0,-2-2-73,7-3 0,0 4-114,4-4 0,0-1 3,1 1 1,-1-1-164,1 1 0,-6 2 57,1-7 1,-5 7-175,5-2 0,-12 4-4,3 1-33,-4 0 1,-3 8 69,-4 6 1,-4 3 123,-4 12 1,-3 2 99,-2 12 0,-4 0-48,4-1 0,2 4 13,3-3 1,2 7-236,2-7 1,0 1-245,0-6 1,0 2-371,0-7 0,5-5 104,-1-4 686,8 0 0,-11-2 0,5-2 0</inkml:trace>
  <inkml:trace contextRef="#ctx0" brushRef="#br2">7052 13534 8067,'-14'8'-68,"0"-3"1,5-4-230,-1-1 370,7-6 1,-2 3 293,10-7 0,3 6-175,6-6 0,7 2-95,2-1 1,6-4-176,4 4 1,-2-4 161,7-1-84,0 0 0,5-1 0,0 1 0</inkml:trace>
  <inkml:trace contextRef="#ctx0" brushRef="#br2">7223 13463 8040,'0'-10'308,"0"1"-308,0 6 0,0-10 0,11 10 14,3-6 0,10 4 9,0-5 0,6 1-172,8-5 1,6 4 133,13 1 1,4-1 327,1-4 0,0 5-112,-6-1 0,-3 7-250,-1-2 0,6 4 184,9 1 0,7 0 57,-32 0 1,1 0 0,38 0-408,-36 0 1,0 0 0,-4 0-1,0 0-31,35 0 1,3 0 142,-37 0 0,1 0 0,2 0 1,0 0 66,0 0 1,0 0-1,0 0 1,-1 0 156,36 0 1,-38 0 0,0 0-90,38 0 0,-35 0 1,0 0 89,3 0 1,-1 0 0,2 0 0,0 0-10,1 0 1,0 0 0,-5 0 0,0 0-59,0 0 1,0 0 0,1 0-1,1 0-10,7 0 0,1 0 1,-4-3-1,-1 1 14,2 0 1,0-1 0,-1-2-1,-1 1-85,-2 1 0,-1 1 1,4-3-1,1 0 40,0 3 1,0 0 0,0-1 0,-1 1-17,-3 2 1,-1 0 0,-2 0 0,0 0 17,35 0 1,-1 0-199,-3 0 1,-5 0 192,0 0 1,-1 0-2,-9 0 1,-10 0-26,-8 0 0,-7 1-108,-3 4 0,-6-3-269,-13 3-197,0-4 589,-6-1 0,-8 6 0,-8 2 0</inkml:trace>
  <inkml:trace contextRef="#ctx0" brushRef="#br2">7166 12709 8242,'2'-9'65,"2"0"1,4 1 36,7-2 0,7-1 65,6 6 1,9-4-85,10 4 0,16-6-281,13 2 0,-34 3 0,1 1-132,0 0 1,0 0-1,-1-1 1,-1-1 285,35-2 0,-34 5 0,1 0 61,4-1 0,1 1 0,3 2 0,1 0-4,0 0 0,0 0 0,-4-1 0,-1-1 26,-2 2 1,0 0-1,-1-2 1,2 1 111,8 1 1,1 0 0,-3 0 0,0 0-216,7-2 0,1-1 0,-3 3 0,-1 1 175,-3-1 1,-1-1-1,4-1 1,1 0-5,3-1 0,-1 1 1,-2 0-1,0 0-16,2-1 0,0 0 0,0 3 0,-1 0-29,-1-3 1,0 0 0,0 1 0,1 0-26,4 0 0,-1-1 1,-6-1-1,-1 1-78,-1 2 1,-1 1-1,-2-3 1,1 0 21,-4 3 1,1 0 0,0-1 0,1 1-237,1 2 1,0 0 0,-2-2 0,0-1 191,-2 1 1,-2-1 0,-1 1 0,-2 0-67,30 2 0,0-2 83,0-3 1,-6 4 15,-3-4 0,-7 4 11,-8 1 1,-5 0 300,-14 0 0,-1 0 17,-3 0 357,-10 0 1,-8 1-294,-6 4 1,0-2 393,0 6 1,0-4-545,0 5 0,0-6-50,0 6 0,0-1-164,0 6 1,0-1-270,0 0 0,2 2 89,2 3 0,0-2-71,5 7 0,-6 0 96,2 4 0,3 2 72,1 3 0,-2 5 227,-3 9 1,4-1-140,2 6 0,-2 1 80,1 3 1,-4-3 6,4-1 1,-6-7 19,2 3 1,2-9-37,-3-1 0,1-6 117,-5 1 0,-6-5-200,-4-4 1,-2 1-168,-3-6 0,0 0-680,-4-4 855,-3-8 0,-20 6 0,-2-5 0</inkml:trace>
  <inkml:trace contextRef="#ctx0" brushRef="#br2">14531 10989 8393,'0'-20'3902,"0"4"-5457,6-5 1,2 14 326,6 2 1392,1 3 1,-3 9-55,-2 2 0,-4 5-157,-6 5 1,0 5 187,0 9 0,0-3-180,0 3 0,0 0-289,0-4 1,0 2 36,0-7 0,6-5-151,4-5 1,7-6 441,2-8 0,6-12 0,-2-4 0</inkml:trace>
  <inkml:trace contextRef="#ctx0" brushRef="#br2">14773 10975 8393,'4'-32'-95,"1"4"1,6 4-137,-1 15 1,2-2 445,3 6 1,4 0 463,-1 5 1,6 7-393,-5 2 1,6 4-321,-1 1 1,1 0-14,-1 0 0,-3 5 153,-7 0 0,-2 5-372,-2-5 0,-4 2-19,-6-3 0,-3 3-8,-6 3 1,-7 3 48,-13-4 1,-5-2-130,-4-2 1,3-3 199,2-2 0,9-2-79,5-2 277,3 3-157,8-6 1,8 1 265,10-3-208,9-3-24,-3-2 97,11 0 0,-5 0 0,6 0 0</inkml:trace>
  <inkml:trace contextRef="#ctx0" brushRef="#br2">14730 11359 8393,'-8'6'-400,"0"2"-201,3 6 0,-1 1 524,-3-1 0,-4 3 472,4 7 1,-4 1 136,-1 13 0,-2 6-180,-3 8 1,3-1-388,-3 1 1,-1-5-112,1 6 0,1-12-338,9 1 1,-2-13-73,6-1 46,-6-9 510,9-5 0,-10-7 0,4-7 0</inkml:trace>
  <inkml:trace contextRef="#ctx0" brushRef="#br2">14261 11871 8365,'-21'14'0,"6"0"-450,-4 0 0,4 2 229,6 3 0,-2-3 547,6 3 0,0-3-50,5-2 1,0-5 21,0 1 31,0-1-17,0 6-187,0-1 1,2-5 158,3 1-219,-4-7 1,7 8-2,-3-6 0,-4 1-323,4-1 24,3-4 1,0 6-495,6-7 541,0 0 1,1-7-363,-1-2 354,0-4 1,0-1-187,0 0 0,-1 4 268,-3 1 0,2 1 111,-2-2 0,2 3 82,3 2 1,-1 2 42,0-7 0,0 5 22,0-4 0,2 4-46,3-4 0,-1 4-8,5-5 1,1 3 22,4-3 1,-4-1 128,0 6 0,-2 1 74,2 4-258,-4 0 5,-6 6 1,-1 2-122,-4 6 1,-4 7 87,-10 2 1,-9 4-260,-9 2 0,-4 1 41,-2 3 0,-1-3 130,-3 3 1,-3-3 2,-7-2 0,4-6-4,-4-3 0,8-4 113,-7-6 0,10-3 574,4-6-217,5 0 0,17-1-155,6-4 0,16-4-146,17-10 0,8 1-170,11-5 0,10-1-731,-1-5 514,7 1 1,-29 11 0,0-1 0,0 0 0,1 0 0</inkml:trace>
  <inkml:trace contextRef="#ctx0" brushRef="#br2">15185 11430 8360,'14'6'0,"0"4"0,5 2-328,0 3 138,7 5 1,-6-2 211,4 5 1,1 1 220,-6 4 1,5 2-370,-5 4 1,0-4-341,-5 3 1,-6-3 465,-3-2 0,2 1 0,1-1 0</inkml:trace>
  <inkml:trace contextRef="#ctx0" brushRef="#br2">15213 11785 8350,'15'11'-192,"-1"4"0,0 2 426,0 11 1,-4 1 390,-1-1 1,-4 7-361,4 3 0,-5 2-309,0-3 1,-2 4 28,-2-3 0,5-1 21,-1 1 1,7-13-85,-1-1-84,3-7 50,1-3 0,0-7-238,0-7 1,2-8-33,3-11 1,-2-8-186,7-6 0,-7-5 199,2 5 1,2-2 367,-2 2 0,1 4 0,-1 1 0,-3-1 0,5 7 0,-5 0-518,2 3 518,-2 10 190,5-4 0,-7 11 241,0-2 0,0 1 217,1-2 328,-1 3-356,0-4-471,-6 12 1,-2 2 83,-6 6 1,-6 1 49,-3-1 0,-6 5-715,-4 0 1,-3 6 153,-6-1 1,4-2-157,0 1 276,7 1 38,-3 5 0,12-3 48,3-2 0,3 1-46,2-6 0,11 0-117,4-4 0,8-8 98,1-2 1,3-3-443,1-2 579,1 0 0,-1-13 0,1-3 0</inkml:trace>
  <inkml:trace contextRef="#ctx0" brushRef="#br2">14289 12468 8101,'-34'0'-285,"5"0"0,5 0 356,5 0 0,2 8 256,-7 6 1,7 2-167,-2 7 1,3-2-54,2 7 1,0-1-221,0 11 1,-1 0 133,1 5 1,0 1-532,0 3 245,-1-9 139,8 3 0,-4-19-316,6-3 1,-2-4 42,3-6 398,2-3 0,-10-12 0,4-2 0</inkml:trace>
  <inkml:trace contextRef="#ctx0" brushRef="#br2">13792 12738 8145,'-15'43'-478,"1"-1"1,2 7 484,2 3 1,-1-1 239,6 1 0,1-1 67,4 1 0,0-5-103,0-9 1,0-3-2,0-7-68,6-12-78,2 3 1,8-18 29,3 4 1,3-11-4,6-8 1,1-7-82,-1-7 0,-4-1-75,-1 1 1,1-1-290,4 1 0,-4 1-615,0 3 450,-7 4 316,4 6 0,-12 1-502,1 4 705,-7 2 0,3 1 0,-6-2 0</inkml:trace>
  <inkml:trace contextRef="#ctx0" brushRef="#br2">13962 13093 8145,'0'15'-587,"0"-1"300,0 0 217,7 0 1,-4 0 294,6 1-212,-6-1 0,4 0-7,-7 0 0,0 0-22,0 1 1,-7-1-15,-2 0 1,-2 0-72,1 1 1,-1-1 111,7 0 1,-6 0-161,5 0 0,1-4 32,4-1 1,6-7 116,3-2 0,17-13 0,4-9 0</inkml:trace>
  <inkml:trace contextRef="#ctx0" brushRef="#br2">14559 12454 8194,'0'20'0,"0"2"-390,0 7 1,2-1 168,3 1 1,-4 5 373,4 4 1,-2 8-241,2 1 1,-3-4-210,2-5 0,-1-8 145,2-2 1,-3-5 150,2-9 0,-2 0 0,-8-6 0,-2-2 0</inkml:trace>
  <inkml:trace contextRef="#ctx0" brushRef="#br2">14460 12909 8194,'-5'9'0,"0"0"0,1 3 0,4 6 0,0 5 0,0 5 0,6 2 266,3 3 0,-1-3 789,2 3-531,-7-9-384,10-3 1,-10-7-119,6 0 0,-4-6 152,4-3 0,-4-4-127,5-1 0,-6-8 24,6-6 0,-7-6-265,2-9 1,1 5-254,-1 1 0,0 1 215,-5-2 0,0 3-95,0 7 99,0 0-175,6 6-12,-4 2 1,5 6 39,-2 0 0,3 0-30,6 0 1,-4 1 404,-1 4 0,1-3 0,4 2 0,0-2 0,0-2 0,1 0 0,-1 0 0,0 0 0,0 0 21,0 0 144,-6 0 0,3 2 138,-6 2 0,0 4 152,-5 6 1,5 2-146,-1 3 0,0-1-74,-9 5 0,-5-4 12,-9 5-77,4 0-21,-12-2 1,9 3-185,-5-6 66,5 0-212,-2-5 0,5-1-141,1-4 0,5 2-133,-1-6 91,7 0 0,-2-5 48,10 0 0,11-8 315,12-6 0,13-7 0,10-7 0</inkml:trace>
  <inkml:trace contextRef="#ctx0" brushRef="#br2">15668 12397 8194,'-4'11'-313,"-1"3"1,-6-1 481,1 10 1,2-4 424,-1 5 0,0 4-343,-6 6 1,6-1-63,-1-5 0,2 1-267,-1-1 0,-4 5 75,4 0 1,-4 1-382,-1-6 1,5 0-9,-1 1 0,1-5-196,-6-1 1,6-7 177,-1-2 410,1-6 0,-5-2 0,-1 2 0</inkml:trace>
  <inkml:trace contextRef="#ctx0" brushRef="#br2">15313 12937 7769,'-6'14'-956,"-1"0"977,-2 1 0,-2-1 481,6 0 1,-4 5-216,4 0 1,-5 5 221,6-5-150,-1 0-158,5-5 1,1-6-133,4-4 1,-2-2-47,7-2 0,-1-5-136,6 0 0,-6-4 182,0 4-329,1-6-120,4 3 160,-6 0 0,-2 4 103,-6 8 1,-1 4 55,-4 7 0,2-6 168,-7 0 0,6-1 30,-6 2-12,7 3 1,-3-10 12,6 6 62,0-6-252,0-9 1,6 1-182,4-9 1,-3 5-325,3-1 1,-2 2 165,1 3 0,-1 2-306,-3-6 697,-4 6 0,6-4 0,-7 1 0,0 4-55,0-10 0,0 9-45,0-7 491,0 7 0,1-8-136,4 6 1,5-1 313,9 1-236,-4 4-147,12-6 1,-9 7-69,5 0 0,-4 0 32,5 0 1,-11 0-127,1 0 0,-8 7 24,4 2 1,-7-1-192,2 1 0,-10 6 42,-5 4 1,-7 1 126,-2-1 1,-5 3 214,5 7 0,-4-6-98,4 1 0,0-7 48,4 2-187,8-3-152,0-8 1,15-5-38,6-12 0,8-7-310,12-13 0,-3-5-741,7-4 1236,-6-10 0,9-2 0,-5-7 0</inkml:trace>
  <inkml:trace contextRef="#ctx0" brushRef="#br2">15768 12397 8070,'14'1'268,"0"4"1,2 3-80,3 6 0,-2 7-134,7 2 0,-5 4 146,5 2 1,0-1-95,4 1 0,-4 5-252,-1 4 0,-5-3 127,1-2 0,-4 2-156,0-2 0,-6 0-174,1-4 1,-7-3-287,2-2 0,-5-3 634,-5-7 0,-3-6 0,-6-2 0</inkml:trace>
  <inkml:trace contextRef="#ctx0" brushRef="#br2">15896 12823 7408,'14'29'297,"2"-4"223,3 3 0,-3-1-299,3 11 0,-5-5-289,-5 5 1,4-6-101,-4 1 93,-2-3 65,5-2 1,-8-4-73,5 0 46,0-7-288,6 4 168,-1-13 1,-1-8-136,-4-10 1,2-9-74,-6-5 1,4 2 111,-4-1 1,5 1 165,-6-2 1,6 2-25,-6 3 0,6 8 152,-5-3 1,4 7 46,-4-2 1,1 6 233,-1-2 0,-2 5 4,7 5 1,-6-2 153,6 6 1,-2-4-91,1 4 0,4-4 165,-4 5 1,4-7-9,1 2-336,0-4 43,7-1 1,-4 0-772,7 0-247,-7 0 7,4 0 0,-13 6 308,-3 4 1,-16 3-189,-8 1 1,-11 6 324,-4 4 0,-11-2 311,-3 2 0,-6-1 0,-2 6-250,5-7 1,-4-1-1,4-7 1</inkml:trace>
  <inkml:trace contextRef="#ctx0" brushRef="#br2">13735 13378 7879,'0'19'-329,"0"0"1,-5 12 794,0 2 1,-6 7-285,2 2 0,-4 1-129,-1 0 1,0-7-316,-1-3 1,1-3 102,0-1 1,0-7-262,0-3 0,-1-5 32,1-5 388,0-2 0,-7-14 0,-1 0 0</inkml:trace>
  <inkml:trace contextRef="#ctx0" brushRef="#br2">13322 13719 8116,'0'24'-407,"0"-1"0,0 6 349,0 4 0,0 2 58,0-2 0,0 2 138,0 2 1,0 3 246,0-7 0,0-6-356,0-8 0,0-3 29,0-2-45,0-6 1,7-3 17,2-10 1,-1-3-90,2-6 0,4-2 107,5-3 0,0 2-28,-5-7 1,5 5-134,0-5 1,5 5-206,-5-4 0,0 5-186,-5-1 429,0 3 1,-1 2 166,-4 0-141,-3 6 114,-6 2 1,0 7-46,0 4 1,0 5 23,0 9 1,-4 4 109,-1 10 0,-5 2 19,6 3 1,-3 2 168,3-7-252,2 0-53,-4-5 0,1-6-116,0-3-26,1-9 74,4-4 1,11-6-124,3 0 0,9-12 153,1-7 0,9-19 0,4-7 0</inkml:trace>
  <inkml:trace contextRef="#ctx0" brushRef="#br2">14588 13435 7975,'0'23'70,"0"1"1,0 0 429,0 4 0,-2 0-276,-2 1 1,2-1-146,-3 1 0,4-6-236,1 1 0,0-6 48,0 0-216,0-2 178,0-8-463,0 5 610,0-12 0,-7-1 0,-1-8 0</inkml:trace>
  <inkml:trace contextRef="#ctx0" brushRef="#br2">14389 13761 8406,'12'7'95,"-2"2"0,1 4-184,-6 1 0,1 2 65,-1 3 1,-4 3 24,4 6 1,-3 6 64,-2-1 0,-2 0-119,-3-5 0,4 1 27,-4-1-361,3-6-94,2-1 323,0-13 1,0-3 84,0-10 0,0-5-45,0-9 0,0 2-7,0-7 0,0 2 65,0-2 1,0-1 27,0 6 0,2 0 14,3 5 0,-2 0 131,6 0 1,1 1 51,4 4 1,0-4-116,1 3 1,3 3 35,1-3 0,7 5-64,-3-4 1,4 4 131,2-4-85,5 5 34,-10-2 0,5 6 95,-10 0 1,-8 0-129,3 0 0,-9 8 2,-1 6 1,-4 2 333,-4 8-313,-11-1-18,0 6 1,-8-1-37,4 1 1,8-6 3,-3 1 1,9-6-246,1 0 1,10-8 22,8-5 179,13-4 0,9-13 0,7-4 0</inkml:trace>
  <inkml:trace contextRef="#ctx0" brushRef="#br2">15427 13378 8022,'-8'14'-152,"-5"6"-97,4 4 1,-4 9 308,-1 5 0,0 3 263,-1 2 0,1 4-263,0 1 0,4-6-31,1-4 0,6-8-598,-2-1-67,4-1 262,1-12 1,-2-2 149,-3-9 224,4-4 0,-12-7 0,5-2 0</inkml:trace>
  <inkml:trace contextRef="#ctx0" brushRef="#br2">15114 13875 8022,'0'25'3,"0"4"1,1-4 22,4 8 1,-2-3 179,7-1 0,-1-2 299,6-4 0,0-4-286,4-9 1,-3-4-26,3-6 1,-8 0 2,-1 0 0,-6-6-190,6-4 0,-7-4-224,2-5 0,-4 2-124,-1-7 0,0 5-375,0-5 0,-6 7 348,-4-2 1,3-1-445,-3 1 812,1 0 0,-6-2 0,1-1 0</inkml:trace>
  <inkml:trace contextRef="#ctx0" brushRef="#br2">15228 13861 8022,'14'8'-570,"0"-3"0,0-4 489,1-1 1,5 0 247,4 0 0,4-5 147,5 1 1,-1-6-41,6 6 0,-11-1-311,1 5 1,-4 0 54,0 0 1,-5 1-105,-10 4 1,-3 9 94,-6 10 0,-6-2 40,-3 2 0,-10 4 83,-5 5 1,0 1-13,-4-6 1,2 0 206,-7 1-262,10-7-6,-4 5 0,11-13-151,-3 0 164,9 1-39,4-14-117,6 5 1,8-6 56,6 0 0,12-7-171,7-8 0,6 0 198,-1-9 0,10-6 0,2-7 0</inkml:trace>
  <inkml:trace contextRef="#ctx0" brushRef="#br2">16351 13264 8022,'0'16'0,"0"3"0,-2 3-56,-2 6 1,2 2-17,-3 3 1,5-1 220,5 6 0,1-10 309,4 6 1,2-12-701,-2 6 1,2-4 99,3-1 1,-6-2-881,1-7 405,-7-6 210,3 5 407,-6-12 0,0-1 0,0-8 0</inkml:trace>
  <inkml:trace contextRef="#ctx0" brushRef="#br2">16337 13605 8022,'0'-8'0,"-2"3"135,-3 10 0,4 5 300,-4 9 0,5 3-218,5 6 0,-2 5 14,6 1 0,-4 3-98,5-3 0,-7 0-180,1 0 0,3-4-119,-2 3 1,-1-8 146,-4-1-196,0-7 125,0 4-165,0-13 50,0-2 0,0-8-151,0-2 1,0-6-277,0-9 1,-1 3 290,-4-3 1,3-1 340,-2 1 0,2-5 0,2 5 0,2 2 0,2 7 0,3-2 0,2 2 0,4-1-83,-4 2 1,4-2-46,1 6 1,5-6 302,0 1 0,6 2 174,-1-1 1,3 1-125,1-1 1,6-4 36,-1 3 1,0 4-36,-5 1 0,-1 4-83,-3 1 1,-4 1-124,-5 4 1,-8 8 35,-2 6 1,-5 4-28,-5-4 0,-9 11 8,-9-1 0,-4 2 8,-2-2 0,-2-1-28,2 1 0,-7-7-5,7-3 0,4-3-92,6-2 163,3-6 110,9 4 1,2-10-26,10 3 0,6-8-33,12-2 1,7 0-291,13 5 0,6-5 154,3 1 0,3-7 0,2 3 0</inkml:trace>
  <inkml:trace contextRef="#ctx0" brushRef="#br2">14488 10122 8437,'-57'-9'-7,"1"-1"0,-6 7-142,0-2 211,-6 10 0,12 4 147,-1 10 0,-3 10-490,8 9 0,-7 9 155,7 5 1,24-21-1,-1 1 34,-1 4 0,-2 0 0,-2 0 0,-1 2-294,-3 4 1,0 1-1,0-1 1,0 1 353,2 6 0,1 2 1,2 0-1,1 2-70,1 6 1,1 1-1,-3 0 1,-1 1 74,0 3 1,-3 0 0,10-16 0,-1 2 0,0-1-215,-4 3 0,0 0 0,1 0 0,0 1 1,1 1-1,1-1 228,0 0 0,0 0 1,2 2-1,-1 4 1,3 1-1,0 1-281,2 0 0,1 1 0,1 0 0,0 0 0,2 1 0,0 0 367,1-1 1,1-1 0,0 1 0,2-1 0,0 0-1,1 0-7,-1 0 0,1 1 1,0 0-1,2 3 0,0 1 1,2-1-3,1-5 0,1 0 1,1 0-1,1-1 0,2-1 1,1 0-149,1 21 0,4-1 1,6-4-1,3 0 127,4-4 0,3-3 1,4-3-1,4-3 23,1-5 1,3-3 0,1-2-1,2-4 12,4-5 0,2-3 0,7 0 1,3-2 97,7-3 1,2-2 0,1 0-1,2-3-47,4-1 0,2-3 0,2-1 0,2-1-4,2-3 0,0-2 0,-2-1 0,1-1-88,0-3 1,3-2 0,-22-4 0,2 0 0,1-1-131,0 0 1,1-2-1,0 1 1,0-1 0,0 1-1,0 0 75,0 0 0,-1 0 0,2-1 0,3-1 0,1 0 0,-1-1-61,-2 0 1,-1-1 0,1 1 0,1-2-1,0 1 1,0-1 25,-1 0 0,-1 0 0,0 0 0,0 0 0,-1 0 1,0 0-25,3 0 1,1 1 0,-1-2-1,-4 0 1,0-2 0,-1 1-90,24-2 1,-2-2-1,1-3 1,-1-2 38,2-2 1,-1-3 0,-5 0 0,-3-4 118,-5-3 1,-2-1-1,-2-1 1,0-1 193,1-1 0,-1-3 0,-6-1 0,-2-3-48,-7 0 1,-2-3 0,-4 1 0,-3-2 2,-3-4 1,-2-1 0,0 0-1,-2-1-3,-5-7 1,-3-2 0,0 3 0,-3 0-14,0-6 0,-4-2 1,-5 0-1,-3 0 97,-1-4 0,-2 0 0,-3-3 1,-2-1-167,-3 0 0,-2 0 0,-3-3 0,-4 0 22,-5 3 1,-2-1 0,-1-2 0,-1-1-60,-1 2 1,-1-1-1,1 0 1,-1 1 1,-4-3 1,-1-1 0,8 23-1,-1 0 1,-2-1-11,-1-2 0,-2-1 0,-1 2 0,-3-1 0,0 1 0,-2 0 13,0 3 1,0 1 0,-1 0 0,2 0 0,-1 1-1,1-1-7,0-2 1,1-1-1,-1 2 1,-2 2 0,0 2-1,-1-1-106,-2-2 1,-1-1 0,-1 1 0,0 2 0,-1 1-1,-1 1 93,-1-1 0,-1 2 0,0 0 0,3 1 0,0 0 1,0 1 76,0 0 1,-1 0 0,-1 2 0,-1 2 0,0 2 0,-2 1-39,-3 0 1,-1 1 0,-1 2 0,2 3 0,-1 2 0,1 0-68,-1 0 1,0 1 0,0 2 0,-24-9-1,-1 2 14,21 9 1,-2 1-1,2 1 1,-23-8-1,0 3-90,3 3 1,-1 2 0,-2 0-1,0 3 46,3 2 0,0 2 0,3 0 0,2 1-63,8 3 0,2 0 0,3 1 1,2 0 25,3 1 0,1 0 91,5 1 0,1 2 0,0 1 0,0 2 0,-32-1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3356 9411 8437,'1'-20'-116,"4"6"0,5 6-175,9 8 1,-2 0 161,7 0 0,-1 1 33,6 4 1,4-3-104,0 2 0,13-2 78,1-2 1,9 0 25,5 0 1,9-6-292,6-4 1,-1-3 479,-4-1 0,-10 0-45,-5 0 1,3 4-99,2 1 1,3 6 134,-3-2 1,-2 3 232,2 2 0,-2 0-67,-2 0 1,-7 2-146,-2 3 1,-3 1-163,3 3 0,4 2 88,10-6 1,2 0-426,7-5 0,5 0 204,0 0 0,1-6-34,-1-4 1,-34 4-1,2-2 165,3-1 0,0-1 1,2 2-1,-1 0-13,-1-1 1,1-1-1,-2 2 1,-1 0 121,-2 1 1,-1 0-1,1 0 1,0 0-104,-1 0 0,1 0 0,0 2 0,1 2 176,1 0 1,0 1 0,-4 1 0,0 1 28,2-1 0,-1 2 0,33 0 86,-4 4 1,6-2-194,-1 7 1,-35-9-1,2 1 7,2 0 0,0 0 1,-4 0-1,0 0-18,2 0 1,-1 0-1,34 0-36,-34 0 1,1 1 0,-1-2-1,2-1-75,7 0 0,2 0 1,-3 0-1,-1-1 20,-1-2 1,-1 1 0,-2 1-1,-1-1-18,-2-3 0,1 0 1,1 3-1,1 0-145,4-3 1,1 0 0,-1 3-1,0 1 204,-1-2 1,-1 1 0,-2 1 0,0 1 13,35 0 0,-37 0 0,0 0 2,-1 0 1,1 0-1,2 0 1,2 0 21,2-1 0,1 2 0,-3-1 0,-1 1 82,0 1 0,-2 1 1,1 0-1,-1 0-39,1 2 0,0 0 0,2 1 0,1-1-38,4-3 0,0 1 0,-3 0 0,0 0-47,3-1 1,0 1 0,-5-3 0,-1 1 43,4 2 1,0-1 0,2-1 0,2-1-74,0 1 1,1-2 0,0 1-1,-1 0 29,-4 0 1,-1 0-1,1 0 1,0 0-77,-1 0 1,1 0-1,4 0 1,1 0 72,0 0 1,-1 0 0,3 0-1,0 0-1,-5 1 1,0-2 0,2 1 0,0-1-115,0-1 0,1-1 1,1 2-1,0 1 119,3-3 0,0 1 0,-4 1 0,-2 0 43,-6 1 1,1 0 0,1 0 0,1 0-30,2 0 1,0 0 0,1 1-1,-1 0 24,-2 1 0,-1 1 1,-4 0-1,-1 1 29,-1 3 1,-1 1-1,35 1 0,-36-4 0,-1 0 0,0-1 1,0 1-11,3 2 1,0 0 0,-1 0-1,1 1 18,0-1 0,-1 0 1,37 2-40,-3 1 0,-2-6 18,2 6 1,-36-8-1,1-1-70,4 2 0,0-1 0,0-1 0,0-1 36,0 1 1,0-2 0,0 1 0,-2 0-2,33 0 0,3 0-44,2 0 0,-2 0 16,-37 0 1,1 0-1,-1 0 1,0 0-15,34 0 1,1 0-2,-1 0 0,4 0 41,-35 1 1,1-2 0,1-1 0,0 0-9,5 0 1,1-1 0,-5-2 0,0 0 30,1 3 1,1 0 0,5-3-1,1 0-87,5 3 1,1-1 0,0-2 0,-1-1 90,1 1 1,0 1 0,3 0 0,1 0-20,0-1 1,1 1 0,0 0-1,1 0 1,8-1 1,0 0 0,-5-1-1,-1 1-18,-2 2 1,1 1 0,2-1 0,0 0-91,3 0 1,-1 1-1,-4 2 1,0-1 34,-3-2 1,0 1 0,2 1 0,0 0 36,3 1 1,0 0 0,-3 1 0,-1 0-58,-6 1 1,1 1 0,4-2 0,2 1 18,3 3 0,0-1 0,-2-2 0,0 0-7,-5 0 1,0 0 0,3 1-1,2 1 64,-1-2 0,1 0 0,0 2 0,-1-1 3,1-1 1,0 0 0,4-1 0,-1 0 0,-3 1 0,0 1 0,2-2 0,1 1 91,0 0 0,-1 1 0,-4-3 0,0 1 8,2 1 1,-1 1-1,-1 0 1,-1 0 28,5-1 1,0 1 0,-1 2 0,-1-1-3,0-1 0,0-1 0,4 3 0,1 0-67,4-3 1,0 0 0,-3 3 0,0 0 18,-4-3 1,0 1-1,7 0 1,1 0-48,-23-1 1,1-1 0,0 1-1,24-1 1,-1-1-95,1 2 1,-1 1 0,-26-1-1,-1 0 1,2 0 47,2 0 0,2-1 1,0 1-1,0 0 0,1 0 1,-1 0-173,0 0 0,-1 0 0,1-1 0,-1 0 1,1-1-1,-1 1 155,2 0 1,0 1 0,0-1 0,4 0 0,0 0 0,-1-1 15,-2 0 1,-2 0-1,2 0 1,1 0-1,1 1 1,0 0 12,-2 0 1,1 1 0,-1-1 0,2 0-1,0-1 1,1 1 20,2 0 0,0 1 0,1 0 0,1-1 1,0-1-1,0 0 4,-3 0 1,0 0 0,-1 0 0,0 0 0,-1 0 0,1 0-186,1 0 0,-1 0 0,2 0 0,1 0 1,0 0-1,1 0 183,-2 0 0,0 0 1,1 0-1,2 1 0,0-1 1,0 1 4,-3 0 1,1 1 0,-1 0 0,0-2 0,0 1 0,1-1-14,0 2 0,1-1 1,1 1-1,0-1 0,1-1 1,-1 0-5,-1 1 1,0-2 0,0 1-1,0 1 1,0-1 0,0 1 5,-3 0 1,0 1 0,-1 0 0,-2-1 0,-1-1 0,1 2-107,-1 1 1,1 0 0,0 0 0,2-1 0,1-1 0,-2 1 90,-2 1 0,-1 1 1,-1-1-1,-1-2 1,-1 1-1,-1-1-27,21 4 0,-2 0 0,1-1 0,-1 1-11,2 2 0,-2 1 0,-9-3 1,-1-1 63,-3 1 1,-1 0-1,-4-1 1,-1 1-139,-1 2 0,-1 0 1,-4 0-1,-1-1-244,-3-2 1,-2 1 360,30 8 0,-4-11 0,-13 2 0,0-2 0</inkml:trace>
  <inkml:trace contextRef="#ctx0" brushRef="#br0">2915 11103 8403,'16'-25'-1025,"3"6"704,-3 0 1,15 17 891,-2-2 0,9 2-87,-1 2 1,11 2-594,4 2 0,8-1-4,2 7 1,4-1-108,-4 6 1,1-1 274,-2 0 0,1-1-160,9-4 1,8 4 104,-34-8 1,0-1 0,-2 0-1,-1 0-121,-1 1 0,-1 0 1,34-2-9,2 2 0,-34-4 0,1-1 84,2 0 1,0 0-1,3 0 1,1-1-5,1-1 1,-1-1-1,-4-1 1,-1 0 25,-2-3 1,1 0-1,3-1 1,1 1-202,3 1 1,0-2-1,3-1 1,1-1 232,-1 1 1,-1-1-1,-1 1 1,-1-1 11,-5 3 0,0 0 0,3 0 1,0 0 83,-3 0 1,0 0-1,3 0 1,0 0-61,2-1 1,0 1 0,-4 2 0,0 1-107,-4-1 0,1 0 1,0 3-1,-1 1 89,-2-1 1,1-1-1,3 0 1,0 0-1,1 1 0,0-1 0,3 1 1,-1 0-20,-2 2 1,0 0 0,-2-2 0,-1-1-11,-1 1 0,-1-1 1,3 0-1,1 1-9,3 2 0,1 0 0,0-2 1,0 0-15,-1-1 1,1 1 0,0-1 0,-1 1-12,-5 2 1,1 0 0,4 0 0,-1 0-5,-3 0 0,-1 0 1,7 0-1,0 0 4,-1 0 0,-1 0 0,5-2 0,-1-1 24,-6 1 1,0 0 0,7-1-1,0-1 6,-5 2 1,1 0 0,5 1-1,1 0 12,1-1 0,-1-1 0,-1 0 0,0 0-219,-1 1 1,0-1 0,0 0 0,1 0 218,1 0 1,1 1 0,1 1-1,0 1 5,3-2 1,0-1 0,0 0-1,-1 0 54,-6 0 0,1 1 0,4-1 0,1 1-57,-1 2 0,0 0 0,3 0 1,0 0 68,-3 0 0,-1 0 0,1 1 1,-1 0-61,-4 1 0,0 0 0,2 0 0,1 0 7,4 2 1,0 1-1,-3-3 1,-1 1-2,2 2 1,0-1 0,-4-2 0,-1-1-1,3 2 1,-1-1-1,2 1 1,1 1-3,0-2 1,-1 0-1,1 1 1,-1-1-9,-4-2 0,0 0 0,-1 0 0,0 0-26,4 0 1,-1 0-1,2 0 1,1 0 30,0 0 1,-1 0-1,1 0 1,-1 0-14,-4 0 0,0 0 1,4 0-1,2 0 5,3 0 1,1 0 0,0 0 0,-1-2-35,-2 0 1,0 0 0,0 1 0,-1 0 7,-1-1 1,0-1 0,1 2 0,1 1-3,7 0 1,1 0-1,-7 0 1,-2 0-13,-1 0 1,0 0-1,-1 0 1,0 0-6,3 0 0,1 0 0,-1 0 0,0 0 4,0 0 0,1 0 0,-2-2 0,0-1 16,-5 1 1,-1-1 0,6 1-1,1 0 10,0 1 0,0 2 1,0-1-1,-1 0-13,-1 0 1,0 0 0,-2 0 0,0 0 86,0 0 1,-1 0 0,1 0 0,-1 0-6,6 0 0,-1 0 1,-4 0-1,-1 0 62,-2 0 0,0 0 0,-1 0 1,-1 0-68,0 0 0,0 0 0,2 0 0,0 0-18,1 0 0,-2 0 0,-4 0 0,-2 0-4,35 0 0,-10 0 327,-4 0 0,-6 1-421,2 4 1,-5 1 137,-5 4 0,-8 2-420,-6-2 1,-13 2 337,-1 3 0,-8 0 0,-7 4 0,-2 4 0</inkml:trace>
  <inkml:trace contextRef="#ctx0" brushRef="#br0">3029 12823 8553,'-8'-14'-6,"-3"5"-700,6-1 1,4 5 426,10-4 1,2 6 483,13-2 0,12-1-159,11 1 0,14-5-36,5 6 0,8-7-292,2 1 0,1-4 266,-1-5 1,-35 11 0,0 0-227,6-1 0,1-1 0,-1 0 0,1 0 228,4 0 0,0 1 1,-2-1-1,-2 1 83,-3 1 1,0 2 0,7-2-1,0 1-5,0 0 1,1 0 0,1 0-1,1 1 60,1 2 0,1-1 0,0-1 1,-1 1-77,-4 2 1,0 1 0,6 0 0,2-1 4,2 3 1,0 0 0,-1 0-1,1 0-250,-1 0 0,1 0 0,4 0 1,1 0 252,-4 0 0,2 0 1,5 0-1,2 0-459,1 1 1,1-2 0,2 1 0,1-1 419,3-1 1,1-1 0,-3 0 0,1-2-51,-25 1 0,1-1 0,1 0 0,4-1 1,1 0-1,0-1 17,-2 1 0,-1 0 1,0-1-1,2-1 0,-1-1 1,1 1 2,0 0 1,0 0-1,0 0 1,1 1-1,0-1 1,0 1 16,-1-1 0,0 0 1,0 0-1,2 1 0,0-1 1,1 0-5,0-2 0,0 1 1,0-1-1,-2 1 0,-2 0 1,1 0-160,3 1 0,0 1 0,1-1 1,3-1-1,1 0 0,-1 0 221,-2 1 1,0 0-1,0 0 1,-1 1-1,0 0 1,0 1-172,1-1 1,0 1 0,0 0-1,-3 0 1,-1 2 0,2-1 126,4 2 1,2 0 0,-1 0-1,-1-1 1,1-1 0,-1 1-33,0 1 1,-1 0-1,0 0 1,-1 0-1,-1 1 1,1 0 21,1 1 0,1-1 1,-1 1-1,1-1 1,-1-1-1,0 1 0,1 1 0,-1-1 0,0 1 0,0-1 0,0 0 1,0 1-14,0 1 0,1 0 0,-1 0 0,-2-1 1,0-1-1,1 0-44,5 1 1,2-1-1,-1 0 1,-1 0-1,-1 0 1,1 0 17,-2 0 0,0 1 0,-1-1 0,0 2 1,-1-1-1,0 1 23,2-2 1,0 1 0,0-1 0,-3 1 0,0 0 0,1 0-11,6-1 0,1 1 0,0-1 0,-3 2 0,0-1 0,0 1 6,0-2 1,-1 1 0,1-1-1,2 0 1,1 0 0,0 0 46,-1 0 0,1 1 1,0-1-1,-2-1 1,0-1-1,0 1-29,3 1 1,1 1-1,-1 0 1,-6-1 0,-1-1-1,1 1 4,5 0 0,-1 1 0,1 0 0,1 0 0,0 1 0,0-1 3,-2 0 1,1-1 0,0 0 0,0 1 0,1 1 0,0 0 3,0 0 0,1 0 0,-1 0 0,-6 0 0,-1 0 0,1 0-16,4 0 1,1 0 0,0 0 0,0 0 0,-1 0-1,0 0 7,0 0 1,1 0 0,0 0 0,2 0 0,2 0-1,-2 0-38,-2 0 1,0 0 0,-1 0-1,1 0 1,-1 0 0,1 0 34,3 0 1,0 0 0,0 0 0,-6 0-1,0 0 1,0 0-27,4 0 0,0 0 0,1 0 1,0 0-1,0 0 0,1 0 7,-2-1 1,0 1 0,0 1 0,3 0-1,0 1 1,0-1-1,-2 1 1,-1-1-1,0 1 1,-6 1-1,-2 1 1,2 0-2,3 0 1,0-1 0,0 0 0,-2-1 0,0 1 0,0 0 1,2-1 0,0 1 0,0 1 0,1 0 0,-1 1 0,0 0 19,-1 1 0,-1 1 1,0-1-1,-5 1 1,-1 0-1,1 0-14,4-1 0,0 1 0,0-1 0,-4-1 1,-2 1-1,2 0 16,3 2 1,1 0 0,0 0-1,0-1 1,-2 1 0,1 0-15,-2 2 1,0 0-1,-1-1 1,0-1 0,-1 0-1,0 0 6,1 0 1,1 0 0,0-1 0,0 0-1,0-2 1,1 1-2,3 0 0,1 0 1,0 1-1,-1-2 1,1 0-1,-1 0 0,1 0 1,-1 0 0,1 0 0,-3-1 0,-1 0 0,1 0 0,4 0 0,0-1 1,1 0-1,-3 1 0,1 0 1,-1-1-2,2-1 0,0-1 1,0 1-1,2 1 1,-1 0-1,0 0 24,-4-1 1,0-1 0,0 1 0,-3 0 0,0-1 0,0 1-23,2-2 0,-1 0 0,1 0 0,-3 0 0,1 0 0,0 1 61,1 1 1,0-1 0,1 1 0,0-2 0,1 1 0,-1-1-33,-3 2 0,-1 0 0,0-1 0,-3 0 0,1-1 0,-1 1 22,2-1 0,-1 0 0,1 0 0,1 0 0,-1 0 0,1 0-1,3 0 1,1 0 0,-1 0 0,1 0 0,-1 0 0,0 0 24,-1 0 1,0 0 0,0 0 0,-2 0 0,0 0 0,0 0-59,3 0 1,1-1 0,-1 2-1,1 0 1,-1 1 0,0-1-50,1 1 1,-1-1 0,0 1 0,-2 1-1,0 1 1,-1-1-46,1-2 1,-1 0-1,0 1 1,-5 2-1,0 0 1,0-1 27,5 1 0,0-1 0,0 0 0,-2 0 0,0-1 0,-1 1-71,-1 0 0,-1 0 0,0 0 1,-2 0-1,0 0 0,-2 1 62,23 3 0,-2 0 0,-2 0 0,-1 0 90,-2 0 1,-2 0 0,-5 1 0,0-1-62,-1 0 1,-1 0 0,-6 0 0,-4 0 247,-10 0 1,-1 0-1,0-2 1,0 0-363,31 4 1,-4 1-152,-15 4 1,-10-1 1040,-8-4-748,-11 4 0,4-12 0,-5 6 0</inkml:trace>
  <inkml:trace contextRef="#ctx0" brushRef="#br0">2318 15069 8329,'-8'-42'-283,"2"7"346,6 7 1,3 12 301,6 11 1,4-1-344,15 1 1,7 0-187,17 5 1,21-6 21,-27 1 1,3 0-139,-1 2 0,2 0 0,6-4 1,1 0 294,0 0 1,0 0-1,8-2 1,1-1-4,5-2 0,0 0 1,4-1-1,1-1-355,-4 2 1,2 0 0,-18 4 0,1-1 0,0 0 371,-1-1 0,1 1 0,0-1 1,0 1-1,0-1 0,0 1 52,0-1 0,-1 1 1,1-1-1,0 1 1,-1-1-1,2 1-40,5-1 0,0 1 0,1-1 0,-5 2 1,-1 1-1,1-1 18,3 0 0,0 0 0,-1 0 0,-5 1 0,0-1 0,0 1-48,4-1 1,2 0 0,1 0 0,2 0 0,0-1 0,0 1 0,-1 1 0,-1 1 1,0 0-1,1-2 1,-1 0-1,1 0-49,0 2 1,-1 0 0,0-1 0,-2 0-1,0-2 1,2 2-105,4 0 1,1 1-1,0 0 1,3-1 0,-1 0-1,1 0 141,-1 1 0,-1-1 0,1 1 0,2 2 0,1 0 0,0 0 0</inkml:trace>
  <inkml:trace contextRef="#ctx0" brushRef="#br0">23815 7265 8271,'-36'-37'0,"-4"4"0,7 9 0,-8 4-300,-2 6-116,-6 6 0,-9 1 542,-4 7 1,-13 2-261,32 0 0,0 1 1,2 0-1,2 2 151,-32 9 0,29-6 0,0 0 23,0 1 0,-1 1 1,-6 0-1,0 2-107,-6 1 0,1 2 0,5 0 0,1 0 77,-1 1 0,-1 1 0,-2 2 0,1 0-226,-1 4 1,0 2-1,-3-1 1,-1 2 283,-1 2 1,0 1 0,4-3 0,1 0-30,2 0 1,0 0-1,-1 3 1,1 1 90,0 2 1,0 2 0,1 1 0,1 1-38,-3 1 0,2 2 0,3 2 1,4 2 18,4 1 0,4 2 1,2 2-1,4 2-42,8-1 0,3 1 1,2 0-1,3 1-155,3 3 0,3 1 0,3 0 0,2-1 87,3 3 1,5 0 0,3-3-1,5-2-109,7-1 1,4-3 0,4 0 0,5-2-48,6-3 1,3-1 0,2-3 0,3-2 54,4 2 1,3-2-1,0-5 1,1-1-69,9 2 0,1 0 1,0-3-1,2-2 139,4 0 1,1-3 0,-1-2-1,1-2 21,-1-1 0,1-2 1,-2-2-1,1-1 17,-20-3 1,2-1 0,-2 0 0,21 1 0,-1-2 83,-4-3 0,0 0 1,-1 0-1,1-2-14,3-1 0,-2-3 1,-7-1-1,-3-1 118,-2-3 0,-2-2 0,2-2 1,-1-3-50,0 0 1,0-1 0,1-4 0,0-2 48,-3 1 0,-1-4 1,-3-4-1,-1-3-47,-2-2 1,-2-2 0,2-7 0,-1-2-25,3-4 1,0 0-1,-5-2 1,0 0-70,1-2 0,-2-1 0,-5-2 0,-2-2-27,2-6 1,-3-3-1,-2-1 1,-3-2-108,-4-4 0,-2-2 1,0 4-1,-1 0 36,-1-3 0,-3 0 0,-2 4 0,-1 0-53,-2-7 1,-2 1-1,-1 7 1,-3 1 106,-3 5 0,-3 1 0,-5 0 0,-4 0 105,-3 1 1,-5 2 0,-5 1 0,-3 3-43,-5 5 1,-3 4-1,-5 0 1,-5 4-41,-5 3 0,-4 5 0,-5 2 0,-3 3-111,-10 3 0,-3 3 0,-3 4 0,-3 4-108,20 5 1,-1 3 0,0 1-1,-4 1 1,-1 2 0,0 2-356,-5 1 0,-1 1 0,-1 3 0,-5 2 0,-1 3 1,0 2 536,-3 1 0,1 3 0,-1 1 0,19-4 0,0 0 0,-1 1 0,0 1 0</inkml:trace>
  <inkml:trace contextRef="#ctx0" brushRef="#br0">10650 13008 8142,'-37'-6'0,"4"3"-44,9-7 0,-1 7 210,6-2 0,0 4-45,5 1-93,0-7 0,-1-1-145,1-6 1,6-6-509,4-4 0,2-5 306,2-4 1,0 2 151,0-7 0,0 11 613,0-1-104,6 2 1,-2 6 126,5 6 0,-4 6-192,4 8 1,-4 8-11,4 6 0,1 8 82,4 11 1,2 3-41,3 7 0,3-2-570,6-3 0,7-3 224,3-7 1,3-7-481,2-7 1,3-1 198,-4-9 0,12-5-22,-2-9 1,5-9-115,9-4 1,1-9 302,4-1 0,-2-7 141,-2 2 0,-10 4 366,-10 0 0,-3 11 451,-1 4 0,6 5-444,3 4 1,-2 5 215,3 10 0,-6 5-213,5 9 0,-6 4-103,1 10 1,-2-1-238,-3 6 0,-1-6-333,-3 1 1,5-5-26,0-4 1,5-4-317,9-5 1,0-8 65,0-2 0,0-3 170,0-2 1,-7-8 385,-2-6 1,-4-1 66,-1-3 1,-2 2 148,-3 2 0,-2 1 133,-3 3 0,-3 4 503,3 6 1,2 6-91,-2 4 1,0 4-28,-4 5 1,4-2-548,0 7 0,0-2-34,-4 2 1,6-4-209,3-5 1,-1-7-243,6-4 0,9-4-482,15-4 1,7-11 304,2-8 0,-38 9 0,-1-1-119,35-18 0,-5 1 656,-5-5 1,-2 0-140,-12-1 1,4 8 903,-5 7 0,5 12-394,-4 1 0,1 7 177,-2 3 1,-8 13-137,4 6 1,-3 7-54,2 8 1,1-4-288,0 3 0,7-10-394,7-4 1,12-4 154,-29-10 0,1-1 0,3 0 0,0-2-277,2-1 0,-1-2 1,-2-2-1,-1-2 96,-2-1 0,0-2 0,3-1 0,1-2-121,3-3 0,1-1 1,1 1-1,0 0 311,1 0 1,0-1-1,-9 1 1,0 0 101,-3 0 1,0 0-1,29-9 375,0 4 1,2 5-5,-2 5 0,-3 2 291,3 7 0,-7 2-125,1 3 0,-4 4-106,-5 10 1,-1-1-478,-4 5 0,6-1 115,8 2 1,13-5-113,-34-13 0,1-2 0,2-1 0,-1 0-184,34-3 1,1 0-280,-1 0 1,3-11 387,-36 4 1,0 0-1,-3-5 1,0 0-50,1 0 0,-1 0 0,32-8 157,-1 1 0,-10-2 186,-9 2 0,-7 2 610,3 7 1,-4-1-599,-1 7 0,-1-1 643,1 5 0,0 5-541,-1-1 1,6 7-101,-1-1 1,1 2-56,-6 3 0,1-1-358,-1 0 1,1 2 176,0 3 0,-1-3-117,1 3 1,0 1 24,-1-1 1,-5 2 75,-4-2 1,-3-4 331,-2 4 1,2 2-385,4-2 0,-4-5-123,3-4 0,2-6-220,-2 6 0,14-7-1164,5 2 1360,16-10 1,-23-1 0,2-2 0,3-3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3398 12056 8529,'-9'0'0,"0"0"-346,-1 0 285,2 0 0,0 0 150,4 0-13,2 0 1,-4 6 60,6 3 0,1 1 25,4 4 1,3-1 117,6 10 0,5 1-101,0 4 0,6 1 108,-1-1 1,3 1-204,1-1 1,2-6-107,3-3 1,2-5-86,3-4 0,9 1 146,1-6 1,10-2-56,4-8 0,1-3-174,-1-6 0,1 0 210,3 0 0,4-1 45,-4 1 0,13 0 37,-34 7 1,0 0 0,-1-2-1,1-1-124,5 0 1,-1 1 0,-6-1 0,-2-1 121,-1 2 0,0-1 0,1 0 0,-1-2-111,0-2 1,1 0 0,34-8-29,-4 3 1,-12-2 15,-12 2 0,-9 2 13,-5 7 0,-9-2-221,-5 2 0,-8 2 229,-1-1 1,-7-1-391,2-4 1,2-2 152,3-3 0,3 2 239,1-7 0,6-6 0,2-6 0</inkml:trace>
  <inkml:trace contextRef="#ctx0" brushRef="#br0">6086 11245 11884,'-19'-8'-770,"0"4"0,-2 2 33,2 2 0,2 2 493,-7 2 0,0 11 353,-4 8 0,4 6-46,1 4 1,5 3 231,-1 7 0,5 7 90,5 7 1,2 6-552,7 8 0,7 1 256,2-1 1,10-2-99,5-3 0,3-9-153,1-9 0,0-15 167,1-5 0,6-15-214,3-4 1,-2-13 107,2-11 1,0-7 36,4-11 0,-1 2 65,-3-7 0,-3 0 1,-6-5 1,-7 0-13,-3 1 0,-10-2-78,-4-4 0,-4-2-188,-1-7 1,0 6 31,0 4 1,-4 6-226,-1 8 0,-6 1 129,1 13 0,-2 6-254,-2 9 593,-1 8 0,7 4 0,2 7 0</inkml:trace>
  <inkml:trace contextRef="#ctx0" brushRef="#br0">6398 11814 8352,'-14'0'-90,"0"0"91,0 0 1,6 1 58,3 4 1,-1 3 201,1 6 0,0 0-243,5 1 0,0 5 8,0 4 1,2 3-30,3 1 0,3 1 108,6-1 0,0 2-24,0 3 0,7 2-6,2 3 1,4 3-144,2-3 0,-1-2 23,1 2 1,-1-2 121,0 2 1,6 2-142,-1-7 1,8 5 178,2-5 0,6 0-125,7-4 1,6-1 103,0 1 0,-1-1 16,-4 0 1,-5-4-18,0 0 0,2-8 18,8-2 0,9-6 87,9-8 0,-1 0-82,2 0 1,-2-7-13,-39 3 1,0-1 0,2-1 0,0-1-63,-2 1 1,1-2 0,3-1 0,0-1-163,1 1 0,0-1 1,-2-2-1,-2 1 162,35-8 1,-10-5-4,-4 5 0,-9-5-140,0 5 0,-8-4 193,3 4 1,-9-2-219,-1 2 1,-6 2 82,1-7 1,-8 2-89,-1-2 0,-8-1-314,-2 6 0,-1-5 205,-9 5 0,1-4-313,-5 4 1,0 0-113,0 5 0,-1-2 664,-4-3 0,-9 3 0,-9-5 0</inkml:trace>
  <inkml:trace contextRef="#ctx0" brushRef="#br0">8702 12112 8282,'14'0'0,"2"-1"0,3-4 0,3 2-425,6-7 1,-4 6 94,0-6 0,-1 7 742,6-2 1,-2-1-100,-4 1 1,3 1 33,-7 4 0,-1-5-136,-3 0 0,-6 0-50,1 5 0,-7 7-6,2 2 0,-4 10 191,-1 5 1,-1 6-107,-4 8 1,-9 6-73,-10 13 1,-5 4-1138,-4 1 954,3 0-466,-4 1 0,5-10 481,1 4 0,6-3 0,1 3 0</inkml:trace>
  <inkml:trace contextRef="#ctx0" brushRef="#br0">7180 11131 8517,'-23'0'-769,"-1"0"1,5 7 383,-5 2 1,5 5 512,-4 5 0,4-1-62,-5 5 0,0 1 1,-4 5 0,1-1 46,3 0 1,-1 1 133,6-1 1,5 6-106,4-1 0,7 14 4,-1 5 0,4 5-61,4 9 0,9 1 50,6 4 0,1 0-456,-1 0 1,5-1 367,9-4 0,-3-11-192,3-12 0,2-5 185,-2-15 1,7-2-121,-2-21 1,-2-11 115,2-18 0,2-12-37,7-11 1,-3-3-156,4-2 0,-11-5 165,-3 1 1,-6-9 26,-4-1 1,-10 2-32,-9-2 0,-4 8 3,-1 10 0,-6 1 151,-4 10 0,-4 2-156,-5 12 1,-1 6 228,-4 3 1,-3 3-483,4 2 1,2 4-65,2 1 1,5 4-22,4-5 0,2 7 165,4-1 1,2 0-133,-3 0 302,10 2 0,3-4 0,6 6 0</inkml:trace>
  <inkml:trace contextRef="#ctx0" brushRef="#br0">7451 11416 8517,'1'-14'-85,"4"-1"0,-2 0-25,6-4 1,6 1-24,4-5 0,8-3 202,1-7 0,2 1-189,8-5 0,0-3 67,4-7 0,6-4-433,-1-6 1,10 0 537,-27 29 0,2 0 1,2-1-1,3 2-4,5 1 0,1 0 1,0 1-1,-1 0-11,1 1 0,0 0 0,-3 2 0,-1 0-8,-2-2 0,2 1 0,1 2 0,2 2-4,2 0 1,2 0-1,0 1 1,1 0 7,5-1 1,0 0 0,-5 2-1,-1 1-60,-3 4 1,0 0-1,0-1 1,1 1 23,-2 2 0,1 1 0,4-1 0,2 1-9,3 1 0,1 2 0,-2-1 0,-1-1 16,-5 1 1,0 0 0,-2 3 0,1 0-12,-4 2 0,0 0 0,41 0-15,-36 2 0,0 0 1,35 0-14,-4 0 0,-10 3 62,-4 7 1,-14 7 6,-6 16 0,-13 5 249,-1 10 1,-11 4-29,-2 9 0,-3-7-19,-7 3 1,4-3-135,-4 2 0,5-5 1,-6-4 1,3-9-81,-3-5 1,0-4-425,5-5-417,-6-10 981,4-8 1,-7-8-860,0-2 1,0-6 756,0-9 1,-7-3 0,-1-6 0</inkml:trace>
  <inkml:trace contextRef="#ctx0" brushRef="#br0">10223 10748 8517,'-8'20'-814,"-5"-2"570,4 5 0,3 2 859,1 9 0,3 0-12,2 4 0,2 5-269,3 0 1,3-5-152,6 4 1,5-9-174,0 1 0,1-6 219,-1-4 0,-1-4-13,5-6 0,-1-4 272,2-1 1,1-5-114,-6 0 0,7-8 50,-3-6 0,-1-9-274,2-5 1,1-15-340,9-8 1,3-15-36,-13 27 0,0-1 1,1-1-1,0 0-1839,4-6 1,-1 0 2061,1 0 0,-1-2 0,3-6 0,0-1 0,1 1 0,1-1 0,1 1 0,1 0 0</inkml:trace>
  <inkml:trace contextRef="#ctx0" brushRef="#br0">13607 11928 10471,'0'-15'-609,"0"1"1,0 5-787,0-1 1279,0 7 1129,0-3-787,-7 6 0,6 6-28,-4 4 1,4 7 15,1 2 0,0 6-188,0-1 0,0-2 95,0 2 0,0-1-1,0 6 1,4 1-147,1 3 0,6-3-38,-1 3 1,4-3 101,5-1 1,-3-3 25,3-2 0,1 1-2,-1-6 0,6-1-25,-1-9 0,4 2 17,6-6 1,-3 0 31,7-5 0,8 0-1,11 0 0,8-7-8,10-2 0,0-4-233,-35 6 1,0 0 0,34-7 170,2 0 0,3 4-223,-39 5 1,1 1-1,3 2 1,0 1 232,1-2 0,0 1 0,2 1 1,0 0-67,-5 1 0,1 0 0,2 0 0,0 0 41,-2 0 0,-1 0 0,4 0 1,0 0-7,3 0 1,1 0 0,2 0 0,-1 0-7,-1 0 1,0 0 0,3-2-1,1-1-2,-4 1 0,0 0 0,7-3 1,1 0-7,1 3 0,0 0 0,-2-3 0,-1 0 1,-2 3 0,1-1 0,-1-2 0,1-1-245,-1 1 0,1 1 0,2 0 0,1 0 288,-1-1 1,0 0-1,-2 1 1,-1-1 51,-7-2 0,0 0 0,2 1 1,0 1-201,-1-2 0,-1-1 0,1 3 0,0-1 261,0-3 1,-1-1-1,-4 2 1,-2 1 93,30-8 0,-12 1 30,-12 0 0,-6 0 249,-8 0 0,-6-5-317,-13 0 0,-6-8 574,-3-2 0,-10-2-614,-4-12 1,-9 0-391,-1-13 1,0-8-112,11 25 1,2-2 0,2 1-1,0-1 348,1-3 0,1-2 0,3 0 0,2 1 0,-1 0 0,0 0 0,1 0 0,-1 0 0</inkml:trace>
  <inkml:trace contextRef="#ctx0" brushRef="#br0">18953 11572 10991,'14'-8'725,"0"4"0,2-3-301,3 2-247,-3-6 1,12 8 71,1-6 0,1 4-30,7-4 1,0-1-31,1-4 0,3 0-126,-3-1 0,3 0-46,1-4 1,9-2 32,6-3 1,12-7-219,-29 17 1,1-1-1,1-3 1,0-1 232,0 0 0,1 0 0,-3-2 0,1 1 4,-1-2 0,0 1 1,1-1-1,0 0-9,4-2 0,0 0 1,-1 2-1,-1 0-4,2-2 1,0 1 0,-4 3 0,-1 0-47,-2 1 0,0 0 0,26-8-83,-7-1 0,-1 4-10,-9 1 1,0 2-16,-4 7 0,-2 0-56,-3-1 1,-3 7 114,-7 4 0,-1-3-159,-3 3 0,-4-6-189,-6 5 573,1 1-703,-1-3 0,-6 4 188,-3-6-1177,2 6 710,-5-10 73,4 11 0,-6-5 723,0 2 0,-6 3 0,-2-4 0</inkml:trace>
  <inkml:trace contextRef="#ctx0" brushRef="#br0">20915 10506 8095,'0'-14'0,"1"4"81,4 1 1,3 4 168,6-4 1,0 5 749,1 0 0,0 2-332,4 2 1,3 0-187,7 0 1,-1 0-83,1 0 0,-1 0 143,1 0 1,-1 5-188,1 0 0,-1 4 20,0-4 0,-4 6-110,0-2 0,-7-1-15,2 2 0,-3-2-176,-2 1-119,0 4 236,-6-5 0,-1 6-37,-7 0-147,-7 7-94,-13 1 0,-10 17-258,-13 4 0,-7 17 44,22-28 0,-1 2 0,-5 6 0,-2 2-2169,-3 5 0,-2 1 2469,-7 1 0,-1 0 0,4 4 0,-1 0 0,-6 1 0,-1 1 0</inkml:trace>
  <inkml:trace contextRef="#ctx0" brushRef="#br0">22607 8971 8216,'0'14'5,"0"0"-71,0 0 156,0 0 1,6 1 209,3-1 1,4 0-246,1 0 0,7-6-194,3-3 1,2-3-271,3-2 1,4-12 122,0-2 0,5-9-93,-5-1 1,-1-3 79,-8-1 0,-4 5 176,-6 4 1,-1 8 195,-4 2-73,-2 6 0,-9-2 151,-3 10 0,-7 7 128,-7 7 0,-6 11 504,1-1-443,-9 2-140,3-2 0,-11 1 53,3 3 0,-3-1-155,-2 6 1,2-7 9,3 2 1,5-4 9,9-6 0,4-2-168,5-7 62,7-6-35,2-2 0,9-7 28,7-4 53,6-3-23,18-6 0,3 0-42,5 0 0,3-1-22,2 1 1,-3-5-144,4 0 1,-6-1 20,-4 1 0,-5 3-166,-9-3 1,-3 3 22,-7 2 1,-5 4-469,1 1 762,-7 0 0,-3-6 0,-8 1 0</inkml:trace>
  <inkml:trace contextRef="#ctx0" brushRef="#br0">22735 8843 8213,'14'0'-679,"0"0"0,-1 1 661,-4 4 1,4 9 858,-4 10 1,-2 3-504,-3 1 0,-2 2-5,-2 3 0,-5 4-244,0 5 1,-6 3-171,2 2 0,-2-3-420,1 4 279,-2-11 162,10-2 0,-9-8-335,6-3 241,1-4-75,4-6 1,1-6-185,4-3 0,3-14 141,6-6 0,0-10-36,0-3 0,1-1 278,-1-4 0,0-2-38,0 2 1,-1 6 311,-4 8-259,4 4 961,-11 7-618,4 1 1,-8 15 79,-2 6 0,-4 2-242,-6 8 0,-2-5-107,-3 5 0,-3-1 45,-7 6 1,-1-1-209,-3 1 0,3-3 11,-3-2 0,4 1 8,6-6-156,2 0 88,7-4 116,6-8 0,8 0 29,10-7 0,9-2 4,4-3 0,4-2-51,2-8 0,1 1-78,3 0 0,-2 0 91,7-1 0,-6 1 40,1 0 0,-9 1-7,-5 4 0,-4 3 89,0 6 131,-7 0 1,-2 1-121,-6 4 1,-3 4 186,-7 10 0,1 2-134,-10 3 1,-2 2 72,2-2 0,-6 3-146,1 1 1,-4 1 56,-5-1 0,1 1-234,-6-1 1,7-4-63,-3 0 1,4-2-225,2 1 0,6-2-344,3-7-379,-3 0 583,6 1 532,-5-8 0,14 0 0,0-7 0</inkml:trace>
  <inkml:trace contextRef="#ctx0" brushRef="#br0">22791 9625 8162,'-7'6'-640,"0"-5"799,7 6 157,0-1 250,7-4 1,0 9-68,8-7 1,-1 3-191,0-3 0,5-2-138,0 3 1,2-4-185,-2-1 1,-4 5-17,4 0 0,2 0-463,-2-5 492,0 0 0,-5 0 0,0 0 0</inkml:trace>
  <inkml:trace contextRef="#ctx0" brushRef="#br0">23246 9013 7774,'8'21'94,"-1"-4"-74,-7 7 1,0 0-3,0 4 1,0 0-1,0 1 0,1-7 24,4-3-6,-3-3 1,4-8-17,-6-2 1,5-17 511,-1-3 0,3-8 105,-3 3 1,3-5-2432,2 5 1794,4-6 0,-5 9-236,6-3 1,-5 5-733,1 4 761,-1 4 0,6 6 508,-1 0 89,0 0 264,0 0-195,0 6 0,-1 2-198,-3 6 1,1-4-54,-7-1 1,1 1-364,-5 4 103,0 0-35,-6 0 1,-4 5-20,-9 0 0,-4 11-117,-10-1 0,-4 2-227,-5-2 1,-1-1 194,0 1 1,7-1 65,3 0 1,9-4 329,5 0 0,5-11-105,4 1 0,-1-8 77,7 4 0,5-9-49,9-1 0,4-6-22,5-8 1,9-7-22,10-3 1,8-7-146,1-2 0,2-1 149,-1 6 0,-9 4-31,4 1 0,-10 5-133,0-1 0,-4 8 82,-6 2 0,-7 6 368,-6-2 1,-7 11-21,2 8 1,-10 4-29,-5 10 0,-9-1-37,-4 11 0,-6 0 61,-4 4 0,1 1-95,-5 0 1,-1-1-261,-5 1 0,0 0-246,1-1 0,7-7 186,6-6 0,4-7-916,11-8 542,-3-6 246,9-2 0,0-14 256,3-6 0,-3-19 0,0-11 0</inkml:trace>
  <inkml:trace contextRef="#ctx0" brushRef="#br0">23218 9312 8135,'22'0'0,"-3"0"0,-3 8 141,-2 6 0,-4 0 263,-1 5 0,-6 2-115,2-2 0,-3 1 218,-2-1-684,0-3 1,0 4 70,0-5-454,0-8 278,0 0 171,6-7 111,2 0 0,6-7 0,0 0 0</inkml:trace>
  <inkml:trace contextRef="#ctx0" brushRef="#br0">23630 9141 8135,'7'21'-72,"-6"-6"-31,4 4 1,-3 2 329,-2-2 1,0 5 507,0-5 0,0 4-595,0-4 0,0 0 20,0-5 0,-5 1-600,0-1 0,0-5-521,5 1 641,0-7 1,7-9-1,1-10 1</inkml:trace>
  <inkml:trace contextRef="#ctx0" brushRef="#br0">23716 8885 8122,'14'0'0,"-5"0"237,1 0 178,-1 7 0,6 2-111,-1 10 1,-5 3-52,1 7 1,-7 1-4,2 3 0,-2 5 4,1 9 0,-2 8-65,3 7-1123,-4 6 1009,-1-10 1,0 5-84,0-6 0,-1-6 130,-4-4 1,3-4-138,-2-5 0,1-8 276,-2-6 1,2-9-98,-7 0 0,1-3 136,-5-7-163,-1 0 328,-5-5 0,2 0-867,-5 0 0,4 0-183,-5 0 0,2-7-1401,-2-2 1986,-3-10 0,5-3 0,-6-7 0</inkml:trace>
  <inkml:trace contextRef="#ctx0" brushRef="#br0">24825 8999 8044,'-7'-9'0,"-2"-1"0,-4 2 0,-1-1 0,4-2 0,1 6 0,-5 0 367,-5 5 1,0 2-37,5 2 0,-1 11-55,1 8 0,-5 11-16,0 3 0,0 8-30,5 7 1,0 0-76,0 10 0,6-9-86,3-1 1,3-11-239,2 2 0,12-11-353,2-4 1,9-7-288,1-12 0,3-3 388,1-6 1,6-6-639,-1-3 1059,-6-4 0,0-14 0,-5-3 0</inkml:trace>
  <inkml:trace contextRef="#ctx0" brushRef="#br0">24953 9170 8044,'0'-10'0,"0"1"-78,0 5 1,-7 0 312,-2 8 0,1 6 355,-2 9 1,1 5-271,-5 9 1,-1-3-110,1 3 0,6-5-288,4-4 134,2 3-223,2-11 0,6-2-129,4-9 0,7-10-192,2-5 1,2-4 79,-2-5 1,1-3-255,4-6 1,1-5 365,-6-1 0,0 6 295,-5 4 0,-4 7-75,-1-2 1,-6 8 185,2 1-51,-3 7 0,-2 5 218,0 12 1,-5 7 429,0 7 0,-4 5-285,4 0 0,0 1 61,5-6 0,0-4-358,0-1 0,2-7-373,3-2 0,4-6-459,10-8 0,-2 0 136,7 0 570,-6-6 0,8-8 0,-4-8 0</inkml:trace>
  <inkml:trace contextRef="#ctx0" brushRef="#br0">25123 9170 8044,'2'12'30,"3"-2"1,4-4 143,10-6 1,1-2 214,4-2 0,8-4-318,-4-6 1,9-1 69,-4 1 0,5-2-268,-5-3 1,-2 5-173,-7 0 0,1 0-198,-6 4 1,-1 2 176,-9-1 320,-2 6 0,-1-10 0,2 5 0</inkml:trace>
  <inkml:trace contextRef="#ctx0" brushRef="#br0">25379 8956 8044,'0'16'574,"0"3"1,0 3 47,0 7 1,-1 5-300,-4 4 0,-3 3-294,-6 2 1,1-5 105,4 0 0,-2-7-127,6 3 1,0-6-875,5-4 1,0-4 247,0-6 618,6 1 0,9-7 0,7-2 0</inkml:trace>
  <inkml:trace contextRef="#ctx0" brushRef="#br0">25436 9326 8032,'9'0'425,"1"0"0,-5 0-204,4 0 0,1 0-104,4 0 0,-5 0 66,1 0 1,4-2-122,5-2 1,0-4-245,-5-6 1,2-1 130,3 1 1,-5 0-283,0 0 0,1-5 35,-6 0 1,-3 0-142,-1 5 1,-5 4 189,-5 1 1,-4-1 103,-10-4 1,2 6 78,-7 3 1,6 4 139,0 1 1,-3 1 392,2 4 0,0 3-238,5 6 0,4 5 377,1 0 0,6 6-216,-2-1 1,3-2-144,2 2 0,0-2-89,0 2 0,7-4-137,2-6 1,5 1-152,5-1 1,4-6-564,5-4 1,7-2-249,3-2 0,7-6 61,3-4 880,6-2 0,-10-9 0,5-1 0</inkml:trace>
  <inkml:trace contextRef="#ctx0" brushRef="#br0">26033 9127 8032,'0'-24'6,"0"1"0,-5 5 333,1-1 17,-7 3 0,3 4-106,-7 2 1,1 4 13,0 6 1,-2 6-59,-3 4 0,-3 4-92,-6 5 1,4-2 71,0 7 1,7 0-116,-2 4 1,5-1-241,4-3 1,4-2 112,6-3 0,2-8-410,2 3 1,6-9 184,9 0 0,-2-5 8,7-5 1,-2-3-47,2-6 1,2-5-139,-2 0 1,3-5 120,1 5 1,-5 0 53,-4 5 1,-4 6 318,0 3 0,-3 5-100,-2 5 1,-4 9 193,-6 10 0,-2 11 208,-2 7 0,-4 6 393,-6 4 1,-2 3-273,-3-3 0,3 4-11,-3 0 0,-3 1-54,-2 0 1,2-5-139,-2 0 0,7-14-157,-2-4 1,3-8 416,2-11-728,0-4 0,1-15-9,4-5 0,-2-8-145,6-17 0,0-2-153,5-7 1,0-1-1303,0-3 1820,0 3 0,5-7 0,0 4 0,-2-5 0,-2-4 0</inkml:trace>
  <inkml:trace contextRef="#ctx0" brushRef="#br0">26218 9127 8032,'9'0'0,"1"0"0,-7 2 67,2 2 1,-10 10-84,-4 10 1,-4 3 485,-1 1 0,-2 2-118,-3 4 1,5-4 43,0 3 1,1-5-289,8-4 1,0-4-2,5-5 0,5-1-505,0 0 0,6-6 237,-2-3 0,4-4-260,1-1 1,1-6 187,-1-3 1,2-10-130,2-5 1,-3-3-1,-1-1 1,-1-6-124,-9 1 0,1-1 476,-5 0 1,-2 4 1,-2-3 1,-4 9 107,-6 6 0,-1 3 332,1 6 1,0 3 17,0 6 0,4 0-157,1 0 0,6 7 197,-2 8 0,3-1-286,2 5 1,2-3-299,3-2 1,3-5-39,6 1 0,6-7-356,4 2 1,3-5 143,1-5 1,5-3-164,1-6 0,-1 0 203,-5-1 1,-1 1 250,-3 0 1,1 1 25,-6 4 0,-5 3 239,-4 6 232,-7 0 1,2 11-64,-10 3 0,-3 9 237,-6 1 0,0 6-186,-1-1 0,3 5-74,2-10 1,4 4-261,6-9 0,0 0 114,0-4 0,0-6-588,0 1 1,1-7 25,4 1 0,2-8-165,2-6 0,4-7 128,-4-2 1,4-11-248,1 1 1,-1-7 188,-4 3 0,2-7 444,-6 3 0,4-4 0,-4-2 0,1 2 0,-1 3 0,1-3 0,4 3 0,3 3 30,-4 2 1,4 9 86,1 5 0,0 4 250,0 0 1,1 7 384,-1 4 0,-5 4-256,1 4 0,-7 4-61,2 7 1,-4 0-356,-1 4 1,0-1-22,0 5 0,-6-4-134,-4 5 1,-1-2 18,2 2 0,-4 1-289,4-6 0,-2 5 28,1-5 0,-1 0-553,6-5 260,1 0-66,4 0 493,0-6 1,1-1 48,4-7 0,3-2 85,6-3 1,-4 4 37,-1-4 0,1 3 232,4 2 1,-5 0 55,1 0 1,-7 2 241,2 3 1,-4 4-70,-1 10 1,-1-2-166,-4 7 1,-3 0 234,-6 4 0,1-6-121,4-3 0,-2 2-523,6-2 1,0-5-279,5-5 0,2-4-385,2 5 1,4-7 387,7 2 0,4-5-568,-1-5 967,8-3 0,2-6 0,9 0 0</inkml:trace>
  <inkml:trace contextRef="#ctx0" brushRef="#br0">27213 8999 8007,'10'-19'0,"-1"0"0,-6 5 14,2 4 0,-5 7 18,-5-2 0,1 4 408,-11 1 0,3 6-120,-12 4 0,-1 9-184,-8 4 0,3 4 94,-4 2 0,9 5-6,1 4 0,7 3-109,-2 2 0,5-5-80,4 0 0,4-8-647,6-2 0,6-1 359,4-8 0,4-6-199,5-9 0,3-4-916,7-4 1368,-1-4 0,0-19 0,1-3 0</inkml:trace>
  <inkml:trace contextRef="#ctx0" brushRef="#br0">27313 9042 9117,'-7'14'1093,"0"6"-785,-8 4 0,1 1-142,0-1 1,0 1-144,-1-6 0,8 0-517,2-5-293,3 1 421,2-7 240,7-2 1,0-8-541,8-2 1,-1-4 252,0-7 0,0-3-27,1-1 0,3 0 331,1 4 0,0 1 109,-4 0 0,-3 4 13,-2 1-33,2 6 0,-10-2 721,3 10 1,-4 3-365,-1 6 0,0 2 376,0 3 0,-1-4-242,-4 4 1,3-3 181,-2-2-553,2 1-407,2-7 0,6-2 29,4-6 1,2-11-316,3-3 0,4-10-37,0 0 1,4-7 72,-4-3 0,5 0-22,-5 1 579,6 3-135,-9-12 0,11 6 0,-5-7 0</inkml:trace>
  <inkml:trace contextRef="#ctx0" brushRef="#br0">27825 8601 7988,'4'-10'0,"1"1"625,0 6 0,-5 3-152,0 9 1,0 10-37,0 5 1,-7 8-142,-2 1 0,-4 11 98,-1-1 0,0 2 12,0-2 1,-1 6 207,1 3 1,6 2-798,4-2 0,5 0 197,9-9 1,5-1-1542,14-13 1,12-5 1526,6-15 0,20-3 0,5-6 0</inkml:trace>
  <inkml:trace contextRef="#ctx0" brushRef="#br0">22493 10094 7989,'16'4'540,"3"1"0,3 0-168,6-5 1,7 0-321,3 0-32,3-6 0,-3-2 131,0-7 1,-11 6-183,1-1 0,-4 7-188,-1-1 0,-2 2 138,-7 2 0,-6 2-22,-3 2 1,-7 11-51,-7 8 1,-7 6-64,-12 4 1,-7-2 141,-3 7 0,-3-1-90,-2 1 0,2 1 115,3-6 1,5-4 4,9-6 0,4-5 105,6 1 0,6-8-168,3-2 171,3-6 1,10 2-27,6-10 0,9-7-16,10-7 1,0-6-142,10 1 1,-4-8-196,8-1 1,-2 0 133,-3 4 0,-7 3-108,-6 2 0,-7 3-187,-8 7 475,-6-6 0,-8 4 0,-14-5 0,-9 7 0</inkml:trace>
  <inkml:trace contextRef="#ctx0" brushRef="#br0">22863 10108 8001,'-21'0'-61,"-3"0"0,4 0-44,1 0 274,3 6 1,8 8 56,3 10 1,4 0 120,1 4 1,0-1-72,0 11 1,5 0-260,-1 5 1,1-1 8,-5 1 0,-6-1-163,-4 1 1,-4 0 181,-5-1 0,3-5-82,-3-4 0,4-9-14,0-5 0,1-5-523,0-5 172,6-2 1,-3-14 147,6-2 1,0-10-103,5-5 0,7-7 126,2-3 0,9 3 122,1 7 1,6-1 2,-1 6 0,-4 0 17,-1 5 30,-3 6 1,-4 5 177,-2 12 1,-5 2 129,-10 13 0,-5 1-108,-8 8 1,-3-3 282,-3 4 1,-1 0-127,6-1 0,0 1-14,5-6 1,4-4-153,1-1 0,6-5-18,-2 1 1,5-10-70,5-4 0,9-3-284,10-2 1,3-7-160,1-2 1,0 1 197,1-2 1,-1 2-81,1-1 0,-2 3 141,-4 6 1,3 1 54,-8 4 1,-3 4 67,-6 10 1,-6 4 255,2 5 0,-10 0-53,-4 1 1,-4-2 188,-1-4 0,0-2 66,0-7 1,-5-1-141,0-4 0,-2-4-344,2-10 0,3-4 46,-3-10 0,4-3-121,0-7 1,6-4-43,-1 0 0,7-7-256,-1 3 1,2-5 113,2 0 1,0-6-137,0 1 1,6-7 131,4 2 1,9-3 65,4-2 1,6 7 285,4 2 0,3 5 75,7 6 0,-5 2 22,0 6 0,-2 7 53,2 3 1,-8 5 200,-6 5 0,-12 4-159,3 10 1,-11 4 45,1 10 0,-10 3-222,-4 7 1,-10 1 76,-5 3 0,-3 3-11,-1 7 1,4-7-164,1-3 0,0-3-143,0-1 0,2-7-97,7-3-148,0-10 240,6 4 1,3-13-92,10 0 1,8-6 43,5-9 0,8 6 120,-3-1 1,0 7 86,0-1 0,-1 2-32,2 2 1,1 0 159,-6 0 0,0 8-18,-5 6 1,-6 2 160,-3 8 0,-3-1-103,-2 6 1,-7 1 44,-2 3 0,-5-8-114,-5 4 1,3-4-3,-3 3 0,-2-1-78,2-3 0,-4-4-9,4-5 1,-5-6-170,5 1 0,0-9 7,5-1 1,6-6-173,3-8 1,4-2 79,1-3-73,6 3 244,2-11 1,11 13 183,0 0 0,6 4-80,-1 6 1,3 2 73,1-3 1,1 8 5,-1 2 1,0 5 115,1-6 0,-5 6-216,-1-5 1,1 4 9,4-4 1,-4-1-122,0-4 0,-7 0-452,2 0 573,-3-6 0,5-2 0,1-6 0</inkml:trace>
  <inkml:trace contextRef="#ctx0" brushRef="#br0">23488 10037 8001,'8'0'267,"-3"3"152,-10 6 1,0 7-236,-9 13 1,3-1-181,-8 1 0,-1 4-134,1 0 0,0-2-402,4-7 0,3 1 171,2-6 1,2-1-1,4-9-342,2 4 703,-4-12 0,-1-1 0,0-7 0</inkml:trace>
  <inkml:trace contextRef="#ctx0" brushRef="#br0">23318 10293 8001,'14'0'-46,"-5"6"178,1 3 0,-6 9 163,6 1 0,-7 5-223,2-6 1,-2 6-269,2-5 0,-4 5 47,4-5-340,-3 0 339,-2-5-179,-7-6-146,6-2-29,-12-6 203,12-6 261,-12-2 320,11 0-71,-4 2 58,6 6 0,5 6-95,-1 4 0,8 1 76,-3-2 0,8 2-126,2-6 1,5 1 6,-5-1 1,5-4-258,-5 4 1,1-3 33,-1-2 1,-8 0 135,3 0 80,-3 0-88,-3 0 1,-1 8 92,-7 6 0,0 5 237,0 5 1,-2 1-10,-3-6 0,2 4-159,-6-4 1,4 5-86,-4-5 0,5 0-122,0-5 1,0-4-508,0-1 210,2-6 42,-4 10 0,-1-10-45,-2 7 0,-4-6-170,-1 6 0,-6-5 115,-4 4 0,-3 1 97,-1 4 0,-1 0 255,1 0 0,-1-1 220,1-4 0,6-2 677,3-7-666,9 0 1,4-4 105,6-5 0,17-5-107,7-10 1,14-4 96,5-1 0,1-1-788,8-8 0,-1 7 93,1-2 1,3 3 381,-3 1 0,-1-4 0,1 0 0,2 1 0,1 2 0</inkml:trace>
  <inkml:trace contextRef="#ctx0" brushRef="#br0">24597 10421 7885,'0'14'0,"-5"6"138,1 4 0,-1 3 287,5 1 0,-5 7 50,0 3-301,1 3 1,-3-3-16,-2 0 0,1-6-119,-1 1 1,1-5-40,-2-4 1,2-8 199,4-7-315,2-6 0,-9 2 104,6-10 1,0-4-192,5-10 1,0-3-97,0-7 1,2-5-234,3-4 0,7-5 155,7-4 0,11-2-152,-1-4 0,7 5 272,-3 5 1,5 3 254,-5 7 0,1 3 211,-6 16 1,-6-2-202,-3 11 0,-5 9 262,-4 10 0,-4 8 142,-6 11 0,-2 3 276,-2 7 0,1 0-268,-7-1 1,1 1 8,-6 0 0,3-5-308,2-1 0,-1-7-310,6-1 1,1-7-1583,4-8 1198,0 0 1,1-6-380,4-3 950,3-10 0,6-9 0,0-8 0</inkml:trace>
  <inkml:trace contextRef="#ctx0" brushRef="#br0">24853 10620 7885,'8'1'0,"-3"4"0,-2-3-37,2 2 45,-4 4 174,5-6 42,-6 10-192,0-10-19,0 4-181,0-6 207,0-6 1,0 3-675,0-7 336,0 7 0,0-5-512,0 4 811,7 2 0,1-11 0,6 5 0</inkml:trace>
  <inkml:trace contextRef="#ctx0" brushRef="#br0">24938 10350 7905,'-8'1'-395,"4"4"0,2 4 826,2 10 0,-5 3-143,1 7 0,-3-1 105,3 1 0,2 1-117,-3 3 1,4-3-61,1 3 1,0-3-166,0-1 0,0-7 126,0-3 1,1-4-323,4 0 0,-2-7-3,7-4 1,1-5 21,8-9 0,-4-1-86,4-13 0,4-1-185,0-8 0,-1-2 33,2-3 1,-5 2 70,5 3 1,-5 1-21,4-6 0,-10 13 120,1 1 1,-7 7 279,2 3 187,-6 6 187,-9 27 0,-2 0-81,-6 19 0,0-7 195,4-2 0,4 4-220,1 0 0,-1-5-109,1-4 1,0-6-495,5 1 1,2-4-90,3 0 1,-2-8-343,6-2 0,1-3 229,4-2 0,0-2 450,0-3 0,0-9 0,1-8 0</inkml:trace>
  <inkml:trace contextRef="#ctx0" brushRef="#br0">25351 10350 7905,'8'6'0,"-2"-3"0,-6 7 0,0 4 206,0 5 1,0 6 345,0-1 0,0 3-114,0 1 1,-2 0-51,-2 1 1,-6-1-118,-9 1 0,3-1-132,-3 1 1,0-3-138,5-2 1,-3-3 21,7-7-327,4 0-431,0-6 0,7-8 344,4-10 1,3-10-431,6-9 1,0-5 293,1-9 1,4-1 172,0-4 0,4 4 353,-4-3 0,0 9 0,-5 5 0,1 9 0,-1 5 0,0 5 0,0 4 384,0 4 1,-1 12-175,-3 4 0,-4 9 644,-6 5 1,0 2-345,0 3 1,-2 1-89,-2 3 0,0-5-187,-5 1 0,4-2-176,-4-8 0,1 4-40,-2-4 1,-1 0-296,7-4 0,-1-6-329,5 0-124,0-5 1,0 0-49,0-8 1,1-9 273,4-6 1,3-1 502,6 1 0,0 3-106,1-3 1,-1 8 105,0 1 0,0 7 74,1-2 1,3 5 93,1 5 1,0 3 409,-4 6 1,0-1-247,4-4 1,-3 2 116,3-6 1,-3 0-100,-2-5 1,2 0-316,3 0 1,-2-6 20,7-4 0,-5-9-145,5-5 1,-2-2-59,1-3 1,1 1-244,-10-1 1,4-4-135,-9 0 0,-2 1 192,-3 9 1,-2 1 29,-2 3 0,-7 9 178,-2 1 0,-10 5 129,-5 4 1,-2 13 84,-3 6 1,1 8 451,-1 6 1,1 8-151,-1 7 1,6-1 281,-1-4 1,13-6-244,1 1 0,3-8-79,2-1 1,6-4-545,9-11 0,9 2 29,4-11 1,9 0-106,1-5 1,7-7-115,-2-2 1,-4-4-1149,0-1 1530,2 0 0,-6-7 0,5-1 0</inkml:trace>
  <inkml:trace contextRef="#ctx0" brushRef="#br0">26019 10307 7396,'8'16'640,"-3"3"0,-4 3-306,-1 6 1,0 5 39,0 1 0,-1 3-201,-4-3 1,2 4 43,-7-5 0,7-2-88,-2-7 0,2 1 5,-2-6-457,4 0 544,-6-11-152,7-2 1,0-12-38,0-3 1,5-10-230,0-5 0,6-3-388,-2-1 0,4-1 306,1 1 0,1-5-59,-1-1 0,-5 1 86,1 5 1,-1-1 251,5 1 0,1-7 0,-1-1 0</inkml:trace>
  <inkml:trace contextRef="#ctx0" brushRef="#br0">26246 10051 7905,'0'14'-148,"5"5"10,0 0 0,1 0 323,-1-5 0,-3 5 423,2 0 1,-2 5-387,-2-5 0,-2 5-82,-2-5 1,-4 1-139,-7-1 1,3-3-137,2 3-357,-2-3 64,10-2-526,-4 0 406,6-6 236,6-8 1,2-6 264,6-4 0,0-1-157,1 6 1,-1 1 745,0 4-238,0 0 0,-4 6 194,-1 3 0,-7 9-123,-2 1 0,-7 6 220,-7-1 1,0 7-230,0 2 1,0-1 42,-1-8 1,6 3-383,-1-4 0,7-2 299,-1-2-916,2-3 1,8-4 344,4-2 1,9-6 140,4-8 0,4-6-533,2-9 0,-1 2 636,1-7 0,5 0 0,3-4 0</inkml:trace>
  <inkml:trace contextRef="#ctx0" brushRef="#br0">26687 10293 7905,'8'-22'0,"-2"1"119,-6 7 294,0 6-241,0 2 0,-8 7-43,-6 4 0,-2 4 174,-7 10 1,-1 5-4,-4 9 0,-1 4 131,1 5 0,6 2-171,3 4 0,3-4-219,2 3 1,4-4-220,1-5 0,6-3-379,-2-7 0,10-7 364,4-7 1,8-6-157,2-8 1,7-2-220,-3-2 1,3-9 165,-3-6 0,4-8-167,-3-1 1,1-2 568,-1-8 0,-2 0 0,-3-5 0,-2 5 0,7 0 0,-2 7 0,2-2 0,-4 9-32,-5 5 77,-1 3 795,-6 8 0,-2 3-338,-6 10 1,-6 9 264,-4 10 1,-7 5-395,-2 4 1,-5-3-315,5 3 0,0-3 100,5-2 1,1-4-115,4 0 1,3-7-210,6 2-390,0-9 0,1-4-240,4-6 1,3-3 342,6-7 1,0-1-25,0-13 1,5 6 211,0-6 0,5 6 226,-5 0 0,5 2-85,-5 2 1,1 4 111,-1 1 1,-3 5 159,3 0 0,-3 8 341,-2 6 0,-1 7 143,-4 2 0,2 0-267,-6-5 1,1 1-60,-1-1-154,-4 0-242,12-6 1,-5-2-87,6-6 0,0-11-400,1-3 1,-1-14 136,0-1 0,5-9-166,0 0 1,0-3 602,-5-1 0,7-7 0,1-2 0</inkml:trace>
  <inkml:trace contextRef="#ctx0" brushRef="#br0">27370 9966 7902,'14'-15'-415,"0"1"689,-6 6 1,-3 10 438,-10 12 0,-5 7-215,-9 7 0,4 5-140,-4 0 0,-2 7 146,2-2 1,0 9 24,5 5 0,0 5 17,0 5 1,6-1-340,3 1 0,5-2 163,5-13 0,11-5-418,12-9 1,16-14-361,18-5 1,15-11-1177,-30-2 0,1-2 1584,4-4 0,0-3 0,0-2 0,-1-2 0,3-2 0,1 0 0,-1 0 0,1-1 0</inkml:trace>
  <inkml:trace contextRef="#ctx0" brushRef="#br1">24242 11046 8310,'-7'-14'67,"-2"0"0,1 1 297,-1 4-241,5-4 1,-4 11 262,4-2-367,2 2-65,-4 8 239,6 2 1,0 13-451,0 3 0,0 2 120,0 3 0,6-5-66,4-1 1,2 1 163,2 4 0,5-6-147,0-3 1,10-4 117,4-6 1,10 2 37,14-6 0,7 0 147,7-5 1,5-2-272,-36 0 1,1-1 0,1 2 0,0-1 284,-3-3 0,2 1 0,6 1 0,1 1-73,1-3 0,1 0 1,2 4-1,1-1 89,-1 0 1,0 0-1,-4 0 1,0 2-108,2 0 1,0 0 0,3-2 0,1-1 14,3 1 0,0-1 0,-1 1 1,-1 0-55,-3 2 1,0 0 0,-1-3 0,0-1-206,1 0 1,1-1 0,0-1 0,1-1 142,3 0 1,0 0 0,-4 0 0,0 0 16,-3 0 1,-1 0 0,1-3 0,0-1 112,-3-1 1,1 0 0,-2 1 0,1 0-96,0 0 0,1-1 0,-5 0 0,0 0 331,0-2 0,0 0 1,34-9-56,-10 4 0,-9-1 128,-6 1 1,-11 2-19,2 7 0,-10-3-82,0 4 0,-9 3-26,-5 1 0,-10 2-208,-4-2-249,-3 3 0,-9-4-397,-2 6 752,-4 0 0,-7-6 0,-2-2 0</inkml:trace>
  <inkml:trace contextRef="#ctx0" brushRef="#br1">24128 9795 8165,'9'0'-456,"1"0"1,-1 5 415,6 0 1,0 6 704,4-2-368,3-3 0,7 7-181,-1-3 1,7-4-267,3-1 1,14-4-22,5-1 1,9 0-97,1 0 1,-1 0 203,5 0 0,-8-6 77,8-4 0,-1-2-299,6-2 1,3-1 303,-37 8 0,1 0 1,-1 2-1,0 1 103,-2-1 1,0 0 0,1 3-1,-1-1-31,0-1 1,0-1-1,2 3 1,0 1 68,7-1 0,2-1 1,-1 0-1,1 0-356,3 0 1,1 1 0,-2-1 0,0 0 261,-4 0 0,1 1 1,6 1-1,2-1-67,4-3 0,-1 0 0,-3 1 0,-1-1 28,3-2 0,-1 0 0,-2 1 0,0 1-81,2-3 0,0 1 0,-1 4 0,0-2 45,1-4 1,0-1 0,-4 4 0,-1 0-7,-2-3 1,0-1 0,-1 1-1,-1 1 76,0-2 1,0 1-1,-3 0 1,1 0 118,0-3 1,-2 0-1,-4 4 1,-1-1 46,-1 0 0,0-1 0,28-7 103,-6-2 0,-9 5 150,0-1 1,-9 3-139,-2 7 1,-2-4 221,-12 4 1,2 0-392,-11 5 0,0 0 246,-4 0 0,-6 0-579,0 0 0,-5 2-237,0 2 0,3 0-933,-3 5 1,1-4 134,-5 4 1195,0 1 0,7-2 0,0-2 0</inkml:trace>
  <inkml:trace contextRef="#ctx0" brushRef="#br0">18441 13221 8126,'-14'-14'0,"1"5"249,4-1 0,-4 7-155,3-2 1,-1 2-302,2-2 0,-4 4 262,4-4 26,-4 3 0,-1 9 69,0 2 1,1 4 12,4 1 1,-4 7-24,3 2 0,-1 10-26,2 5 0,-4 3-198,4 2 196,2 0-88,1-1 0,6-5 20,0-4 0,0-3-4,0-2 1,2-6-133,2-3 0,6-9 69,9-5 1,-2-4-143,7-1 1,4-12 74,6-7 0,0-8-121,0-6 0,-4-4-172,3-5 1,-5-1 65,-4 0 0,-4 2 167,-5 3 0,-1 4 135,0 5 0,-6 7 385,-3 3-341,-4 10 0,-7 4 131,-4 10 1,-2 9 92,-2 9 0,-2 11-15,-3 4 0,5 3-241,-1 1-20,1 1-308,13-7 331,-6 5 0,12-6 0,0 3 0,0-3 0</inkml:trace>
  <inkml:trace contextRef="#ctx0" brushRef="#br0">18412 14060 7021,'-14'6'0,"0"2"0</inkml:trace>
  <inkml:trace contextRef="#ctx0" brushRef="#br0">18384 14273 8034,'-9'0'127,"-1"0"138,7 0 0,-8 2-87,6 3 0,0 3-1,5 6 1,0 0 24,0 0 0,0 7-38,0 2 1,0 6-25,0 4 1,0 3 93,0 7 1,0 4-296,0 1 1,0-1-39,0-4 0,0-5-56,0 0 1,0-12 109,0 3 0,-4-10-313,-1 0 260,0-3-145,5-9-19,0 0 218,0-20 1,2 4-211,2-10 0,4 3 39,7 2 318,5 0-158,2-1 1,7 7 28,-1 4 1,1 2 81,-1 2 1,-6 0-51,-3 0 0,-3 0 55,-2 0 101,0 6 59,-6-4-193,-2 11 356,-6-12-167,-6 12-137,-2-12 1,-12 12-141,-4-3 1,-9-3-103,-5 3 1,-2-1-310,3 6 1,-3-1 141,7 0 329,6-6 0,0 5 0,5-6 0</inkml:trace>
  <inkml:trace contextRef="#ctx0" brushRef="#br0">18398 15496 8034,'-8'-10'305,"4"1"-819,2 6 62,2-10 239,0 12 213,0-6 0,6 1 0,2-2 0</inkml:trace>
  <inkml:trace contextRef="#ctx0" brushRef="#br0">18583 15965 8034,'-13'-6'126,"4"-4"1,-4 2-57,4-1 1,-4-1 33,-1-4 1,-2 5 106,-3-1-161,-3 7 0,-6-3 93,-1 6 1,6 0 177,-1 0 0,2 11-151,-2 3 1,-1 10 143,6-1 1,0 9 62,5 1 1,1 5-93,3-5 1,4 7 47,6-2 1,0-2-99,0 2 1,6-7-64,4 3 0,4-4-88,5-2 1,5-6-219,9-3 1,3-9-49,7-6 1,4-10-206,1-8 0,-1-7-420,-4-7 0,-5-1 56,0 1 751,-7-7 0,10 5 0,-4-4 0</inkml:trace>
  <inkml:trace contextRef="#ctx0" brushRef="#br0">18299 12766 8113,'-22'0'4,"-4"0"-541,7 0 0,-1 8 0,1 5 411,-5 4 0,-3 10 84,-1 2 1,4 1 238,0 7 0,1-3-71,-6 4 1,7 4 169,3 6 0,5 5-88,5-1 1,2 12-248,7 7 1,7 5 144,-3-36 0,1 0 0,4 1 0,1 0 217,14 35 0,7-8-128,2-11 0,7-3-359,-2-12 1,6-2 43,8-12 1,8-12 82,16-7 0,-2-13-49,-33-2 1,-1-3 0,29-13 44,2-11 0,-17-3-2,-6-7 0,-6-11 34,-9-2 0,-1-9 27,-8 3 0,-1-9-25,-8 5 0,0-5 17,-10 9 0,-2 0-217,-7 6 1,-11 2 137,-8 7 0,-4 1-127,-2 13 1,1 7 80,0 12 1,1 6-155,3 8 0,-1 2-51,6 2 1,1 9 291,9 6 0,3 5 28,6-5 0,12 6 0,4-3 0</inkml:trace>
  <inkml:trace contextRef="#ctx0" brushRef="#br0">19123 13264 8114,'-14'0'267,"0"0"1,6 1-446,3 4-195,4-3 1,7 9 391,3-6 1,10 6 368,5-2 0,8-1-255,1 2 1,5-7-108,-5 1 1,2-2-266,-2-2 0,-3-2 89,3-2 0,2 1 150,-2-7 0,0-6 0,-4-6 0</inkml:trace>
  <inkml:trace contextRef="#ctx0" brushRef="#br0">19664 13150 8114,'14'0'-13,"5"2"189,0 3 1,0-4-132,-5 4 1,0 1 117,0-1 1,1 4 23,-1-4 1,0 6 18,0-1 0,-6 2-161,-3 2 1,-4 2-7,-1 3 1,-1 3-217,-4 7 1,-4 1-152,-10 3 0,-5-1 163,-9 5 165,3-5 0,-18 3 0,4-7 0</inkml:trace>
  <inkml:trace contextRef="#ctx0" brushRef="#br0">18299 14202 8020,'-37'-8'-3,"4"4"0,3 5 0,2 7 57,-1 6 0,1 16 20,-1 3 1,1 15 190,0 9 1,5 12-373,13-29 1,1 1 0,4 1 0,1 1 283,1 2 0,1 0 0,4-1 0,1 1-39,1 2 1,1 0-1,6-2 1,2-1-117,0 1 0,3 0 0,2-7 0,2 0 22,17 33 0,12-22-166,8-7 0,13-23 105,-30-14 0,0-5 1,1-7-1,-1-5-113,3-5 1,-1-4 0,-4-1 0,-2-3 85,3-3 0,-2-1 1,-4-2-1,-3-1 34,-5-1 1,-2-1-1,23-26-35,-13-1 1,-6 5-54,-8-5 1,-5 2 41,-5 3 1,-2 5-84,-7 4 0,-11 9-247,-4 5 1,-8 9 62,-1 5 1,-3 9-286,-1 6 1,-5 10 66,-1 8 541,1 7 0,0 10 0,0 7 0,0 6 0</inkml:trace>
  <inkml:trace contextRef="#ctx0" brushRef="#br0">18739 14785 8020,'27'0'0,"-3"0"43,9 0 1,5-5 163,5 1 1,7-7 136,12 1 1,-1 2-283,1-1 1,3-1-42,-13-4 0,0 5-114,-9-1 1,-7 7-198,-3-2 1,-7 4-462,-3 1 751,-5-7 0,2-1 0,-6-6 0</inkml:trace>
  <inkml:trace contextRef="#ctx0" brushRef="#br0">19592 14472 8020,'15'0'0,"-1"5"288,0 0 1,2 6-61,3-2 1,-3-1 28,3 2 1,-4-1-93,0 5 0,-7 2-112,-4 3 0,-2-1-154,-2 5 0,-8 2-128,-6 9 0,-8-1-1161,-12 9 1390,-2-2 0,-7 9 0,1-6 0</inkml:trace>
  <inkml:trace contextRef="#ctx0" brushRef="#br0">18256 15439 8020,'-36'16'0,"3"3"0,1 3-521,-1 6 0,1 7 125,-6 3 1,5 11 764,-5 8 1,7 6-842,-3 8 0,4 2 720,16-35 1,0 0 0,-7 34 190,7 4 0,9 3-60,9-38 0,2-1 1,13 32-36,19-1 0,1-11-122,13-3 0,5-13-343,5-10 0,7-17 167,2-8 0,-29-11 0,0-5-192,5-1 1,1-3 0,0-6 0,0-2 58,0-1 0,-1-3 0,-1-5 0,-2-2 5,-3-1 0,-1 0 0,-4 2 0,-1 0 57,-3-2 1,-3 0-1,22-24 29,-8-7 0,-9 4 339,-10 1 1,-5 1-167,-9 4 0,-6-3-355,-8 3 0,-12-2 180,-13 2 0,-5 9-841,-9 10 0,0 11 194,1 8 0,-1 6 645,0 8 0,2 3 0,3 7 0,4 5 0</inkml:trace>
  <inkml:trace contextRef="#ctx0" brushRef="#br0">18882 15937 8020,'22'0'216,"6"0"-216,1 0 0,1 0 374,8 0 1,1 1-56,8 4 1,-2-2-231,2 7 0,-3-7-269,-1 1 0,0-2-488,-1-2 0,-4 0 381,0 0 1,-6 0 286,1 0 0,-3 0 0,-2 0 0</inkml:trace>
  <inkml:trace contextRef="#ctx0" brushRef="#br0">19507 15666 8020,'16'0'243,"3"0"1,-2 0 13,7 0 1,4 2-211,6 3 1,4-4 110,-5 4 0,1 1 137,0-1 0,-6 2-84,1-3 1,-3 4 0,-7 6 0,-6 8-93,-8 7 1,-12 6 62,-7 7 1,-14 9-534,-15 6 0,-12-2 122,22-26 1,-1-1-1,0-2 1,-1-2-680,0-2 1,-1-1 639,0 1 1,1-1 0,-36 15 0,0-1-1</inkml:trace>
  <inkml:trace contextRef="#ctx0" brushRef="#br0">8972 12141 8102,'0'8'-13,"0"4"1,0-2 78,0 2 1,0 4 15,0 3 0,0 8 155,0 6 0,0-1-459,0-8 0,0 1 154,0-6 1,0 4-177,0-4 262,0 0 1,1-4 41,4-1 1,-2-6-60,7-4 1,-5-2 25,4-2 1,0 0-37,6 0 0,-1 0 58,0 0 1,7 0-31,2 0 1,6-2 25,4-2 1,3 1-75,7-7 1,6 5 9,3-4 1,-1 4-13,1-4 0,-8-1 16,-1-4 0,-2 1 26,-8 4 0,0-4 132,-4 4 0,-6 1-85,1-2 0,-7 7 152,2-2 0,-3 4-100,-2 1 1,0 0-49,1 0 0,-7 1-28,-4 4 0,3-2 18,-3 7 11,1-1 1,-5 6-7,0-1 1,5 0 10,0 0 0,4 2-33,-4 3 0,6-3 25,-2 3 1,6-4-12,4 0 1,-4-1-60,4 0 0,-3-1 12,-2-4 0,1 2-15,-1-6 0,0 1 33,0-1-26,0-3 1,1-2 60,-1-10 1,-5-2-40,1-3 1,-1-4-143,5 0 1,1-1 82,-1 1 1,0 3-9,0-3 1,5 3 103,0 2 0,5 2-1,-5 2 1,6-1 27,-1 6 1,9 2-81,5 8 1,5-2 36,4 6 1,4 1-6,5 4 1,0-4-41,-4-1 1,3-6 36,-3 2 0,-3-3 78,-1-2 1,-4 0-40,-1 0 0,-2-5 1,-3 0 1,-4-8-104,-5-1 1,-2-2-3,-4-7 1,3-1-1333,-8-4 1368,8-7 0,-4-8 0,6-7 0</inkml:trace>
  <inkml:trace contextRef="#ctx0" brushRef="#br0">20645 11984 8152,'19'7'-111,"0"2"1,7 2-1,1 0 631,5-1 0,-1-1-318,-7 6 0,1-1-65,-6 0 0,0 0 62,-4 0 0,-3 5-73,-2 0 0,-4 0-27,-6-5 0,-2 2 24,-2 3 1,-11-1-251,-8 5 0,-4 1-10,-2 4 1,-4-1-56,0-3 1,1 1 115,9-6 1,4 5 58,9-5 0,-1 0 132,7-5 0,0-1-147,9-4 0,9 2 108,10-6 0,9 0-60,5-5 1,6-7-467,9-2 1,-6-5-74,10-5 1,-10-3 522,1-7 0,2-6 0,1-1 0</inkml:trace>
  <inkml:trace contextRef="#ctx0" brushRef="#br0">21384 11871 8106,'-6'14'-7,"-4"0"1,-7 8 6,-2 7 0,-2 1 124,2 8 1,-3 1-93,-6 8 1,-1 4 525,1 6 0,4-7-131,0-2 0,9-1-2,0-4 1,8-4-151,7-10 1,1-7-56,4-3 1,8-10-60,5-4 1,6-5-121,-5-5 0,5-7-147,-5-7 0,4-8 81,-4-2 1,-1 1-432,-9-5 1,-2 4 41,-7 6 0,-2 1 414,-3 3 0,-9 3 0,-8-5 0</inkml:trace>
  <inkml:trace contextRef="#ctx0" brushRef="#br0">21853 11686 8215,'0'-14'0,"0"4"-210,0 1 0,2 6-121,2-2 1,-2 5 745,3 5 0,-4-2 338,-1 6-132,0 1-392,0 4 24,0 0-541,0-6 234,0-2 0,2-1-413,3 0 1,-4 1 207,4-1 1,-3-2 258,-2 7 0,0-1 0,0 5 0</inkml:trace>
  <inkml:trace contextRef="#ctx0" brushRef="#br0">21839 11729 8191,'0'-15'-1059,"1"3"529,4 2 769,-3 4 0,4 7-81,-6 4 0,0 5 269,0 9 1,0-2 7,0 7 1,0-1-170,0 6 1,-6-1-134,-4 1 1,-2-1 23,-3 1 0,0-1-140,-4 0 0,1 1 121,-5-1 1,1-1-368,-2-3 1,-1 1 109,6-6 0,0-5-1322,4-4 1441,1-7 0,6-9 0,2-10 0</inkml:trace>
  <inkml:trace contextRef="#ctx0" brushRef="#br0">21867 11814 8191,'21'0'0,"-4"1"-210,7 4 0,-5-3-439,5 2 0,-2 3 1231,1-2 1,-2 6-230,-7-2 1,-1-1-481,-4 1 1,2-4 52,-6 5 0,-3-6 74,-12 6 0,-6-1 0,-12 6 0</inkml:trace>
  <inkml:trace contextRef="#ctx0" brushRef="#br0">21825 11956 7925,'6'14'-664,"2"5"710,6 0 1,-4 6 305,-1-1 0,-6 5 271,2 4 0,1-2-158,-1 7 1,0-1-197,-5 0 0,0 3-23,0-7 0,-5 5-249,0-5 1,-4-4-177,4-6 0,0-5-244,5 1 0,0-8-63,0-2-138,0-6 624,7-9 0,1-10 0,6-12 0</inkml:trace>
  <inkml:trace contextRef="#ctx0" brushRef="#br0">22237 11743 8235,'9'-5'-475,"1"0"0,-1 1 176,6 4 1,-1 0 400,0 0 0,-1 6-227,-4 3 0,4-1-148,-4 2 273,4-7 0,7 10 0,3-6 0</inkml:trace>
  <inkml:trace contextRef="#ctx0" brushRef="#br0">22536 11657 8235,'-23'15'-799,"-3"5"599,2 4 1,-3-2 499,-1 2 1,-1-5-24,1 4 0,4-5-204,0 1 0,9-8 31,0-2-238,7-6 1,10 4 178,3-7 0,9 0-10,10 0 0,7-2-155,2-3 1,2-3 115,-2-6 0,2 0-329,3 0 1,3 0 122,-3-1 1,-5-2-97,-4 3 1,-7-4-10,-8 9 315,-6-4 0,-2-7 0,-6-2 0</inkml:trace>
  <inkml:trace contextRef="#ctx0" brushRef="#br0">22450 11615 8235,'-6'14'-262,"4"0"-53,-2 0 1,2 7 430,2 3 1,0-1 331,0 6 1,0-9-476,0 9 0,0-4 21,0 3 1,0 1-48,0-1 0,-6 1 135,-4-1 1,-2-4-177,-3 0 0,6-7 14,-1 2 0,1-3-100,-5-2 1,1-5-25,4 1 119,-4-7 325,5 3-186,0-6 122,2 0-168,18 0 0,-2 0 60,9 0 1,-8 0-71,-2 0 0,-4 0-37,5 0 17,-7 0-44,3 0 120,-6 7-78,0-6 147,-6 6 1,-2-7-115,-6 0 330,6 6 7,2-4-216,6 4 0,6-6-77,3 0 0,6-5-33,3 0 0,3-6-81,3 2 1,3-2 77,-4 1 0,4-2-225,2 2 1,-3-2 46,-2-3 0,1 7 36,-6 4 1,-4-3 126,-6 3-4,-6-1 0,-8 11 62,-9 4 1,-9 9 205,-1 4 0,-3 6-29,-1 4 1,-1-1-114,1 5 1,-1 0 106,1 1 0,-1 1-57,1-6 0,4-1-194,1-8 0,0-1-130,0-8 1,2 0-241,7-10 1,5 0-28,-1-5 0,7-7 181,-2-2 1,5-8 235,5-2 0,9-13 0,8 2 0</inkml:trace>
  <inkml:trace contextRef="#ctx0" brushRef="#br0">22436 12269 8231,'19'6'-9,"0"4"0,1 2 16,-1 2 1,2-1 430,3-3 1,3 1-58,-4-7 0,3 1-496,-3-5 0,2 0 109,-6 0-554,0 0 1,-4-6 559,-1-4 0,0-2 0,0-3 0</inkml:trace>
  <inkml:trace contextRef="#ctx0" brushRef="#br0">22919 11586 8231,'8'15'-416,"-3"-1"1,-3 0 78,-2 0 1,0 5 1020,0 0 0,-2 6-310,-3-1 0,-7 3-114,-7 1 0,-5-5-211,5-5 1,-1 1 10,1-4 0,8 0-71,-4-10-133,11 0 1,-1-5-262,10 0 1,2-6 162,8-4 1,4-1-71,0 2 1,6-4 43,-1 3 0,1 3 223,-1-3 0,1 7-44,-6-2 1,0 4-30,-5 1 1,0 0 117,0 0 0,-1 1 233,-3 4 1,-4-2 137,-6 7 0,0 1-114,0 8 1,-8-4-77,-6 4 0,-2 3-64,-8 2 0,1-2-187,-6 2 1,1-2 26,-1 2 0,2 1 46,4-6 1,7-5-43,6-4-127,7-7 0,-2 3-31,10-6 1,9-1 101,10-4 0,-2-1 14,2-4 0,-2-1 14,2 6 0,1 1 239,-6 4 0,5 0-68,-5 0 1,4 0 67,-4 0 1,0 4-4,-5 1 0,-1 6 229,-3-1 0,-4 7 85,-6 2 1,-2 1-148,-2-1 1,-9 3-272,-6 7 1,-6-5 115,1-1 1,-4 1-554,-6 4 1,3-5 93,-7-5 0,5-3-79,-5-6 0,11-2-68,-1-7 0,9-7 425,0-2 0,3-17 0,2-4 0</inkml:trace>
  <inkml:trace contextRef="#ctx0" brushRef="#br0">22991 11984 8215,'12'15'-165,"-2"-1"0,1 0 121,-7 0 0,1 2 518,-5 3 0,0-3-137,0 3 0,0 1-387,0-1 1,-1-4-164,-4-6 1,3-4-677,-2 4 889,2-6 0,2-3 0,0-8 0</inkml:trace>
  <inkml:trace contextRef="#ctx0" brushRef="#br0">23246 11899 8215,'8'14'-137,"5"1"0,-7-1 137,4 0 0,-4 0 0,-6 0 68,-6 1 1,-1-6-281,-2 1-99,-4-7 0,12 2-574,-4-10 885,-3-3 0,7-13 0,-6-1 0</inkml:trace>
  <inkml:trace contextRef="#ctx0" brushRef="#br0">23374 11643 8215,'8'14'144,"3"5"104,-6 0 0,1 7 94,-1-3 0,-3 9-30,2 1 1,-2 7 139,-2-2 1,0 3-73,0 1 0,-5 1 76,1 0 1,-1 2-224,5-2 0,-5 1 15,0-11 0,1-4-131,4-5 0,0-7 66,0 2 0,-7-5-172,-2-4 1,-4-4 34,-1-6 1,0-6-333,0-4 1,-5-3-182,0-1 1,-7 0-424,3 0 0,-4 0-381,-2-1 0,6 1 135,-1 0 1136,7 6 0,-4 2 0,7 6 0</inkml:trace>
  <inkml:trace contextRef="#ctx0" brushRef="#br0">23744 12411 8160,'-2'-13'-203,"-2"4"93,2 3 1,-10 12 160,2 3 1,-4 9 177,-5 1 1,2 7-244,-7 3 0,0 1 46,-4 8 1,-1-5 27,1 5 0,4-3-30,0 7 1,2-4 31,-1 5 1,7-2-101,6-8 1,7 2-162,-2-2 1,4-9 160,1-1 1,6 0-132,4-4 1,2-5 78,2-5 1,-4 1 32,-1 4 0,1 0 77,4 0 0,-6 2-7,-3 3 0,-4 3 15,-1 7 0,-1-1-8,-4 0 1,-3 1 156,-6-1 1,0 6-104,-1-1 1,1 5 14,0-5 1,5 0 94,-1-5 1,7 1-137,-2-1 0,4-4-101,1 0 1,0-5 107,0 4 1,0-4-258,0 5 1,4-5 1,1 5 1,6-7 129,-1 2 0,-2 3-26,1 2 1,-4-2-17,4 2 1,-6 1 203,2 8 0,-3-1-115,-2 5 1,0 1 352,0 5 1,-7 0-143,-2-1 1,-2 1 166,1 0 0,-1-1-122,7 1 1,-1 4-125,5 1 1,0 1-230,0-2 1,6-3 106,4 4 1,2 1-215,2-2 1,1 0 108,-1-4 1,0-5-48,0 0 1,-1 0 112,-4 4 1,4 3 179,-3 2 1,-4 4-135,-1 5 1,-4 1-28,-1 0 1,0 5 170,0-1 0,0 6 209,0-6 0,-1 6 114,-4-6 0,3 7-153,-2-1 0,2-4 135,2-2 1,0-2-84,0-2 1,0-7-4,0-2 1,0 1-210,0-2 0,5 2 21,-1-2 1,6-2-7,-5 2 1,4-4-172,-4-5 0,1 3-164,-1-4 0,-3-2 126,2-2 1,-2-1-407,-2 1 1,-2-3 268,-2 3 1,0-3-208,-5-1 0,-5-5-60,-5-1 0,-5-1-1020,5 2 1470,0-10 0,-1-7 0,-3-7 0</inkml:trace>
  <inkml:trace contextRef="#ctx0" brushRef="#br0">24057 12525 8008,'-6'-13'0,"-4"4"0,2-3 0,-1 6-16,-2-2 0,3 5 243,-2-2 158,1 4 1,-7 2-82,-3 4 0,3 5-136,-3 9 0,-1 4 0,1 10 0,-5-1 10,5 6 0,5 0-109,4 4 1,7 4 100,-1-3 1,2 1-253,2-11 1,8-1-107,6-8 0,7-5-129,7-10 1,2-4 159,3-10 1,4-9-51,5-10 0,-4-9 22,0-5 1,-6-3-253,1-2 1,-5 2 58,-4 3 0,-5-1 119,-10 6 0,-2 4 413,-7 6 0,0 5 92,0-1 0,0 8 103,0 2 1,-7 6-147,-2-2 1,-4 10 32,-1 4 0,0 5 306,0 5 1,4 8-159,1 6 0,5 7-240,0-2 1,2-2 73,2 2 1,8-7-1772,6 3 1553,7-11 0,7-2 0,1-7 0</inkml:trace>
  <inkml:trace contextRef="#ctx0" brushRef="#br0">8574 12041 8389,'11'0'-216,"3"0"0,-1 2-335,10 3 1,3-2 418,7 6 0,3-4 390,7 4 0,1-5 28,3 0-304,4-2 0,1 3 41,0-1 1,5 1 8,5-5 1,17 0-243,1 0 0,-37 0 0,0-1 223,-3-1 0,0-1 1,2 0-1,0 0-5,-2-2 1,0 0 0,5-1 0,0-1-2,3 3 0,-1-1 0,3-1 0,0 1 55,2 0 1,0 0 0,-6-1-1,0 0-12,1 1 0,0 0 0,-1 1 1,0 0 78,3-1 1,2 1-1,1 2 1,0 1-65,0-2 1,0 1-1,-2 1 1,-2 0 12,-3 1 1,0 0-1,-1 0 1,1 0-16,-1 0 0,2 0 0,0 0 0,1 0-4,2 0 1,1 0 0,-1 0 0,-1 0-102,-3 0 1,0 0 0,-2 0 0,-1 0 71,34 0 0,4 0-95,-35 0 0,1 0 0,-1 0 1,0 0 85,0 0 1,0 0 0,-1 0 0,0 0 67,32 0 1,1 0-253,-1 0 0,2-4 259,-38 1 1,0 1 0,1-1 0,0 1 238,35 2 0,-11 0-43,-8 0 0,-7 0-170,-2 0 1,-1 0 60,-9 0 0,-3 0-404,-2 0 1,-5 2-374,-4 3 577,-3-4-188,-14 5 1,-2-6 232,-10 0 0,-7 0-610,-7 0 1,0-1 581,5-4 0,-7-3 0,-1-6 0</inkml:trace>
  <inkml:trace contextRef="#ctx0" brushRef="#br0">24768 12709 7927,'8'0'-470,"-2"0"0,-1 2-120,-1 3 590,1 3 0,-5 6 0,0 0 0</inkml:trace>
  <inkml:trace contextRef="#ctx0" brushRef="#br0">24768 12894 8070,'0'8'-1010,"1"-1"1010,4-7 1,-2 0-23,7 0 1,-6 0 21,6 0 0,-1 0 0,6 0 0</inkml:trace>
  <inkml:trace contextRef="#ctx0" brushRef="#br0">25479 12454 8075,'0'-15'-473,"-7"1"0,6 0 630,-4 0 1,-1 0-67,1-1 0,-6 3 162,1 2 0,3-2-45,-3 2 0,-1 4-40,-8 1 1,3 3-30,-3 2 1,-3 8-13,-2 7 1,2 0 167,-1 9 0,5 0-88,-1 4 1,5 2-203,5 3 1,2-4 146,7-1 0,0-1-318,0-8 1,8 0 34,6-5 0,2-1 23,8-4 1,0-2-170,4-7 0,0-8 105,1-7 1,-2 1-267,-4-5 1,3-1 135,-7 1 1,0 0 165,-5 5 1,-2-1 48,-2 1 0,-4 5 247,-6-1-269,0 7 208,0 16 0,-6 3 42,-4 12 0,3 2 304,-3-2 0,5 2-136,-4 8 1,6-4-55,-2 3 1,3-5-622,2 1 0,0-4 230,0-6 0,2-4-519,3-9 1,-2-4 654,6-6 0,1-6 0,4-2 0</inkml:trace>
  <inkml:trace contextRef="#ctx0" brushRef="#br0">25735 12411 8097,'14'0'0,"6"0"-303,4 0 0,-2-2 121,2-2 0,0-3 674,4-2 1,0-2-74,1 6 0,-2-4 59,-4 4 1,3-5-152,-7 6 1,0-1-56,-5 5 0,-5 0-328,1 0 125,-7 0 0,3 8-260,-6 6 0,-6 7 170,-4 7 1,-4 7-137,-5 3 1,-4 9-206,-11 5 0,-2 16 84,15-31 0,-1 2 0,1 2 1,0 0-1,-1 2 0,1-1 0</inkml:trace>
  <inkml:trace contextRef="#ctx0" brushRef="#br0">23915 13577 8246,'6'-15'667,"2"9"-439,6 6 0,0 8-235,1 11 1,-6-2 78,1 7 1,-1-2-135,5 2 0,-4 3 100,-1-4 0,-6 4-119,2 2 0,-3-1 35,-2 1 47,0-1 0,-7 0 26,-2 1 1,-4-1-250,-1 1 1,0-6-63,0 1 286,-1-6 0,3 2-167,2-6 109,4-6 26,6-2 1,8-1 67,6 0 1,2 0 4,8-5 0,-2 0-8,1 0 0,4 4 100,-3 1 0,-4 1-129,-1-1 1,2-3 18,-2 3 1,-5-4 100,-4-1 1,-7 2 23,1 2-69,-2-2 1,-4 4 47,-2-6 0,-4 2 7,-6 3 1,-7-4-214,-3 4 1,-4 1 153,-5-1 1,3 0-414,-3-5 1,4 0 1,5 0-947,4 0 1281,12 0 0,2-13 0,6-3 0</inkml:trace>
  <inkml:trace contextRef="#ctx0" brushRef="#br0">24483 13961 8182,'15'0'-109,"-6"0"0,1 0 191,-1 6 1,4-3 193,-4 6 1,2-4-1511,-6 5 861,0-7 0,-7 8 373,-3-6 0,-3 6 0,-6-3 0</inkml:trace>
  <inkml:trace contextRef="#ctx0" brushRef="#br0">24441 14046 8182,'-5'14'-14,"0"0"0,1-4 185,4-1 0,0 1 308,0 4 0,1 0-102,4 0 1,3-4-357,6-1 0,6-1-322,4 2 0,9-4 301,5-6 0,3 0 0,2 0 0</inkml:trace>
  <inkml:trace contextRef="#ctx0" brushRef="#br0">25550 13761 8110,'8'-18'0,"-4"-1"0,-2-2-501,-2 2 0,-2 3 325,-2-3 0,-4 5 374,-6 5 0,-1-2-45,1 6 0,-5 0 166,0 5 0,-6 2 53,1 2 0,2 6-128,-2 9 1,7 3 221,-2 6 1,0 2-116,5 4 0,-4-4-196,9 3 0,3 0-82,1-5 0,5 4-262,5-8 0,4-5 44,10-5 1,2-6-194,2-8 1,4-2 41,-3-3 1,3-4 24,1-10 0,-1 2-168,-3-7 1,1 7 59,-6-2 0,0 3 315,-5 2 0,-1 4 159,-4 1 170,-2 5 0,-9 6-219,-3 12 1,-4 7-90,-10 7 0,1 12 339,-5 2 0,5 4-50,-1-3 0,4-5 109,0 0 0,8-5-73,2 5 1,3-8-1522,2-2 1239,0 1 0,0-14 0,0 6 0</inkml:trace>
  <inkml:trace contextRef="#ctx0" brushRef="#br0">26033 13804 8044,'0'-16'-256,"0"-3"1,0 4 101,0-4 1,-5 8 77,1 1 1,-7 5 167,1-4 0,-7 6 198,-2-2 1,-2 5-102,2 5 1,2 3-40,-7 6 0,12 2 111,-3 3 1,11 3-81,-1 6 1,5 1-220,5-1 0,3 0 43,6 1 0,0 4-54,0 0 0,5 0 91,0-4 0,2-1-24,-2 1 1,-8-2-17,3-4 1,-9 3 12,-1-8 0,-2 3 34,-2-2 0,-3-3-18,-7 3 1,-1-3-52,-12-2 1,-4 0 57,-11 0 1,5 0-84,-10 1 0,5-8 60,0-2 0,3-3-8,7-2 0,7-7 233,7-2 1,6-8-142,8-2 0,7-7 140,2 3 0,15-4-37,4-2 1,7 6-266,3-1 1,0-1-103,9-8 0,1 1-387,-6-6 1,4 5 318,-8-5 2,3 6 1,2-9-1,-1 5 1</inkml:trace>
  <inkml:trace contextRef="#ctx0" brushRef="#br0">24085 15283 7967,'-16'0'0,"-2"0"0,0 1-269,-6 4 1,1 3 108,-6 6 0,1 2 898,-1 3 1,1 8-235,0 6 0,1 6-122,3-1 1,4-1-62,5 1 0,7-1-24,4 6 1,5 0-366,9-1 0,6-5 114,12-4 1,7-11-765,3-8 0,7-6 397,3-8 0,4-6-498,-5-4 1,4-13 41,-8-6 565,2-9 1,-15 2 0,5-7 0</inkml:trace>
  <inkml:trace contextRef="#ctx0" brushRef="#br0">24327 15567 7967,'14'0'-501,"0"0"1,1-2 146,-1-2 1,-1 1 979,-4-7-210,4 7-858,-12-3 206,6 6 0,-14 0 25,-2 0 1,-4 11 152,-1 3 1,-5 3 9,0-3 0,0 7 279,5 3 1,0 2-137,-1 3 1,7-1 323,4 1 0,2-2-167,2-4 1,0-2-25,0-7 0,8-6-44,6-3 1,7-5-239,7-5 1,5-3 53,1-6 0,11 0 0,0-1 0</inkml:trace>
  <inkml:trace contextRef="#ctx0" brushRef="#br0">25280 15283 7936,'0'-27'0,"0"3"0,0-1 43,0 6 0,-2-5 165,-3 5 0,-3 2-178,-6 7 1,0-1 143,0 7 0,-7-1-197,-3 5 0,-2 8 113,-3 6 0,1 6 74,-1 9 1,6-1 8,-1 1 0,8 4 0,2 0 1,1 0-182,9-4 0,-1-2-68,5-4 0,6-2-211,4-7 0,4-6 166,5-3 1,3-4-58,6-1 1,5-8 107,1-6 0,4-2-343,-5-7 1,0 4 97,-5-5 1,1 2 124,-1-2 0,-6 4-5,-3 5 480,-3 1 140,-2 6 0,-6 8-217,-3 10 0,-11 13 134,-9 6 1,0 9-92,-9 0 0,7 1 167,-2-1 0,8 3-372,1-3 1,7 2-446,-2-2 1,5 1 398,5-6 0,9 0 0,8-4 0</inkml:trace>
  <inkml:trace contextRef="#ctx0" brushRef="#br0">25877 15197 7894,'0'-22'-134,"-2"-3"155,-3 6 0,-2-5 41,-8 5-50,1 7 0,0 1 764,0 6 1,-5 0-243,0 5 1,-7 3-144,3 7 0,-3 6-182,3 12 0,2 0 13,7 1 1,1 4-166,4 0 1,3 0-231,6-4 1,1-7-99,4-3 0,8-5 214,6-4 0,11-4-541,-2-6 1,5-8 248,0-6 0,-3 0-149,4-5 0,0-2 227,-1 2 1,-1-5 201,-8 6 0,1-1-40,-6 4 1,0 7 176,-5 4 1,-4 2 411,-1 2 1,-6 3-244,2 7 1,-3 6 537,-2 12 1,-7 7-296,-2 3 0,-4 6-34,-1 8 0,-7 3-361,-2 16 0,7-33 0,-1 2-441,-2 7 0,0 1 1,0-1-1,1 0 356,-1 5 0,0 1 0,2 0 0,0 1 0,-3 0 0,0 1 0,0 1 0,1 0 0</inkml:trace>
  <inkml:trace contextRef="#ctx0" brushRef="#br0">28336 9056 8404,'-6'-14'-548,"-2"-1"0,0 6 979,4-1 347,2 7 0,2-1-988,0 8 94,6 4 1,4 8 114,9 3 0,3-2-69,6 7 1,2-5-20,3 5 0,4-1 93,5 6 1,12 4 162,3 0 0,3 2-246,-3-2 0,0-1 150,0 6 1,-7-1-11,-2 6 0,-10 0 32,-5-1 1,-3 7-52,-2 4 0,-4 10 1,0 8 1,-9 0-142,0 5 1,-1 1 84,-5-1 1,-5-36 0,-1 0-298,1 36 0,-3-33 1,0 0 299,-1 37 1,0-2 155,0-7 0,-6-5-99,-4 5 1,2-1 118,-1-9 0,-1 9 89,-4 1 1,-5 0-32,0 5 0,-1-4 43,1-1 1,-3-3-162,-7 3 1,12-34 0,-1 1-55,0 4 0,-2 1 0,-2-2 0,-3-1 8,-1 0 0,0 0 0,0-2 0,0 0-74,-3 2 0,1 0 1,1-2-1,0 0-218,-3 2 0,-1 1 0,-1 3 1,0 2 235,2 1 1,-1 1-1,-3 0 1,-2-2-19,1-2 1,-1-2 0,-2-2-1,-1 0-79,-4 1 0,0-1 1,4-3-1,-1 0 76,2 1 1,1 0 0,2-2 0,2 1 15,0-1 0,-1-1 0,2-3 0,0-1-52,-1-2 0,-1-1 1,2 0-1,-1-1 82,-28 20 0,7-6 55,-3-7 0,11-6-77,4-4 0,5-4 255,9-6 1,6-1-800,3-3 1,3 1 747,2-7 0,4 1-1048,1-5 1,6-6 666,-2-4 0,4-4-542,1-5 1,0-1 823,0-4 1,6-3-113,3 3 0,4-2 0,1-3 0,-4 5 0,-1 1 0,1 7 0,4 2 0,-5 1 0,1 8-360,-7 1 396,3 4 0,-6 6 492,0 3 0,-1-1-123,-4 2 0,-1-1-5,-4 5 1,-3 1-70,4-1 1,-8 2 58,-2 3 1,-2 3-31,2 6 1,3 1-101,-3-1 1,-1 2 123,1 3 0,2-1-129,7 6 1,4-5-145,6 5 0,0-8 73,0-2 0,8-1-159,6-8 0,8-6-26,11-9 0,7-2-334,12-2 1,14-6-272,-24 2 0,1-2 0,3-3 0,0-2 315,4-3 1,0-1-1,0-1 1,-1-2-1,1-4 1,0 1-1</inkml:trace>
  <inkml:trace contextRef="#ctx0" brushRef="#br0">26317 12326 7978,'-7'-7'-759,"0"6"782,7-12 1,0 10 12,0-7 1,0 6 7,0-6 1,0 1-281,0-5 1,0-5 76,0 0 0,0-7 95,0 3 1,0 1 76,0-2 1,-3 2 3,-6-2 0,-1-1 71,-9 6 0,-1 0 203,1 5 0,-7 1 27,3 4 0,-4-4-96,-2 3 1,-4 3-2,0-3 0,-6 5-79,1-4 0,-10 6-125,-4-2 1,-5-1 63,-4 1 0,2-1-201,-2 1 1,1 2 149,-2-7 1,-1 7-158,-13-2 1,-1 4 103,30 1 1,-1 0 0,1 0 0,1 0-170,-2-1 1,1 2-1,-1 1 1,1 2 138,0 1 1,-1 0 0,-3 0 0,-2 1-178,-4-2 0,0 1 0,2 3 0,1 1 241,6-2 0,1 1 0,0 1 1,0 1-1,-1-1 0,1 1 0,2-2 0,0 1 1,-5 2 1,0 2 0,5-2 0,0 1 9,0 2 1,0 1 0,6-1 0,1 0-130,-1 0 1,2 1-1,-28 18 126,-6 0 0,5 6 8,-1-1 0,-1 3-85,7 2 1,1 4 82,8 1 1,7-1-102,8-4 1,10 4 81,-2 1 1,12 5-156,3-1 1,1-3 67,8-1 0,1 1-7,4-2 1,6-1 347,3-8 1,10-3-282,5-7 0,4 1 248,6-1 1,4-6-85,9-3 1,8-3 8,7-2 0,10 0 229,0 0 0,0-1-152,-5-3 0,8 1-172,1-7 0,-32 2 1,1-1-23,2 0 0,0 0 0,-1-1 0,-1 0-81,-3 1 0,1-1 0,0 0 0,1 0 56,-2 1 1,1 0 0,2 1-1,2 0-160,2-1 0,1 0 0,-1-1 0,0 0 133,-1 1 1,-1-1-1,-3-2 1,-1-1-13,-3 2 0,0-1 1,1 1-1,1 0 37,2 0 0,2-1 0,-2 1 1,0-1 55,4-2 1,-1 0 0,-6 0-1,0 0-115,40 0 0,-2-5 242,-4 0 0,-34 0 0,0-2-25,0 0 0,-1 0 1,1 0-1,0-1-38,-1-1 1,1-1 0,0 2 0,0 1 47,35-8 0,0-4 0,-5 0 0,4-4-149,1 4 0,-33 7 0,0 0 2,-3 3 0,0-1 0,0-2 0,-2-1-108,23-11 1,1-1-51,-10 1 1,2-3-22,-2 4 1,-5-9 73,-9-1 0,-5 0 289,-9 4 0,0-4-115,-10 0 1,-3-5 309,-11 5 1,-8 0-183,-6 4 0,-13 2 92,-11 4 0,-3 2-431,-2 7 0,1 4-66,-1 1 1,0 6-1343,1-2 1521,-1 4 0,0 1 0,1 0 0</inkml:trace>
  <inkml:trace contextRef="#ctx0" brushRef="#br0">26417 13619 8214,'-24'-39'0,"1"6"0,0 1-388,0 13 242,-4-6 0,5 11 359,-7-1 1,1 1-66,0 5 0,-7-2-329,-3 1 1,-5-2 24,-4 2 1,-8 2 25,-7-1 1,-8-1-256,-1-4 0,0 1 280,-5 4 0,10-7 164,4 7 1,-9-7-96,-4 6 1,33 7 0,0 0 164,-3 0 0,0 1 0,0 1 0,0 1-49,0 0 1,0 0-1,-4 0 1,0 0 4,2-1 1,-1 2-1,-6 4 1,-1 2-218,-4 2 0,-1 1 0,3 2 0,1 2 216,1-1 0,1 2 1,-4 4-1,0 1-370,-3 1 0,-1 1 0,-2 3 0,0 1 231,2-3 1,1 1 0,1 0-1,1-1 50,7-1 1,0-1-1,-3 3 1,0 0-337,-2-1 1,0 1 0,1 0 0,1-1 260,5-2 1,1 1 0,2 1 0,2 1 17,2 0 0,1 0 1,0 2-1,0 0 72,4-3 1,0 1 0,1 2 0,0 0 6,4-2 1,0 0 0,-29 18 434,10-4 0,9-1-319,10 1 1,16 3 719,7-3 0,10-2-785,10 2 1,9-2-12,19 2 0,19 1-131,-21-21 0,3-2 1,1 1-1,1-1 138,4-1 1,0-2 0,-2-1-1,1 0-105,7 1 1,2-2 0,2-4 0,2-2-62,7 3 0,0-1 0,-3-4 0,0 0 16,0 2 1,1-1 0,5-2-1,0-1-198,2 2 0,0-1 1,3-1-1,1 0 279,-4-1 1,0 0 0,2-3 0,0-2 23,-2-2 1,-1 0 0,0-1 0,0-2 87,5-3 0,1-2 0,-5 3 0,-1-1-19,-3-3 1,-2-2 0,2 0 0,0 0-38,2 0 1,-1-2-1,-10 0 1,0-1-168,-1 0 1,-1-1-1,-4 1 1,-1 0 197,1 0 0,0-1 1,-3 0-1,-1 0 6,0-1 1,-2-1 0,-6 0 0,-3-1-55,-3-1 1,-3-1 0,22-26 244,-13 5 1,-5 1-421,-9 4 0,-4 9 650,-6 5-1472,1 7 963,-7 8 0,-16 14 0</inkml:trace>
  <inkml:trace contextRef="#ctx0" brushRef="#br0">26232 14828 8071,'-33'-33'177,"0"-1"1,0 1-119,4 5 0,1 6 70,-1 3 1,-5 9-74,-4 5 0,-7 4 21,-7 1 1,-6 1-392,-13 4 1,1 3-55,4 6 1,-10 7-133,0 3 1,33-11-1,-2 0 396,-2 2 0,-1-1 1,-2 0-1,-1 0-51,1 1 1,0-1-1,-3-1 1,-1 1 51,4-3 0,0 1 0,-7 3 0,-1 0 93,-1-3 0,0 0 1,-2 3-1,0 0 42,2-3 0,0 0 0,-7 3 0,0 1-255,2 0 0,0 1 0,-3 3 0,-1 0 367,-2-1 0,2 0 0,5 1 0,1 1 121,3 0 0,0 1 0,0 2 1,-1 1-86,-4 1 1,0 0 0,7-2-1,1 1-147,3-2 0,1 1 1,5 0-1,1 1 162,5-2 1,2 1 0,0 2 0,0 1-42,3-4 0,1 1 1,4 4-1,2 2-273,-28 27 0,16 2-133,3-7 1,19 3-144,10-3 1,7 2 179,7-2 1,11 2-14,12-7 1,13 2-22,11-2 1,10-4 133,4 0 1,-31-22 0,0-1 153,36 13 0,-26-16 0,2-1 31,4-1 1,2-1-1,3-1 1,2-1 115,0-2 1,2-1 0,2 1-1,1-1-25,-4-4 1,0-1 0,11 2 0,1-1 46,2 0 0,1 0 0,-3 1 1,0-1-207,-2-2 1,-1-1 0,2 0 0,0 0 128,5-1 1,1-2-1,-2 1 1,-1 0-279,-4 1 1,0-2 0,3-3 0,1-3 302,-2 1 0,0-2 1,-2-3-1,-2-2-163,-5 2 0,-1-1 0,5-2 0,-1-2-96,-3-3 0,-1 0 0,3 0 0,-1 0 45,-3-4 1,-2-2 0,-2 1-1,-1-1 10,-7 2 0,-1-1 1,1-3-1,0-1-15,-3 0 0,0-1 1,0 0-1,-1-2 60,-3-4 1,-2-1 0,-1 2 0,-2-2 83,-4-3 0,-2-2 1,-2-1-1,-2 0-21,-6 0 0,-2-1 0,-1 1 0,-1 0-59,7-34 1,-4 4 516,-9-4 1,-5 2-439,-10-2 1,-9 8 55,-10-3 1,-6 15 244,-8 4 1,-8 8-462,-15 6 0,24 20 1,-1 1-93,-2 2 0,0 2 1,0 1-1,1 2 172,-28-9 0,0 9 0,5 6 0,0 2 0</inkml:trace>
  <inkml:trace contextRef="#ctx0" brushRef="#br0">11531 14600 8060,'-14'-22'0,"0"2"0,-1 5 0,1 6-170,0-1 1,-2 7 119,-3-1 0,2 2 559,-7 2 1,0 0-144,-4 0 0,4 3-20,1 7 1,4 1-132,-5 12 1,7 1-54,-2 4 1,4 7 3,6 3 1,1 3 42,3 2 1,5 0-129,0-1 1,3-1 86,12-3 1,-3-3-262,12-7 0,0-6-83,4-3 1,2-9-87,3-5 1,2-16 163,3-8 0,1-8-72,-5-6 1,4-10-241,-5-9 0,0 1 133,-5-1 0,-1 2-10,-3-3 0,-5 1 71,-10 10 0,-2 4 279,-7 14 1,0 4 72,0 5 0,-7 7 128,-2 4 1,-4 15-159,-1 8 0,0 9 120,0 10 1,-1 0 30,1 9 1,6-2 145,3-3 0,4-5-731,1-4 0,8-5 188,6-4 0,7-10-747,7-9 0,2-5 102,3-5 785,4-9 0,5-8 0,1-7 0</inkml:trace>
  <inkml:trace contextRef="#ctx0" brushRef="#br0">11844 13847 8285,'8'14'-486,"4"7"377,-2 2 1,2 10 805,3 5 0,-6 10-162,1 4 1,-7 5-52,2 4 1,-4-5-328,-1 5 0,-1-2 44,-4 2 1,3 6-361,-3-11 1,4-2 136,1-6 1,0-11-16,0-3 1,0-11-80,0-4 0,0-8-312,0-1 269,0-7 0,6-3-43,4-10 1,4-4 51,5-5 1,-2 4-102,7-4 1,0-2 183,4 2 1,-4-3-18,-1 8 0,-5-2 87,1 11 0,-3 0 61,-2 5 1,-6 7 259,-4 2 1,-2 9-93,-2 1 0,0 6 164,0-1 1,-6 2-109,-4 3 0,-2-5-128,-3-1 0,0 1-264,-4 4 0,1-6 165,-5-3 1,4 0-147,-5-4 1,5 0-278,-5-10 0,5 0-372,-4-5 1,5-13 49,-1-6 0,5-12 684,5-7 0,2-10 0,7-2 0</inkml:trace>
  <inkml:trace contextRef="#ctx0" brushRef="#br0">12256 14401 8176,'14'0'0,"1"0"280,-1 0 1,-5 2-37,1 3 0,-7 4 116,2 10 1,-4 3-48,-1 7 1,-1 5-136,-4 4 0,-1 2 18,-4-2 0,4 1-67,6-6 1,0 0-38,0-4 0,1-7-241,4-3 1,8-10-36,6-4 0,1-3 88,-1-2 1,-1-11 15,5-4 1,-4-10 92,5-3 1,-7-7-259,2-8 0,-5 1 15,-4-1 1,1 0-4,-6 1 1,-1 5 211,-4 4 1,0 5-3,0 4 1,-6 5 17,-3 10 0,-9 2-68,-1 7 0,-4 2 133,4 3 1,-5 7-58,5 7 1,5 2-216,4-2 1,7-2-132,-2 7 0,5-7-767,5 2 1110,3-3 0,13-8 0,1-2 0</inkml:trace>
  <inkml:trace contextRef="#ctx0" brushRef="#br0">12683 14245 8284,'0'20'357,"0"3"-167,0 5 0,-5 4-128,0 5 0,-6 1 767,2 10 0,2-2-241,3 1 1,0-8-336,0 4 1,2-7-170,-3-2-1,9-3-186,0-12 1,7-2-132,-1-7-58,2-4 1,3-12 177,-1-4 1,0-8-75,0-6 0,-4-9-467,-1-5 0,-1-2 265,2 2 0,1-3 27,-7 3 1,6 4 173,-5 0 0,4 11 442,-4 4-188,0 3 0,-5 10 182,0 6 0,0 8 503,0 11 1,0 9-328,0 10 0,0 3 198,0 2 0,0-2-168,0-3 0,0 1-609,0-6 1,6-1-202,3-8 0,4-4-448,1-6 1,2-1 445,3-4 0,-3-2-238,3-7 0,-3-2-1108,-2-3 1705,-6-9 0,4-8 0,-4-6 0</inkml:trace>
  <inkml:trace contextRef="#ctx0" brushRef="#br0">12896 14430 8150,'6'-15'0,"4"8"777,9 2 0,1 3-238,4 2 1,3 0-346,-4 0 0,9-1 62,1-4 1,5 2-503,-5-7 1,5 1 258,-5-5 0,-1-1-468,-8 1 0,1 5 194,-6-1 261,-6 7 0,-1-10 0,-4 6 0</inkml:trace>
  <inkml:trace contextRef="#ctx0" brushRef="#br0">13195 14131 7625,'7'14'1305,"0"5"-824,-7 0 0,0 11 99,0-1 1,0 9-32,0 0 0,-7 4-52,-2 6 1,1 4 91,-1 9 0,5-7-143,0 3 1,2-8-653,2 3 1,6-13 220,4-1 1,9-12-701,5-7 1,2-10 426,3-4 1,6-10-458,2-4 0,5-10-107,0-5 822,1-3 0,0-1 0,-1-1 0</inkml:trace>
  <inkml:trace contextRef="#ctx0" brushRef="#br0">11432 15140 8131,'-7'-7'130,"6"0"0,-6 15 151,7 6 0,0 8-37,0 12 0,0 4-73,0 9 0,5 2 78,0 3 1,4 2-149,-4-7 1,4 1 109,-4-6 0,6-1-419,-1-3 0,-2-3-67,1-7 0,-4-6-746,4-3 400,-6-3 2,4-8 619,-7-2 0,-7-12 0,0-2 0</inkml:trace>
  <inkml:trace contextRef="#ctx0" brushRef="#br0">11289 15794 8131,'0'29'-211,"2"4"211,3 0 0,-2 0 533,6-4 0,-1-1-71,2 1 0,-2-1 58,-4 1 0,-1-6-184,7 1 0,-5-8-50,4-2 0,-4-1 278,4-9-312,1 1 0,6-18-200,3-6 0,-4-12 105,4-7 0,-1-11-587,1-8 0,-2-1 149,7-9 0,-12 14-586,3 1 0,-6 12 216,1 7 0,-4 9-551,-6 5 1202,0 10 0,-6-4 0,-2 5 0</inkml:trace>
  <inkml:trace contextRef="#ctx0" brushRef="#br0">12057 15126 8057,'0'-8'606,"-5"8"-606,1 10 72,-1 9 1,5 4 86,0 11 1,0 2 43,0 7 1,0-1-233,0 1 0,-5-5 62,0 0 0,1-2-243,4 2 0,0 2 24,0-7 0,0-5-295,0-4 1,0-7-328,0 2 808,0-3 0,-7-8 0,-1-2 0</inkml:trace>
  <inkml:trace contextRef="#ctx0" brushRef="#br0">11858 15539 8057,'2'23'-47,"2"1"1,0 6-1,5 8 0,0 3 548,6 2 1,-1 4-119,0 0 0,-4 4 27,-1-8 1,1 1-34,4-11 0,-2-6-286,-2-8 0,3-5-9,-4-5 0,4-2-95,1-7 1,0-13 97,0-6 0,2-12-87,3-7 1,-3-14-603,3-5 1,-3-3 287,-2 3 0,0 2-2095,0 2 2411,0 4 0,1 0 0,-1-1 0</inkml:trace>
  <inkml:trace contextRef="#ctx0" brushRef="#br0">12455 15069 7834,'0'21'109,"0"3"404,0 9 1,0 8-102,0 6 1,0 7-317,0-2 1,-5 3-9,1 2 1,-3-6-113,3-4 1,2-4-611,-3-5 1,4-10 115,1-9-606,0-3 600,6-8 524,-4-8 0,4-8 0,-6-6 0</inkml:trace>
  <inkml:trace contextRef="#ctx0" brushRef="#br0">12299 15553 8057,'0'14'0,"0"7"127,0 2 0,0 6 37,0 4 0,6 3 314,4 7 0,4-5-154,5 0 1,-3-7-165,3 2 1,1-9 6,-1-5 0,2-5-186,-3-4 1,0-4-102,6-6 0,-5-11 144,4-3 1,-4-16-399,5-3 0,-7-7 179,2-3 1,-8-4-565,-1 0 0,-7-1 243,2 6 0,1-1 516,-1 0 0,-1 1 0,-4-1 0</inkml:trace>
  <inkml:trace contextRef="#ctx0" brushRef="#br0">12740 15027 8057,'7'6'-144,"-2"4"1,-3 4 532,-2 5 0,1 4-69,4 11 0,-3 2 146,2 7 1,-2-4-135,-2 4 1,0-4-135,0 9 0,2-6-161,2-4 0,-2 2-337,3-7 0,1 5-597,-1-5 1,4-2 528,-4-7 0,0-3-1064,-5-7 1432,0-6 0,0-2 0,0-6 0</inkml:trace>
  <inkml:trace contextRef="#ctx0" brushRef="#br0">12683 15567 8057,'-8'6'370,"3"4"0,3 7-21,2 2 1,5 6 65,0-1 0,6 8-173,-2 1 1,4 0-52,1-5 1,1-5-9,-1-4 0,2-5-146,3-5 1,3-2-116,6-7 1,2-8 168,3-7 0,-3-10-151,3-8 0,-3-5 37,-1 5 0,-7-5-585,-3 5 0,-5-5 22,-4 5 1,1 0-161,-7 4 1,1-4 235,-5 0 1,0 0 509,0 4 0,7 1 0,0-1 0</inkml:trace>
  <inkml:trace contextRef="#ctx0" brushRef="#br0">13223 15169 8057,'9'-8'3,"1"3"0,-5 5 157,4 5 1,-6 4 303,2 10 0,-3 8-84,-2 6 1,0 7-46,0-2 1,0 3-89,0 2 0,0-5-263,0-1 1,0-5-274,0 1 1,0-3-342,0-1 0,0-6 231,0 1 1,1-11-1138,4 1 1536,-4-3 0,6-3 0,-7-2 0</inkml:trace>
  <inkml:trace contextRef="#ctx0" brushRef="#br0">13166 15524 8057,'0'21'0,"2"1"0,2 6 0,0 2 545,5 4 0,-4 2-113,4 7 0,-1-7-148,2-3 0,1-4-52,-7-6 0,7 1 15,-1-10 0,3-3 0,1-11 0,0-1-15,0-4 0,2-14 15,3-10 0,-2-13 0,7-1 0,-5-4-720,5-1 1,-1 4 472,6-3 0,6-4 0,1 1 0</inkml:trace>
  <inkml:trace contextRef="#ctx0" brushRef="#br0">11133 16903 8450,'-14'-14'-254,"-1"0"-63,1 0 1,2-1 347,2 1 0,-2 0 275,2 0 0,2 0-132,-1-1 1,4 6 583,-5-1-617,1 7-26,-5-3 0,4 8-12,1 2 1,-1 6-125,-4 9 1,-2 3-13,-3 6 1,4 1 97,-4-1 0,3 5-107,2 0 0,-1 1 104,1-6 1,6 0-42,4 1 1,-3-5-5,2-1 0,1-5-8,4 1 0,6-10-73,4-4 0,2-4-173,2-1 1,5-12-66,0-7 0,8-13 109,2-6 1,-1-7-110,5-3 0,2 1 27,-2 4 0,0 4 315,-4 5 0,-2 8-116,-4 11 0,-2 7 174,-7 4 1,-5 4 226,1 4 1,-7 17-146,2 12 0,-4 15 201,-1 8 0,-4 3-124,-1 7 1,-5-10-276,6 0 1,-1-3 160,5-1 0,6-10-768,4-9 1,7-6 198,2-8 1,5-1-338,-5-14 763,6 1 0,-3-18 0,7-2 0</inkml:trace>
  <inkml:trace contextRef="#ctx0" brushRef="#br0">11446 16733 8213,'0'-14'73,"0"4"-253,0 1 0,0 4-381,0-5 0,0 6 596,0-6 0,4 5 565,1-4 1,6 4-345,-1-4 0,2 1-163,3-2 1,-1 4-70,0 6 1,2 0 30,3 0 0,-3 6-68,3 4 1,-4 4 56,0 5 0,-8 5-7,-2 9 0,-3 0-81,-2 10 1,-2-2-7,-3 11 1,-1-2-71,-3 3 1,-2-5-240,6-5 1,0-5-619,5 0 977,0-13 0,0 8 0,0-10 0</inkml:trace>
  <inkml:trace contextRef="#ctx0" brushRef="#br0">12100 16633 8213,'-14'-22'-215,"-1"3"0,6 3 215,-1 2 0,-1 6 226,-8 3 1,4 4 388,-4 1 0,-4 8-328,0 6 0,-4 7-142,-2 7 0,3 0 31,2 1 0,5 4-23,9 0 1,4 0-154,6-4 1,6-2 126,4-4 1,9-4-615,5-9 0,2-4 150,3-6 1,-1-6-32,1-4 1,-1-9 110,1-4 0,-2-3-60,-4 3 0,-2-3 284,-7 7 1,5 1-70,0 3 0,-5 1 120,-4 0 0,-6 6-55,6 3 1,-7 7 325,2 7 0,-5 7-83,-5 13 1,-3 7 19,-6 6 0,4 3-180,1 7 0,1-2-306,-2 3 0,4-5-407,6-5 0,2-7 667,2-2 0,4-11 0,7-2 0</inkml:trace>
  <inkml:trace contextRef="#ctx0" brushRef="#br0">12526 16662 8139,'-8'-29'-89,"-4"6"-42,2-1 1,2 6 188,-1-1 1,-1 4 289,-4 0 164,0 1 0,0 6-113,0 4 1,-1 2-350,1 2 0,5 6 124,-1 4 0,5 7-255,-4 2 1,6 5-74,-2-5 0,3 5-102,2-6 1,2 1 147,3-4 0,3-7-134,6-4 1,0-2-171,0-2 0,7-2 83,3-2 1,-2-4 97,1-7 1,-5 3 163,1 2 0,-4-1 146,0 7 0,-6-1 25,1 5 0,-2 1 237,1 4 0,-3 9-124,-6 10 1,0 9 41,0 5 1,-4 3 216,-1 2 1,-5 1-141,6 3 0,-1 2-534,5 4 0,0-9 152,0-6 1,5-11-775,-1 1 0,7-9 104,-1 0 716,3-10 0,1-2 0,0-7 0</inkml:trace>
  <inkml:trace contextRef="#ctx0" brushRef="#br0">12882 16505 8139,'0'-19'0,"0"0"0,0 5 103,0 5 0,-7 5 158,-2 0 1,1 2 30,-1 2 0,-1 6-122,-4 4 1,-5 9-143,0 5 1,0 4 233,5 5 0,4-1-29,1 6 0,1-2-568,-2 2 0,4 3 225,6-3 0,0 3-16,0 2 0,0-1 49,0 1 0,5-7-127,0-3 1,6-9 1,-2-5 0,4-5-19,1-4 0,0-5 202,0-10 1,2-9-44,3-10 0,-1-9-85,5-5 0,-5-3 52,1-2 1,-8 5 4,-2 0 1,-6 2 24,2-2 1,-3 5-11,-2 9 0,-7 4-141,-2 5 0,-9 8 135,-1 2 0,-4 5-66,4 5 0,-5 2 42,5 8 0,5-1-12,4 0 0,7 0 117,-1 1 0,2-8 0,2 6 0,0-5 0</inkml:trace>
  <inkml:trace contextRef="#ctx0" brushRef="#br0">12953 16633 8139,'0'-9'-378,"0"-1"-472,0 7 690,0-10 560,0 12 92,0-12-206,0 12-157,0-6 0,0 9 35,0 3 1,0-2 3,0 6 1,0 2 11,0 8 0,0 3 158,0 7 0,-5 1-180,0 3 0,-1 3 10,1 7 0,4 0-94,-4-1 0,3 1 89,2 0 1,7-7-403,2-3 0,4-4 148,1-6 0,0-4-662,0-9 0,5-4 199,0-6 0,0-6-621,-4-4 1175,-1-9 0,0-9 0,0-9 0</inkml:trace>
  <inkml:trace contextRef="#ctx0" brushRef="#br0">13223 16519 8125,'2'-12'-10,"2"2"-461,-2-2 550,4 10 0,-7-4 497,-4 6 1,2 8-271,-7 6 1,1 6-163,-5 9 0,-1 6 75,1 3 0,-5 4-17,0 6 0,0-3 2,5 8 1,1 2-23,4 2 0,3 0-199,6-15 0,1 1-135,4-15 1,3 1-291,6-15 1,-5 2 254,1-12 1,1-2-12,8-11 1,-3-2-26,3-13 1,-3-6 3,-2-8 1,-2 2-236,-2-2 0,2 6 78,-2-1 1,-4 3-22,-1 1 0,-3 6 397,-2-1 0,0 7 0,0-10 0,0 5 0</inkml:trace>
  <inkml:trace contextRef="#ctx0" brushRef="#br0">13408 16420 8399,'0'19'547,"0"0"1,0 8-205,0 1 1,0 1-62,0 4 0,0 2-169,0-2 0,0 5-167,0-5 1,6 5 129,4-5 0,2 0-111,2-5 0,1 1-267,-1-1 0,-5-1 171,1-3 0,-5-4-158,4-5 241,-6-7 0,2 3 215,-10-7 0,-4 1-249,-10-5 1,1 0-270,-5 0 0,1 0 23,-2 0 1,-1-6 148,6-4 0,-5-2-468,5-3 0,0 1 309,5 0 0,6-5 338,3 0 0,-3 0 0,0 5 0</inkml:trace>
  <inkml:trace contextRef="#ctx0" brushRef="#br0">13479 16591 8115,'-6'-8'0,"2"-3"-225,-5 6 1,4-5 119,-4 6 1,4-7 691,-5 1 1,6 2-148,-6-1 0,6 4-225,-6-4 1,5 4 100,-4-5 10,6 7-147,-10-9-457,11 10 125,-10-4 1,10 12 119,-3 3 1,-1 6-108,1 4 1,-4-2 23,4 7 0,-4-1 55,4 6 0,-4-1 11,4 1 1,-5-3 28,6-2 1,-1-3-63,5-7 40,0 0 1,1-6 2,4-3 1,3-4 21,6-1 0,0-8-27,1-6 1,4 0 16,0-5 1,0 2 24,-5-2 0,5 3 18,0-3 0,0 3 7,-5 2 1,0 1 28,0 4 1,-4-2 319,-1 6-228,-6 0 0,2 7-62,-10 3 1,-2 9 220,-8 10 1,1 4-55,0 5 1,4 0 36,1 10 1,4 1-17,-4 8 0,6 8-30,-2-3 0,3-3-194,2-7 0,0-4-266,0-5 0,7-10-951,2-9 895,4-3 1,6-8-96,0-3 1,1-15 66,-1-4 1,-3-16-506,3-3 1,0-8 809,-5-7 0,10-2 0,-9-7 0</inkml:trace>
  <inkml:trace contextRef="#ctx0" brushRef="#br0">13777 16363 8106,'7'-8'317,"-6"2"-28,6 6 0,-7 8 134,0 6 0,0 8-94,0 11 0,0-1-15,0 6 0,-5 1-90,0 9 1,0-4-23,5 3 1,-4 2-167,-1-1 0,2-3-209,8-7 0,-2 2 89,6-7 1,-6-5-74,2-4 1,-3-11 188,-2 1 34,0-3 37,0-3 0,-2-2-86,-3-6 1,-3-1-622,-6-4 1,-5 2-67,0-7 0,-6 6 670,1-6 0,-3-6 0,-1-6 0</inkml:trace>
  <inkml:trace contextRef="#ctx0" brushRef="#br0">13792 16591 8082,'34'-23'93,"-5"4"0,-1 4-93,-4 0 0,3 6 251,1 0 0,1-1-109,-1-4 0,2 0-293,3-1 0,-3 1-176,4 0 0,-11 0-889,-4 0 1216,-3-1 0,-2 1 0,0 0 0</inkml:trace>
  <inkml:trace contextRef="#ctx0" brushRef="#br0">13834 16292 8082,'-39'-14'0,"-4"0"0,-9-1 181,0 1 1,-3 0-122,-2 0 1,0 0 741,0-1 1,5 1-248,0 0 1,-7 1-1247,-7 4 1,-11-2 656,34 8 0,0 1 1,-1-1-1,0 1 2,-1 2 0,0 0 0,-1 0 0,0 0 23,3 0 0,1 0 0,-3 1 0,0 0 71,-7 1 1,-1 1-1,5-1 1,0 2-126,-4 0 1,0 1 0,-1 2 0,0-1-227,3-2 1,0 1-1,-2 4 1,-1 0 206,-2 0 1,1 1 0,4 2-1,0-1 55,0-2 1,1 1 0,1 5 0,1 2-2,4-1 1,0 1 0,1 3 0,-1 1 25,-2 3 1,0 0 0,-1-2 0,0 1 1,1 3 0,0 1 0,1 0 0,0 2-11,3 2 1,1 0 0,-2 3 0,1 0 4,1-1 0,-1 0 1,-3 2-1,0 0-59,-1 0 1,0 1-1,0 1 1,1 2 40,3-1 0,2 0 0,3-3 1,2 1 95,5-3 1,1 0 0,-16 25-57,11-1 1,6-1 138,8-9 0,6 2-24,13-2 0,8-1-46,6 6 1,13-6 75,11 1 1,18-4 58,10-5 0,-26-20 0,2-1-147,5-2 1,1-2 0,3-1 0,0-2-68,1 1 0,1-3 0,7-2 0,1-2-10,5-1 1,1-2-1,0 1 1,2-2 28,6 1 1,2-2-1,0-2 1,2-2-8,-24 1 0,0-1 0,1 0 0,0-1 0,-1-1 0,1-1-122,2-1 0,0 0 1,2-1-1,5 0 0,1 0 1,0 0 144,-2-1 1,-1 0-1,0 0 1,0 0-1,0 1 1,0-1-259,1-1 0,-1-1 1,0 0-1,-3 1 1,0 0-1,0 0 242,1 0 1,1-1-1,0 0 1,0-2-1,0 0 1,-1-1 46,-4 2 0,0 0 0,-1 0 0,-3-2 0,0 0 0,-1 0-166,2 0 0,0 1 0,-1-1 1,24-7-1,-2-2 206,-24 7 1,0-1-1,-1 0 1,19-11-1,-1 0-55,2-5 0,-2-2 1,-8 0-1,-4-3 245,-5 0 1,-2-1-1,-5 5 1,-1 0 120,-4 0 1,-2 1 0,-6 4 0,-2 0-156,-2 1 1,-2-1 0,6-28 438,-12 2 0,-19 0-904,-19 0 0,-18-1-392,7 27 1,-2 0 0,-1 0 0,0-1 509,-7-1 1,-1 0 0,0-1 0,0 2-507,-3 2 1,-2 3 0,-4-3 0,-1 3 215,-6 4 0,0 3 1,3 1-1,1 2 120,-2 6 1,1 3-1,0 0 1,0 3 6,2 4 1,0 2 0,-3 2-1,-1 2 242,2 1 0,-1 2 0,1 4 0,1 2 0,-2 2 0,1 1 0,-1-1 0,1 1 0</inkml:trace>
  <inkml:trace contextRef="#ctx0" brushRef="#br1">13251 13989 8227,'-44'-57'0,"-3"0"0,-4 7 89,-6 2 0,0 10-249,1 5 0,-6 10 135,0 4 1,4 0 67,1 4 0,-11 0-111,26 11 0,-1 3 0,-3-2 0,-1 1-125,-5 2 0,-1 0 1,6 0-1,0 0 206,-1 0 0,1 0 0,-4 3 1,-1 2-168,-2 2 0,-1 0 1,-2 0-1,-1 0 187,-2 3 0,1-1 1,2 0-1,1 0-25,3 0 0,1 1 1,-2 0-1,-1 0 6,-4 2 0,0 0 0,4 1 0,1 1 16,-1-3 0,1 2 1,5 0-1,1 2-1,3 1 0,0 1 1,-3 3-1,-2 3 75,1 2 0,-1 2 1,-3 2-1,2 2-56,2-1 1,3 2 0,0 2 0,3 3 2,7-5 1,1 2-1,0 5 1,-1 1-1,0-2 1,1 0 0,2 3 0,1 1 13,1 3 1,1 0-1,3 0 1,3 1-248,2-2 1,2 2-1,3-1 1,4 0 225,2-5 1,3 0 0,2 0 0,4 1-118,0 2 1,4-1 0,12 34 64,-2-35 1,4-2 0,27 29-122,-16-36 0,3-2 0,28 22 74,-25-27 1,1-3 0,2-2-1,2-3 39,3-2 1,3-2 0,9-1 0,3-3-3,5-4 0,1-1 0,-1 0 0,-2-1-154,0-3 1,1 0 0,4-1 0,2 0 179,4-1 1,2-1 0,1-2-1,1-2-185,-6-2 1,1-1-1,4-1 1,1 1 267,-3 1 0,0-1 0,-4 0 0,0 0-50,2-2 1,0 0 0,0-1 0,-1-1 67,-1 2 0,-1 0 1,2-1-1,0 0-7,-1-2 0,-1 1 1,-6 2-1,-2 0-55,-8 1 0,0-1 0,4 0 0,1-2-6,-3-2 0,0-1 0,0 3 0,0 0 0,-6 0 1,-2-1-1,-3 1 1,-1 0 195,21-10 1,-2-3-222,-17-1 0,-4-7-18,-14-3 1,-10-3 51,-9-1 0,-5-14-61,-5-5 1,-4-18 18,0 36 0,-1 0 0,-1 1 0,-2-1 57,-2 0 1,-3 1-1,-2 0 1,-3 0-65,-2-5 1,-2-1-1,0 3 1,-1 0-1,0-2 1,-1 0 0,0 4 0,0 0 31,-2-2 1,0 0 0,3 9 0,-1 1 18,0-1 1,1 1-1,-16-22 4,11 5 0,9 8-621,5 1 565,10 7 0,-2 3 0,6-1 0,0 1 0</inkml:trace>
  <inkml:trace contextRef="#ctx0" brushRef="#br0">4465 15268 8431,'-14'-20'434,"1"4"-554,3-3 0,4 8-1276,6 2 1342,0 5 1,5 4 730,0 10 1,6 9-260,-2 5 0,-1 4-177,2 5 1,-1 2 42,5 3 0,0 1-113,1-5 0,0 3-114,4-3 1,-3-6-49,3-4 1,-3-7-277,-2 2 107,7-9-171,1-4 1,0-9-66,-3-7 1,-5-1 141,-4-13 1,1 1-146,-7-6 0,6 1 64,-5-1 0,4 6 160,-4-1 0,1 5 107,-1-5 0,-4 12 247,4-2 0,-2 9-30,2 0 0,-3 5 263,2 5 1,3 3 214,-2 6 0,1 5-240,-1 0 1,-2 5 106,6-5 0,-4-5-100,4-5 0,-4-1 356,5 2-458,-7-4 0,9-12 3,-2-4 1,-2-4-228,1-5 0,1-3-294,4-7 1,0-1-687,0-3 0,1 2 496,-1-7 0,5 6-294,0-1 0,-2 9 710,-7 5 0,2 3 0,-4 2 0</inkml:trace>
  <inkml:trace contextRef="#ctx0" brushRef="#br0">5261 15354 8261,'0'14'1348,"0"6"-859,0 4 0,0 3-202,0 1 0,0 6 16,0-1 1,0 5-881,0-5 1,0 0 178,0-5 398,0 1 0,6 6 0,2 1 0</inkml:trace>
  <inkml:trace contextRef="#ctx0" brushRef="#br0">3214 16846 8431,'-7'-7'-948,"6"-6"948,-6 11 0,7 2 0,2 11 526,3 13 1,-2 3-127,6 16 1,-4-2-56,5 11 0,-2-2-151,1 2 1,4-3-33,-4-6 1,-1-7-54,1-2 0,1-11-144,4-4 1,-4-3 104,-1-2 1,-4-6-79,4-3 0,-4-4-169,5-1 1,-7-11 48,1-3 0,0-10-358,0 1 0,-2-14 213,3 0 0,-2-14-301,2 4 1,-4-1 292,4 1 0,1 9 262,-1 5 1,1 9-47,-1 5 1,-2 10 178,7 4 1,-6 5 440,6 5 1,-1 10-289,6 14 1,-1 6 481,0 7 1,-5-4-261,1 0 0,-2-8 10,1-1 1,4-3-126,-4-7 1,3-4-267,-3-6 1,4-6 103,-4 2 0,2-11-131,-1-9 1,2-2-287,-2-11 0,1 1 111,-2-11 0,2 0-674,-6-5 0,5 2 393,-6 3 1,1 4-1771,-5 5 1093,0 7 1052,0 1 0,0 14 0,0 0 0</inkml:trace>
  <inkml:trace contextRef="#ctx0" brushRef="#br0">3839 17060 8431,'16'0'0,"3"0"0,-3-5 420,3 0 1,-3 0-112,-2 5 1,-2 2 215,-2 3 0,1-2-116,-6 6 1,4 2-208,-4 8 0,0 2 45,-5 3 1,-7 4-146,-2 1 0,-2-1 16,1 5 0,-2-3-217,2-1 1,2-12-569,-1-3 401,6-3 106,-10-3 0,11-3 93,-2-10 1,8-4 163,6-10 0,9 3-107,5-3 1,-1 5 31,6 4 1,-2-2-731,10 2 1,0 2 75,1-1 632,3 6 0,1-16 0,9 3 0</inkml:trace>
  <inkml:trace contextRef="#ctx0" brushRef="#br0">6043 16221 8431,'0'-8'-303,"6"5"-253,4 12 0,-2 10 1503,1 19-640,-6 6 0,8 18-51,-6 0 0,1-1-20,-1-4 0,1-2 5,4-2 1,3-11-185,-4-9 1,5-9-78,5-5 0,-3-5 6,3-4 0,-8-4 29,-1-6 1,-3-8-51,3-6 1,1-7-197,-6-7 0,1-7-26,-1-3 0,-4-3-253,4-1 1,-3-7 193,-2-4 0,4 4 26,1 2 1,1 4 328,-1 6 0,-3 8 188,3 10 238,2 3 1,-3 15-96,5 6 1,-4 13 243,4 11 1,-1 1-94,2 8 1,2-5 86,-2 5 1,2-8-143,3-2 1,-1-6-144,0-7 1,0-7-285,1-4 1,-1-2 147,0-2 0,0-6-185,0-4 0,-1-9-87,-4-5 0,3-2-93,-8-3 0,6 1-378,-5-1 0,-1 1 311,-4-1 1,2 3-285,3 2 0,-4-1 214,4 6 0,1 4-892,-1 6 0,1 6 1207,-1-2 0,3 4 0,6 1 0</inkml:trace>
  <inkml:trace contextRef="#ctx0" brushRef="#br0">6825 16434 8332,'9'5'-207,"1"0"0,-1 4 19,6-4 0,-6 4 918,1-4 1,-3 6 287,3-1-935,3 2 1,-7 2 130,3 1-193,-2-7 193,-7 4 86,0-10 252,0 4-327,0-6 1048,0 0-1238,-7 0-11,6 0-265,-6 0 270,7 0 1,2 0-49,3 0-6,-4 0 92,6 0 41,-1 0 0,-4 2-74,2 2 0,-1-2 74,2 3-30,-3 3 2,4 0-95,-6 6 0,0-5 105,0 1-13,0-7 0,-5 5-4,1-3-96,-1-4 1,0 7 49,0-3 0,-1-4-300,1 4 221,-3 3 0,-6-2-16,0 4 1,0 1-66,0-6 1,-1 1 109,1-1 0,5-4 241,-1 4-313,1 3 543,-5-7-205,6 6-247,1-7 1,9 0 9,3 0 0,-2 0 1,6 0 1,1 0-10,4 0 1,5-2-178,0-3 1,5 2 23,-5-6 1,-1 6 52,-3-2 1,4 3 107,0 2 0,-5 0-71,-5 0 0,-1 7 148,2 2 1,1 4 21,-7 1 0,1 0 110,-5 0 0,0 1-95,0-1 1,-1-2-32,-4-2 0,-8 1-278,-6-6 0,-6 1 161,1-1 0,-7-4-664,-2 4 0,-5-3 84,4-2 1,1 0-678,5 0 1285,-1 6 0,1 2 0,0 6 0</inkml:trace>
  <inkml:trace contextRef="#ctx0" brushRef="#br0">3441 15866 8431,'-16'-24'0,"7"0"0,6 7-441,3-2 0,1 3 303,4 2 1,8 1 537,6 4 0,6-4-106,-1 4 1,1 2-200,-1 3 1,2-3 176,-2 2 1,1 1-93,-1 4 0,1 1-36,-6 4 1,-1 3-82,-9 6 0,2 7-95,-6 2 0,0 6-105,-5 4 0,-5-3-421,0 3 1,-6 2 557,2-2 0,-10 0 0,-3-4 0</inkml:trace>
  <inkml:trace contextRef="#ctx0" brushRef="#br0">3711 16193 8431,'10'4'395,"-1"1"1,-4 4-697,4-4 1,-4 5 300,5-6 0,-1 7 0,5-3 0</inkml:trace>
  <inkml:trace contextRef="#ctx0" brushRef="#br0">4337 15851 8431,'-2'-12'-1422,"-2"2"2193,2-2-651,-11 4 1,10 0 359,-6 3-197,6-3 152,-10 7-52,5-6-500,-6 7 226,0 0 0,-1 2-179,1 3 1,0 2 123,0 8 1,-1-1-89,1 0 0,0 2 117,0 3 1,1-2-8,4 7 0,-2-2-12,6 2 1,-5 1-2,6-6 0,-1 1-147,5-1 0,2-3 107,2 3 1,4-3-193,6-2 0,1 0 9,-1 1 0,0-6 0,0 1 1,0-1 124,1 5 1,-3 1-24,-2-1 1,1 0 129,-6 0 1,-1 2-116,-4 3 1,-1 3 224,-4 6 0,2 6-45,-7-1 0,-1 5 109,-8-5 0,4 0-87,-4-5 0,-2-1-90,2-3 1,0-3-112,5-7-150,0 0 1,1-8-1295,4-6 1486,2-6 0,20-15 0,3-1 0</inkml:trace>
  <inkml:trace contextRef="#ctx0" brushRef="#br0">5631 15354 8431,'0'-14'-1350,"0"6"853,0 1 394,6 7 0,-4 2 34,2 3 1,3-2 8,-3 6 0,3 1 143,-3 4 0,0 0 64,5 0 0,-6 1 191,2-1 1,-2 6-173,2 4 0,-4 3 120,4 1 0,3 1-9,2-1 0,-3 1-88,3-1 0,-1 7 51,6 3 1,-1 3-74,0 1 1,0 1-56,0 0 0,2-1-20,3 1 1,-3-5-146,3 0 1,-3-8 9,-2-2 0,-1-6-552,-4-7-149,4-1 518,-5-6 0,4-15-262,-2-12 0,-4-12 140,-6-7 0,0-5 32,0-4 1,0-5 315,0-10 0,-6 4 0,-2-5 0</inkml:trace>
  <inkml:trace contextRef="#ctx0" brushRef="#br0">5887 15183 8431,'9'-14'-719,"1"0"0,-1-1 665,5 1 0,0 0 390,1 0 1,0 0-362,4-1 0,-1 1 52,5 0 1,1 0 48,5 0 0,-1 4-3,1 1 0,-3 5-41,-2 0 0,1 2 30,-6 2 1,-1 8-12,-9 6 1,-3 8 66,-6 12 1,-7 3 1,-8 11 1,-5-2-302,-9 6 0,6-5 159,-1 5 0,7-11-229,-2 2 0,3-15 251,2 1 0,6-10 0,1 1 0</inkml:trace>
  <inkml:trace contextRef="#ctx0" brushRef="#br0">6228 15666 8314,'0'10'-206,"0"-1"0,0 1 114,0 4 0,5 0 61,-1 1 0,7-3 720,-1-2 1,-2 1-226,1-7 0,2 1-916,8-5 0,-8 0 62,3 0 390,-2 0 0,2 0 0,0 0 0</inkml:trace>
  <inkml:trace contextRef="#ctx0" brushRef="#br0">8090 16335 8424,'-31'-10'-498,"2"1"0,-1-1 249,11-4 0,2 0 992,7 0-326,-2-1 0,10 6-11,-2-1-299,2 1 1,4-1-208,2 1 0,9 6 71,6-2 1,6 4-30,-1 1 1,4 0 73,5 0 0,4 0-175,5 0 1,1 0 25,0 0 0,-2 0-106,-3 0 1,3 0 120,-3 0 1,3-2 60,1-3 0,7 2 68,4-6 0,8-1-73,5-4 0,4 4 128,1 1 0,-11 1 144,-3-1 1,-2-4 19,7 3 0,-2 3-76,6-3 1,-1 7 11,1-2 1,2 4-104,-6 1 0,-2 0-111,-8 0 1,-3 0 18,-6 0 0,1 0 88,3 0 1,4 0-169,6 0 0,0 0 119,0 0 1,-2 0 16,-3 0 0,-3 0 18,-6 0 1,-2-5 9,-3 0 0,3 0-55,-3 5 0,3-4 7,1-1 1,-5 0-139,-4 5 0,-3 0 213,-2 0 0,-6 0-922,-3 0 840,-3 0 0,-8 0 0,-2 0 0</inkml:trace>
  <inkml:trace contextRef="#ctx0" brushRef="#br0">10450 15553 8544,'-36'-14'-750,"8"-1"1179,7 7-176,13 2 0,2 8-159,6 2 1,0 4-261,0 7 1,6 5 97,4 4 0,4 3 128,5 1 0,5 0-266,9 1 1,-2-1 77,7 1 1,0-7-24,5-3 1,-2-3 179,-3-2 1,1-5 67,-5 1 0,-1-7-5,-5 2 1,-6-4 258,-3-1 1,-8 5-205,-1 0 0,-7 6 100,2-2 1,-16 6 81,-8 3 1,-21 13-171,-12 11 1,16-17 0,-4 1-455,-6 4 0,-3 1 1,-1 3-1,-1 2 190,-5 5 0,-1 3 0,15-10 0,0 1 0,-1 2-1310,-5 4 1,-1 2 0,-1 1 1414,-1 2 0,-1 0 0,-1-1 0,-3-1 0,-2-1 0,1 0 0,0 2 0</inkml:trace>
  <inkml:trace contextRef="#ctx0" brushRef="#br0">15427 16832 11531,'14'-14'542,"0"6"-825,0 3 0,2-1-620,3 1 1,3 1 1075,7 4-109,5 0 0,-4-2-65,4-3 0,-4 4 145,-2-4 1,-6 3 32,-3 2 1,-3 0-150,-2 0 0,-6 2-38,-3 3 0,-4 4-76,-1 10 1,-6 3-168,-3 7 1,-10 5 75,-5 4 1,-5 3-189,-4 2 0,2-5 58,-7 0 178,6-7 1,-9 4 0,5-6-1</inkml:trace>
  <inkml:trace contextRef="#ctx0" brushRef="#br0">15441 17259 8502,'9'16'-232,"1"2"0,-7-2-345,2 3 1,1 3 1267,-1 2 1,1 1-207,-1-1 1,-4 3-217,4-3 0,2-4-99,-3-1 0,3 2-103,-3-2 1,-1-1-147,7-3 1,-7-1 78,2 0 0,3 7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F7A2-F58E-F347-B632-DEABAA15F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40410-87F0-F643-8B8D-4E56B7ABF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56179-4F7F-9345-AF39-8F4DAAE3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5A9D-C43E-BB44-B49D-2BBC652B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13A55-F965-5347-BC28-0ED18E49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B8F8-844B-4946-8F95-D1B49569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062F4-9DD3-9043-840A-AD839B11E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D3391-4518-654D-B62F-51DAF7D1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0EDC1-69DB-6D40-89F2-D4EF28B7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22E03-C577-ED4D-9AB2-14E51296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3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761D0-2B81-414D-831F-2EE6EBE94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15922-D37F-B24B-84C2-D831E190C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28F84-51B9-B441-A49C-67CE4ADC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F1A0-A026-3C48-97BF-3AB66385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0DFDC-40BE-8E41-987D-EB675E50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C69F-1E34-DD4B-9981-B9E28539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0D17-16C0-BC40-9311-9C89B8429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6800E-D3F9-144F-A68E-6904D016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93404-8882-CA4D-9D4F-BB8FE3375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F899C-FD83-C040-97C6-443C83D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0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DE9C-259E-D944-8534-1B820ADF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42187-EA8B-8844-87FD-492043DE4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BD23-E2B3-164E-B6BC-DCC5A646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A1D9A-2D98-FC47-A60B-DAA93664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556D-2C0B-B74D-ADFF-094E62E9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4A9C-2A11-F645-9D2F-C3BDD66F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C5F0-0A31-E54A-BA94-704AD3106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C113A-2018-F74C-ADA9-B67D510FF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D0E5A-E130-1143-A319-9143160D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B83A7-7E2C-0B4F-9679-316B25087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E33C1-9435-E14E-938E-2FA86BBB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0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92F5-9DA2-5C47-8B3E-87D80C05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C0C1D-FF1E-FD47-B9DB-348074528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2E4F9-8BCF-DA42-8B55-1C1DEAAC8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38BDA-AFA3-1B47-950C-71C9A7D2A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F3986-B743-6F4A-85CA-CE3AA92A5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70499-9323-3C4D-8D9E-737ECAB7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80F8-CF15-2C43-9A5E-F17B4E59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6230A-01DE-EB4C-B7F2-D0E58E0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F5C0-8E2C-0C40-ACA4-406E9669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D9C74-795D-7945-A4A0-299FD0E9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DAACA-1D41-7742-BFCE-0DB567D2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5F89-8ED4-5244-8DD7-A66D387C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4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A2EA4-B0B2-214A-94CB-AA3EDD9F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5EE78-FE9B-554B-BDC2-A987E7EF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4BE54-A6B6-1B4C-8C16-A87ADDC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AA4A-D305-7347-8130-A76E6AC2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4AF4A-A9AF-9E4B-A95C-CC0AEC8F3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74627-4B09-5741-BB94-DF96671D5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704AA-87BE-A744-8F8D-63A7DAAC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DA7BD-D992-DC45-ACD4-4C0787AE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317E5-E996-F748-889F-5DEE4706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7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309C-32F6-6040-AEAF-8A9780F5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7B8497-A5C5-7848-BAAF-1859CA4F7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8A94A-A71A-9847-AE13-289C9868C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6EDD7-5FAE-D74F-82C2-28070EAD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664B2-0614-5143-9B6F-9C023003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75307-6B13-5949-BF20-F5E4DC8A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1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664DE5-521F-8D4E-8F3C-1C8398B5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95F7-8BD2-764F-B1FC-6E298CE8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0EF77-7633-334B-88C9-0902759E7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5391E-1517-2142-A428-C01DE1A7BA82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6BFC7-AF66-0D40-A7E9-2BE8C9810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49245-722D-EB4B-B356-01E160AA1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1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hyperlink" Target="https://www.wikiwand.com/en/Principal_component_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openxmlformats.org/officeDocument/2006/relationships/customXml" Target="../ink/ink25.xml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61.png"/><Relationship Id="rId14" Type="http://schemas.openxmlformats.org/officeDocument/2006/relationships/customXml" Target="../ink/ink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29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30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customXml" Target="../ink/ink36.xm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75.png"/><Relationship Id="rId14" Type="http://schemas.openxmlformats.org/officeDocument/2006/relationships/customXml" Target="../ink/ink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customXml" Target="../ink/ink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3.xml"/><Relationship Id="rId4" Type="http://schemas.openxmlformats.org/officeDocument/2006/relationships/image" Target="../media/image1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51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5" Type="http://schemas.openxmlformats.org/officeDocument/2006/relationships/hyperlink" Target="https://openreview.net/pdf?id=SyK00v5xx" TargetMode="External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diagramLayout" Target="../diagrams/layout5.xml"/><Relationship Id="rId7" Type="http://schemas.openxmlformats.org/officeDocument/2006/relationships/customXml" Target="../ink/ink5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27.png"/><Relationship Id="rId4" Type="http://schemas.openxmlformats.org/officeDocument/2006/relationships/diagramQuickStyle" Target="../diagrams/quickStyle5.xml"/><Relationship Id="rId9" Type="http://schemas.openxmlformats.org/officeDocument/2006/relationships/customXml" Target="../ink/ink5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2.xml"/><Relationship Id="rId7" Type="http://schemas.openxmlformats.org/officeDocument/2006/relationships/customXml" Target="../ink/ink5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6186-4D56-B94D-93FD-228836928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20" y="1122363"/>
            <a:ext cx="320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solidFill>
                  <a:srgbClr val="C00000"/>
                </a:solidFill>
              </a:rPr>
              <a:t>Artificial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Intelligence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For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NLP</a:t>
            </a:r>
            <a:r>
              <a:rPr lang="zh-CN" altLang="en-US" sz="3600" dirty="0">
                <a:solidFill>
                  <a:srgbClr val="C00000"/>
                </a:solidFill>
              </a:rPr>
              <a:t>  </a:t>
            </a:r>
            <a:br>
              <a:rPr lang="en-US" altLang="zh-CN" sz="3600" dirty="0">
                <a:solidFill>
                  <a:srgbClr val="C00000"/>
                </a:solidFill>
              </a:rPr>
            </a:br>
            <a:r>
              <a:rPr lang="en-US" altLang="zh-CN" sz="3600" dirty="0">
                <a:solidFill>
                  <a:srgbClr val="C00000"/>
                </a:solidFill>
              </a:rPr>
              <a:t>Lesson-05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ADDD-4635-6445-971D-E6AD760A1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20" y="4728311"/>
            <a:ext cx="3200400" cy="1655762"/>
          </a:xfrm>
        </p:spPr>
        <p:txBody>
          <a:bodyPr>
            <a:normAutofit/>
          </a:bodyPr>
          <a:lstStyle/>
          <a:p>
            <a:pPr algn="l"/>
            <a:r>
              <a:rPr lang="zh-CN" altLang="en-US" sz="1600" dirty="0"/>
              <a:t>人工智能与自然语言处理课程组 </a:t>
            </a:r>
            <a:endParaRPr lang="en-US" altLang="zh-CN" sz="1600" dirty="0"/>
          </a:p>
          <a:p>
            <a:pPr algn="l"/>
            <a:r>
              <a:rPr lang="en-US" altLang="zh-CN" sz="1800" dirty="0"/>
              <a:t>2020.</a:t>
            </a:r>
            <a:r>
              <a:rPr lang="zh-CN" altLang="en-US" sz="1800" dirty="0"/>
              <a:t> </a:t>
            </a:r>
            <a:r>
              <a:rPr lang="en-US" altLang="zh-CN" sz="1800" dirty="0"/>
              <a:t>02.</a:t>
            </a:r>
            <a:r>
              <a:rPr lang="zh-CN" altLang="en-US" sz="1800" dirty="0"/>
              <a:t> </a:t>
            </a:r>
            <a:r>
              <a:rPr lang="en-US" altLang="zh-CN" sz="1800" dirty="0"/>
              <a:t>09</a:t>
            </a:r>
            <a:endParaRPr lang="en-US" sz="1800" dirty="0"/>
          </a:p>
          <a:p>
            <a:pPr algn="l"/>
            <a:endParaRPr lang="en-US" altLang="zh-CN" sz="1800" dirty="0"/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48A6BA1-6BD2-384C-9A26-ADAAAB75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3" r="3" b="18588"/>
          <a:stretch/>
        </p:blipFill>
        <p:spPr>
          <a:xfrm>
            <a:off x="4657343" y="-1"/>
            <a:ext cx="2829214" cy="2183054"/>
          </a:xfrm>
          <a:prstGeom prst="rect">
            <a:avLst/>
          </a:prstGeom>
        </p:spPr>
      </p:pic>
      <p:pic>
        <p:nvPicPr>
          <p:cNvPr id="12" name="Picture 11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2E130D29-70C3-5B4D-84AA-548287BFD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2" r="4" b="3401"/>
          <a:stretch/>
        </p:blipFill>
        <p:spPr>
          <a:xfrm>
            <a:off x="4657343" y="2274491"/>
            <a:ext cx="2825496" cy="2241463"/>
          </a:xfrm>
          <a:prstGeom prst="rect">
            <a:avLst/>
          </a:prstGeom>
        </p:spPr>
      </p:pic>
      <p:pic>
        <p:nvPicPr>
          <p:cNvPr id="8" name="Picture 7" descr="A picture containing object, indoor, person, table&#10;&#10;Description automatically generated">
            <a:extLst>
              <a:ext uri="{FF2B5EF4-FFF2-40B4-BE49-F238E27FC236}">
                <a16:creationId xmlns:a16="http://schemas.microsoft.com/office/drawing/2014/main" id="{AAB1C1B1-66CA-DB4E-B792-3B0092739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89" b="2"/>
          <a:stretch/>
        </p:blipFill>
        <p:spPr>
          <a:xfrm>
            <a:off x="7570565" y="10"/>
            <a:ext cx="4614002" cy="3383270"/>
          </a:xfrm>
          <a:prstGeom prst="rect">
            <a:avLst/>
          </a:prstGeom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DF54C0-386D-2049-BBCB-327254FFE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8"/>
          <a:stretch/>
        </p:blipFill>
        <p:spPr>
          <a:xfrm>
            <a:off x="5553307" y="4728311"/>
            <a:ext cx="2128770" cy="1840377"/>
          </a:xfrm>
          <a:prstGeom prst="rect">
            <a:avLst/>
          </a:prstGeom>
        </p:spPr>
      </p:pic>
      <p:pic>
        <p:nvPicPr>
          <p:cNvPr id="10" name="Picture 9" descr="A sign above a store&#10;&#10;Description automatically generated">
            <a:extLst>
              <a:ext uri="{FF2B5EF4-FFF2-40B4-BE49-F238E27FC236}">
                <a16:creationId xmlns:a16="http://schemas.microsoft.com/office/drawing/2014/main" id="{A358A870-609A-A549-A981-88108BCC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23" b="7906"/>
          <a:stretch/>
        </p:blipFill>
        <p:spPr>
          <a:xfrm>
            <a:off x="7570565" y="3474720"/>
            <a:ext cx="4614002" cy="338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20D2A3-4F90-6748-BEE4-665B24500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300" y="4674948"/>
            <a:ext cx="1470144" cy="184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FE36D4-C500-3E49-9874-228B89360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22223" b="1"/>
          <a:stretch/>
        </p:blipFill>
        <p:spPr>
          <a:xfrm>
            <a:off x="20" y="-9884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BA86CF-642D-FF47-97C2-0F07F045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2028-2488-B548-AED7-66F6D6BA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</a:rPr>
              <a:t>1.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en-US" altLang="zh-CN" sz="4000" dirty="0">
                <a:solidFill>
                  <a:srgbClr val="FFFFFF"/>
                </a:solidFill>
              </a:rPr>
              <a:t>Commodity,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en-US" altLang="zh-CN" sz="4000" dirty="0">
                <a:solidFill>
                  <a:srgbClr val="FFFFFF"/>
                </a:solidFill>
              </a:rPr>
              <a:t>upright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ja-JP" altLang="en-US" sz="4000">
                <a:solidFill>
                  <a:srgbClr val="FFFFFF"/>
                </a:solidFill>
              </a:rPr>
              <a:t>只在部分情况下正确</a:t>
            </a:r>
            <a:endParaRPr lang="en-US" altLang="ja-JP" sz="4000" dirty="0">
              <a:solidFill>
                <a:srgbClr val="FFFFFF"/>
              </a:solidFill>
            </a:endParaRPr>
          </a:p>
          <a:p>
            <a:r>
              <a:rPr lang="en-US" altLang="zh-CN" sz="4000" dirty="0">
                <a:solidFill>
                  <a:srgbClr val="FFFFFF"/>
                </a:solidFill>
              </a:rPr>
              <a:t>2.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ja-JP" altLang="en-US" sz="4000">
                <a:solidFill>
                  <a:srgbClr val="FFFFFF"/>
                </a:solidFill>
              </a:rPr>
              <a:t>需要大量的人力成本</a:t>
            </a:r>
            <a:endParaRPr lang="en-US" altLang="ja-JP" sz="4000" dirty="0">
              <a:solidFill>
                <a:srgbClr val="FFFFFF"/>
              </a:solidFill>
            </a:endParaRPr>
          </a:p>
          <a:p>
            <a:r>
              <a:rPr lang="en-US" altLang="zh-CN" sz="4000" dirty="0">
                <a:solidFill>
                  <a:srgbClr val="FFFFFF"/>
                </a:solidFill>
              </a:rPr>
              <a:t>3.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ja-JP" altLang="en-US" sz="4000">
                <a:solidFill>
                  <a:srgbClr val="FFFFFF"/>
                </a:solidFill>
              </a:rPr>
              <a:t>并不能使用数学的方式计算单词之间的相似性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3C76EC-F450-9845-878C-7C45C1313F23}"/>
                  </a:ext>
                </a:extLst>
              </p14:cNvPr>
              <p14:cNvContentPartPr/>
              <p14:nvPr/>
            </p14:nvContentPartPr>
            <p14:xfrm>
              <a:off x="829440" y="2525400"/>
              <a:ext cx="9581760" cy="289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3C76EC-F450-9845-878C-7C45C1313F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080" y="2516040"/>
                <a:ext cx="9600480" cy="29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636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Numerical</a:t>
            </a:r>
            <a:endParaRPr dirty="0"/>
          </a:p>
        </p:txBody>
      </p:sp>
      <p:grpSp>
        <p:nvGrpSpPr>
          <p:cNvPr id="346" name="Content Placeholder 2"/>
          <p:cNvGrpSpPr/>
          <p:nvPr/>
        </p:nvGrpSpPr>
        <p:grpSpPr>
          <a:xfrm>
            <a:off x="838200" y="1439885"/>
            <a:ext cx="10515600" cy="4411616"/>
            <a:chOff x="0" y="-279400"/>
            <a:chExt cx="10515600" cy="4411615"/>
          </a:xfrm>
        </p:grpSpPr>
        <p:grpSp>
          <p:nvGrpSpPr>
            <p:cNvPr id="336" name="Group"/>
            <p:cNvGrpSpPr/>
            <p:nvPr/>
          </p:nvGrpSpPr>
          <p:grpSpPr>
            <a:xfrm>
              <a:off x="0" y="398520"/>
              <a:ext cx="10515600" cy="1148175"/>
              <a:chOff x="0" y="0"/>
              <a:chExt cx="10515600" cy="1148174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0" y="0"/>
                <a:ext cx="10515600" cy="1148175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335" name="The only could be computing is number for computers."/>
              <p:cNvSpPr txBox="1"/>
              <p:nvPr/>
            </p:nvSpPr>
            <p:spPr>
              <a:xfrm>
                <a:off x="0" y="0"/>
                <a:ext cx="10515600" cy="7777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92023" tIns="192023" rIns="192023" bIns="192023" numCol="1" anchor="t">
                <a:spAutoFit/>
              </a:bodyPr>
              <a:lstStyle/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rPr dirty="0"/>
                  <a:t>The only could be computing is number for computers. </a:t>
                </a:r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525780" y="-279400"/>
              <a:ext cx="7360920" cy="797041"/>
              <a:chOff x="0" y="0"/>
              <a:chExt cx="7360919" cy="797040"/>
            </a:xfrm>
          </p:grpSpPr>
          <p:sp>
            <p:nvSpPr>
              <p:cNvPr id="337" name="Rounded Rectangle"/>
              <p:cNvSpPr/>
              <p:nvPr/>
            </p:nvSpPr>
            <p:spPr>
              <a:xfrm>
                <a:off x="0" y="0"/>
                <a:ext cx="7360920" cy="797041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Why do we need to represent words and text?"/>
              <p:cNvSpPr txBox="1"/>
              <p:nvPr/>
            </p:nvSpPr>
            <p:spPr>
              <a:xfrm>
                <a:off x="38907" y="201670"/>
                <a:ext cx="7283106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Why do we need to represent words and text? </a:t>
                </a:r>
              </a:p>
            </p:txBody>
          </p:sp>
        </p:grpSp>
        <p:grpSp>
          <p:nvGrpSpPr>
            <p:cNvPr id="342" name="Group"/>
            <p:cNvGrpSpPr/>
            <p:nvPr/>
          </p:nvGrpSpPr>
          <p:grpSpPr>
            <a:xfrm>
              <a:off x="0" y="2091014"/>
              <a:ext cx="10515600" cy="2041202"/>
              <a:chOff x="0" y="0"/>
              <a:chExt cx="10515600" cy="2041200"/>
            </a:xfrm>
          </p:grpSpPr>
          <p:sp>
            <p:nvSpPr>
              <p:cNvPr id="340" name="Rectangle"/>
              <p:cNvSpPr/>
              <p:nvPr/>
            </p:nvSpPr>
            <p:spPr>
              <a:xfrm>
                <a:off x="0" y="-1"/>
                <a:ext cx="10515600" cy="2041202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341" name="ASCII: a, b, c : 97, 98, ‘abc’: 979899…"/>
              <p:cNvSpPr txBox="1"/>
              <p:nvPr/>
            </p:nvSpPr>
            <p:spPr>
              <a:xfrm>
                <a:off x="0" y="0"/>
                <a:ext cx="10515600" cy="16098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92023" tIns="192023" rIns="192023" bIns="192023" numCol="1" anchor="t">
                <a:spAutoFit/>
              </a:bodyPr>
              <a:lstStyle/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t>ASCII: a, b, c : 97, 98, ‘abc’: 979899</a:t>
                </a:r>
                <a:endParaRPr sz="2400"/>
              </a:p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t>Unicode: </a:t>
                </a:r>
                <a:endParaRPr sz="2400"/>
              </a:p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t>etc: UTF-8</a:t>
                </a:r>
              </a:p>
            </p:txBody>
          </p:sp>
        </p:grpSp>
        <p:grpSp>
          <p:nvGrpSpPr>
            <p:cNvPr id="345" name="Group"/>
            <p:cNvGrpSpPr/>
            <p:nvPr/>
          </p:nvGrpSpPr>
          <p:grpSpPr>
            <a:xfrm>
              <a:off x="525780" y="1489295"/>
              <a:ext cx="7360920" cy="797041"/>
              <a:chOff x="0" y="0"/>
              <a:chExt cx="7360919" cy="797040"/>
            </a:xfrm>
          </p:grpSpPr>
          <p:sp>
            <p:nvSpPr>
              <p:cNvPr id="343" name="Rounded Rectangle"/>
              <p:cNvSpPr/>
              <p:nvPr/>
            </p:nvSpPr>
            <p:spPr>
              <a:xfrm>
                <a:off x="0" y="0"/>
                <a:ext cx="7360920" cy="797041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How to represent words?"/>
              <p:cNvSpPr txBox="1"/>
              <p:nvPr/>
            </p:nvSpPr>
            <p:spPr>
              <a:xfrm>
                <a:off x="38907" y="201669"/>
                <a:ext cx="7283106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How to represent words?</a:t>
                </a: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B6D6DE-2767-4045-86F2-0A0430DACD19}"/>
                  </a:ext>
                </a:extLst>
              </p14:cNvPr>
              <p14:cNvContentPartPr/>
              <p14:nvPr/>
            </p14:nvContentPartPr>
            <p14:xfrm>
              <a:off x="1151640" y="3088440"/>
              <a:ext cx="9367200" cy="3345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B6D6DE-2767-4045-86F2-0A0430DACD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280" y="3079080"/>
                <a:ext cx="9385920" cy="336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76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>
            <a:spLocks noGrp="1"/>
          </p:cNvSpPr>
          <p:nvPr>
            <p:ph type="title"/>
          </p:nvPr>
        </p:nvSpPr>
        <p:spPr>
          <a:xfrm>
            <a:off x="6094105" y="802955"/>
            <a:ext cx="4977977" cy="1454051"/>
          </a:xfrm>
          <a:prstGeom prst="rect">
            <a:avLst/>
          </a:prstGeom>
        </p:spPr>
        <p:txBody>
          <a:bodyPr/>
          <a:lstStyle>
            <a:lvl1pPr defTabSz="886968">
              <a:defRPr sz="3977"/>
            </a:lvl1pPr>
          </a:lstStyle>
          <a:p>
            <a:r>
              <a:t>Why do not represent words as numbers?</a:t>
            </a:r>
          </a:p>
        </p:txBody>
      </p:sp>
      <p:pic>
        <p:nvPicPr>
          <p:cNvPr id="349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0573" y="2421682"/>
            <a:ext cx="4977579" cy="3639290"/>
          </a:xfrm>
          <a:prstGeom prst="rect">
            <a:avLst/>
          </a:prstGeom>
        </p:spPr>
        <p:txBody>
          <a:bodyPr anchor="ctr"/>
          <a:lstStyle/>
          <a:p>
            <a:pPr marL="217170" indent="-217170" defTabSz="868680">
              <a:lnSpc>
                <a:spcPct val="200000"/>
              </a:lnSpc>
              <a:spcBef>
                <a:spcPts val="900"/>
              </a:spcBef>
              <a:defRPr sz="1900"/>
            </a:pPr>
            <a:r>
              <a:rPr dirty="0"/>
              <a:t>‘</a:t>
            </a:r>
            <a:r>
              <a:rPr dirty="0" err="1"/>
              <a:t>你今天真好看</a:t>
            </a:r>
            <a:r>
              <a:rPr dirty="0"/>
              <a:t>’: \u12412, \u32121, \u5542,\u189301 =&gt; [12412, 32121, 5542, 189301]</a:t>
            </a:r>
          </a:p>
          <a:p>
            <a:pPr marL="217170" indent="-217170" defTabSz="868680">
              <a:lnSpc>
                <a:spcPct val="200000"/>
              </a:lnSpc>
              <a:spcBef>
                <a:spcPts val="900"/>
              </a:spcBef>
              <a:defRPr sz="1900"/>
            </a:pPr>
            <a:r>
              <a:rPr dirty="0"/>
              <a:t>Is words numeric or categorical? </a:t>
            </a:r>
          </a:p>
          <a:p>
            <a:pPr marL="217170" indent="-217170" defTabSz="868680">
              <a:lnSpc>
                <a:spcPct val="200000"/>
              </a:lnSpc>
              <a:spcBef>
                <a:spcPts val="900"/>
              </a:spcBef>
              <a:defRPr sz="1900"/>
            </a:pPr>
            <a:r>
              <a:rPr dirty="0"/>
              <a:t>How can we represent it as one-hot?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EDF0BD-F081-584C-A695-1E29E3C4F3EC}"/>
                  </a:ext>
                </a:extLst>
              </p14:cNvPr>
              <p14:cNvContentPartPr/>
              <p14:nvPr/>
            </p14:nvContentPartPr>
            <p14:xfrm>
              <a:off x="6326640" y="1489320"/>
              <a:ext cx="4345200" cy="313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EDF0BD-F081-584C-A695-1E29E3C4F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280" y="1479960"/>
                <a:ext cx="4363920" cy="31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97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"/>
          <p:cNvSpPr txBox="1">
            <a:spLocks noGrp="1"/>
          </p:cNvSpPr>
          <p:nvPr>
            <p:ph type="title"/>
          </p:nvPr>
        </p:nvSpPr>
        <p:spPr>
          <a:xfrm>
            <a:off x="1239931" y="2459132"/>
            <a:ext cx="1939738" cy="1939737"/>
          </a:xfrm>
          <a:prstGeom prst="rect">
            <a:avLst/>
          </a:prstGeom>
          <a:solidFill>
            <a:srgbClr val="262626"/>
          </a:solidFill>
          <a:ln w="174625">
            <a:solidFill>
              <a:srgbClr val="262626"/>
            </a:solidFill>
            <a:round/>
          </a:ln>
        </p:spPr>
        <p:txBody>
          <a:bodyPr/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r>
              <a:t>If we treat we words as mere categorical</a:t>
            </a:r>
          </a:p>
        </p:txBody>
      </p:sp>
      <p:grpSp>
        <p:nvGrpSpPr>
          <p:cNvPr id="366" name="Content Placeholder 2"/>
          <p:cNvGrpSpPr/>
          <p:nvPr/>
        </p:nvGrpSpPr>
        <p:grpSpPr>
          <a:xfrm>
            <a:off x="4038600" y="1167199"/>
            <a:ext cx="7315200" cy="4636153"/>
            <a:chOff x="0" y="0"/>
            <a:chExt cx="7315200" cy="4636151"/>
          </a:xfrm>
        </p:grpSpPr>
        <p:sp>
          <p:nvSpPr>
            <p:cNvPr id="356" name="Line"/>
            <p:cNvSpPr/>
            <p:nvPr/>
          </p:nvSpPr>
          <p:spPr>
            <a:xfrm>
              <a:off x="0" y="0"/>
              <a:ext cx="7315200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[0, 0, 0, 1]"/>
            <p:cNvSpPr txBox="1"/>
            <p:nvPr/>
          </p:nvSpPr>
          <p:spPr>
            <a:xfrm>
              <a:off x="0" y="0"/>
              <a:ext cx="7315200" cy="640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[0, 0, 0, 1]</a:t>
              </a:r>
            </a:p>
          </p:txBody>
        </p:sp>
        <p:sp>
          <p:nvSpPr>
            <p:cNvPr id="358" name="Line"/>
            <p:cNvSpPr/>
            <p:nvPr/>
          </p:nvSpPr>
          <p:spPr>
            <a:xfrm>
              <a:off x="0" y="904719"/>
              <a:ext cx="7315200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[0, 1, 0, 0]"/>
            <p:cNvSpPr txBox="1"/>
            <p:nvPr/>
          </p:nvSpPr>
          <p:spPr>
            <a:xfrm>
              <a:off x="0" y="904719"/>
              <a:ext cx="7315200" cy="640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[0, 1, 0, 0]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0" y="1809440"/>
              <a:ext cx="7315200" cy="1"/>
            </a:xfrm>
            <a:prstGeom prst="line">
              <a:avLst/>
            </a:prstGeom>
            <a:solidFill>
              <a:schemeClr val="accent4"/>
            </a:solidFill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[1, 0, 0, 0]"/>
            <p:cNvSpPr txBox="1"/>
            <p:nvPr/>
          </p:nvSpPr>
          <p:spPr>
            <a:xfrm>
              <a:off x="0" y="1809440"/>
              <a:ext cx="7315200" cy="640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[1, 0, 0, 0]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0" y="2714161"/>
              <a:ext cx="7315200" cy="1"/>
            </a:xfrm>
            <a:prstGeom prst="line">
              <a:avLst/>
            </a:prstGeom>
            <a:solidFill>
              <a:schemeClr val="accent5"/>
            </a:soli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[0, 0, 1, 0]"/>
            <p:cNvSpPr txBox="1"/>
            <p:nvPr/>
          </p:nvSpPr>
          <p:spPr>
            <a:xfrm>
              <a:off x="0" y="2714161"/>
              <a:ext cx="7315200" cy="640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[0, 0, 1, 0]</a:t>
              </a:r>
            </a:p>
          </p:txBody>
        </p:sp>
        <p:sp>
          <p:nvSpPr>
            <p:cNvPr id="364" name="Line"/>
            <p:cNvSpPr/>
            <p:nvPr/>
          </p:nvSpPr>
          <p:spPr>
            <a:xfrm>
              <a:off x="0" y="3618881"/>
              <a:ext cx="7315200" cy="1"/>
            </a:xfrm>
            <a:prstGeom prst="line">
              <a:avLst/>
            </a:prstGeom>
            <a:solidFill>
              <a:schemeClr val="accent6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Cannot keep similarity: (v1 + v2) · v3 == v1 · v3"/>
            <p:cNvSpPr txBox="1"/>
            <p:nvPr/>
          </p:nvSpPr>
          <p:spPr>
            <a:xfrm>
              <a:off x="0" y="3618881"/>
              <a:ext cx="7315200" cy="101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Cannot keep similarity: (v1 + v2) · v3 == v1 · v3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7CCD9A-0CCF-EA42-A8CE-C71FC419367B}"/>
                  </a:ext>
                </a:extLst>
              </p14:cNvPr>
              <p14:cNvContentPartPr/>
              <p14:nvPr/>
            </p14:nvContentPartPr>
            <p14:xfrm>
              <a:off x="1147320" y="-360"/>
              <a:ext cx="9323280" cy="417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7CCD9A-0CCF-EA42-A8CE-C71FC41936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7960" y="-9720"/>
                <a:ext cx="9342000" cy="41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04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2011679" y="2048950"/>
            <a:ext cx="3669161" cy="27600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dirty="0"/>
              <a:t>Question</a:t>
            </a:r>
          </a:p>
        </p:txBody>
      </p:sp>
      <p:sp>
        <p:nvSpPr>
          <p:cNvPr id="36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0573" y="801866"/>
            <a:ext cx="5306086" cy="5230634"/>
          </a:xfrm>
          <a:prstGeom prst="rect">
            <a:avLst/>
          </a:prstGeom>
        </p:spPr>
        <p:txBody>
          <a:bodyPr anchor="ctr"/>
          <a:lstStyle/>
          <a:p>
            <a:pPr>
              <a:defRPr sz="2400"/>
            </a:pPr>
            <a:r>
              <a:rPr dirty="0"/>
              <a:t>The problem of representing words as one-hot.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A. Cannot represent the relation of ‘similar' words and some ‘not similar words’;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B. The are space consuming;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C. It’s difficult to get the values;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D. If we add new words, we need to re-calculate all the words;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9DB0F2-BFC9-B648-A6BD-AE5FE2AEF9FA}"/>
                  </a:ext>
                </a:extLst>
              </p14:cNvPr>
              <p14:cNvContentPartPr/>
              <p14:nvPr/>
            </p14:nvContentPartPr>
            <p14:xfrm>
              <a:off x="502920" y="255960"/>
              <a:ext cx="10676160" cy="6279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9DB0F2-BFC9-B648-A6BD-AE5FE2AEF9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560" y="246600"/>
                <a:ext cx="10694880" cy="629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40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1179226" y="826679"/>
            <a:ext cx="9833548" cy="1325564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rgbClr val="FF2600"/>
                </a:solidFill>
              </a:defRPr>
            </a:lvl1pPr>
          </a:lstStyle>
          <a:p>
            <a:r>
              <a:t>Some more dense vectors</a:t>
            </a:r>
          </a:p>
        </p:txBody>
      </p:sp>
      <p:sp>
        <p:nvSpPr>
          <p:cNvPr id="37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79226" y="3092969"/>
            <a:ext cx="9833548" cy="269397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dirty="0"/>
              <a:t>1. </a:t>
            </a:r>
            <a:r>
              <a:rPr dirty="0"/>
              <a:t>If we do PCA of this of this one-hot matrix; 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What is PCA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How do we get PCA: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https://www.wikiwand.com/en/Principal_component_analysis</a:t>
            </a:r>
          </a:p>
          <a:p>
            <a:pPr>
              <a:defRPr sz="2000"/>
            </a:pPr>
            <a:r>
              <a:rPr lang="en-US" dirty="0"/>
              <a:t>2. If we do SVD of this one-hot matrix;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en-US" dirty="0"/>
              <a:t>What is SVD</a:t>
            </a:r>
            <a:endParaRPr lang="en-US"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en-US" dirty="0"/>
              <a:t>How do we get SVD: </a:t>
            </a:r>
            <a:r>
              <a:rPr lang="en-US" i="1" dirty="0"/>
              <a:t>https://</a:t>
            </a:r>
            <a:r>
              <a:rPr lang="en-US" i="1" dirty="0" err="1"/>
              <a:t>www.wikiwand.com</a:t>
            </a:r>
            <a:r>
              <a:rPr lang="en-US" i="1" dirty="0"/>
              <a:t>/</a:t>
            </a:r>
            <a:r>
              <a:rPr lang="en-US" i="1" dirty="0" err="1"/>
              <a:t>en</a:t>
            </a:r>
            <a:r>
              <a:rPr lang="en-US" i="1" dirty="0"/>
              <a:t>/Singular-</a:t>
            </a:r>
            <a:r>
              <a:rPr lang="en-US" i="1" dirty="0" err="1"/>
              <a:t>value_decomposition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E13A76-A863-3C43-94A7-603C57556BAA}"/>
                  </a:ext>
                </a:extLst>
              </p14:cNvPr>
              <p14:cNvContentPartPr/>
              <p14:nvPr/>
            </p14:nvContentPartPr>
            <p14:xfrm>
              <a:off x="803880" y="399240"/>
              <a:ext cx="10953000" cy="4196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E13A76-A863-3C43-94A7-603C57556B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20" y="389880"/>
                <a:ext cx="10971720" cy="421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888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4C49-9986-0B48-9452-9C86CBF6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709" y="4511427"/>
            <a:ext cx="3648456" cy="17190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/>
              <a:t>SVD</a:t>
            </a:r>
          </a:p>
        </p:txBody>
      </p:sp>
      <p:pic>
        <p:nvPicPr>
          <p:cNvPr id="3074" name="Picture 2" descr="page22image32132144">
            <a:extLst>
              <a:ext uri="{FF2B5EF4-FFF2-40B4-BE49-F238E27FC236}">
                <a16:creationId xmlns:a16="http://schemas.microsoft.com/office/drawing/2014/main" id="{3D08CAF0-46D0-6042-909A-689560C8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87" y="578727"/>
            <a:ext cx="5267414" cy="3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page21image32141920">
            <a:extLst>
              <a:ext uri="{FF2B5EF4-FFF2-40B4-BE49-F238E27FC236}">
                <a16:creationId xmlns:a16="http://schemas.microsoft.com/office/drawing/2014/main" id="{1176C49A-2C9F-794D-B926-BBDA6464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0496" y="756501"/>
            <a:ext cx="5267415" cy="31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DB10BF-252B-9A40-BC08-8EA9DFFB9F74}"/>
                  </a:ext>
                </a:extLst>
              </p14:cNvPr>
              <p14:cNvContentPartPr/>
              <p14:nvPr/>
            </p14:nvContentPartPr>
            <p14:xfrm>
              <a:off x="6019920" y="537480"/>
              <a:ext cx="4724280" cy="3460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DB10BF-252B-9A40-BC08-8EA9DFFB9F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0560" y="528120"/>
                <a:ext cx="4743000" cy="347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34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tle 1"/>
          <p:cNvSpPr txBox="1">
            <a:spLocks noGrp="1"/>
          </p:cNvSpPr>
          <p:nvPr>
            <p:ph type="title"/>
          </p:nvPr>
        </p:nvSpPr>
        <p:spPr>
          <a:xfrm>
            <a:off x="640079" y="2053640"/>
            <a:ext cx="3669161" cy="27600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Question</a:t>
            </a:r>
          </a:p>
        </p:txBody>
      </p:sp>
      <p:sp>
        <p:nvSpPr>
          <p:cNvPr id="37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0573" y="801866"/>
            <a:ext cx="5306086" cy="5230634"/>
          </a:xfrm>
          <a:prstGeom prst="rect">
            <a:avLst/>
          </a:prstGeom>
        </p:spPr>
        <p:txBody>
          <a:bodyPr anchor="ctr"/>
          <a:lstStyle/>
          <a:p>
            <a:pPr>
              <a:defRPr sz="2400"/>
            </a:pPr>
            <a:r>
              <a:rPr dirty="0"/>
              <a:t>Problems SVD: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A. When adding new words, need recalculate all the words;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B. It’s computing consuming.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C. This algorithm it’s hard to implement.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D. Cannot Solving Polyseme(</a:t>
            </a:r>
            <a:r>
              <a:rPr dirty="0" err="1"/>
              <a:t>多义词</a:t>
            </a:r>
            <a:r>
              <a:rPr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621173-9589-2B47-977E-40D27B75B898}"/>
                  </a:ext>
                </a:extLst>
              </p14:cNvPr>
              <p14:cNvContentPartPr/>
              <p14:nvPr/>
            </p14:nvContentPartPr>
            <p14:xfrm>
              <a:off x="2390400" y="281880"/>
              <a:ext cx="8599320" cy="434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621173-9589-2B47-977E-40D27B75B8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040" y="272520"/>
                <a:ext cx="8618040" cy="43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593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itle 1"/>
          <p:cNvSpPr txBox="1">
            <a:spLocks noGrp="1"/>
          </p:cNvSpPr>
          <p:nvPr>
            <p:ph type="title"/>
          </p:nvPr>
        </p:nvSpPr>
        <p:spPr>
          <a:xfrm>
            <a:off x="870203" y="606563"/>
            <a:ext cx="10451594" cy="1325564"/>
          </a:xfrm>
          <a:prstGeom prst="rect">
            <a:avLst/>
          </a:prstGeom>
        </p:spPr>
        <p:txBody>
          <a:bodyPr/>
          <a:lstStyle/>
          <a:p>
            <a:r>
              <a:t>What features do our vectors need ?</a:t>
            </a:r>
          </a:p>
        </p:txBody>
      </p:sp>
      <p:grpSp>
        <p:nvGrpSpPr>
          <p:cNvPr id="390" name="Content Placeholder 2"/>
          <p:cNvGrpSpPr/>
          <p:nvPr/>
        </p:nvGrpSpPr>
        <p:grpSpPr>
          <a:xfrm>
            <a:off x="1430281" y="3009433"/>
            <a:ext cx="9331436" cy="2335558"/>
            <a:chOff x="0" y="0"/>
            <a:chExt cx="9331434" cy="2335556"/>
          </a:xfrm>
        </p:grpSpPr>
        <p:sp>
          <p:nvSpPr>
            <p:cNvPr id="378" name="Shape"/>
            <p:cNvSpPr/>
            <p:nvPr/>
          </p:nvSpPr>
          <p:spPr>
            <a:xfrm>
              <a:off x="402129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79" name="Square"/>
            <p:cNvSpPr/>
            <p:nvPr/>
          </p:nvSpPr>
          <p:spPr>
            <a:xfrm>
              <a:off x="670214" y="268084"/>
              <a:ext cx="721769" cy="72177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0" name="1. Space Economical"/>
            <p:cNvSpPr txBox="1"/>
            <p:nvPr/>
          </p:nvSpPr>
          <p:spPr>
            <a:xfrm>
              <a:off x="0" y="1649756"/>
              <a:ext cx="20621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 cap="all"/>
              </a:lvl1pPr>
            </a:lstStyle>
            <a:p>
              <a:r>
                <a:t>1. Space Economical</a:t>
              </a:r>
            </a:p>
          </p:txBody>
        </p:sp>
        <p:sp>
          <p:nvSpPr>
            <p:cNvPr id="381" name="Shape"/>
            <p:cNvSpPr/>
            <p:nvPr/>
          </p:nvSpPr>
          <p:spPr>
            <a:xfrm>
              <a:off x="2825207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2" name="Square"/>
            <p:cNvSpPr/>
            <p:nvPr/>
          </p:nvSpPr>
          <p:spPr>
            <a:xfrm>
              <a:off x="3093293" y="268084"/>
              <a:ext cx="721769" cy="72177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3" name="2. Adaptively Update"/>
            <p:cNvSpPr txBox="1"/>
            <p:nvPr/>
          </p:nvSpPr>
          <p:spPr>
            <a:xfrm>
              <a:off x="2423080" y="1649756"/>
              <a:ext cx="20621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 cap="all"/>
              </a:lvl1pPr>
            </a:lstStyle>
            <a:p>
              <a:r>
                <a:t>2. Adaptively Update </a:t>
              </a:r>
            </a:p>
          </p:txBody>
        </p:sp>
        <p:sp>
          <p:nvSpPr>
            <p:cNvPr id="384" name="Shape"/>
            <p:cNvSpPr/>
            <p:nvPr/>
          </p:nvSpPr>
          <p:spPr>
            <a:xfrm>
              <a:off x="5248288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5" name="Square"/>
            <p:cNvSpPr/>
            <p:nvPr/>
          </p:nvSpPr>
          <p:spPr>
            <a:xfrm>
              <a:off x="5516372" y="268084"/>
              <a:ext cx="721769" cy="721770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6" name="3. Semantic Similarity"/>
            <p:cNvSpPr txBox="1"/>
            <p:nvPr/>
          </p:nvSpPr>
          <p:spPr>
            <a:xfrm>
              <a:off x="4846160" y="1649756"/>
              <a:ext cx="20621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 cap="all"/>
              </a:lvl1pPr>
            </a:lstStyle>
            <a:p>
              <a:r>
                <a:t>3. Semantic Similarity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7671367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8" name="Square"/>
            <p:cNvSpPr/>
            <p:nvPr/>
          </p:nvSpPr>
          <p:spPr>
            <a:xfrm>
              <a:off x="7939453" y="268084"/>
              <a:ext cx="721769" cy="721770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9" name="But how?"/>
            <p:cNvSpPr txBox="1"/>
            <p:nvPr/>
          </p:nvSpPr>
          <p:spPr>
            <a:xfrm>
              <a:off x="7269239" y="1649756"/>
              <a:ext cx="206219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1022350">
                <a:spcBef>
                  <a:spcPts val="900"/>
                </a:spcBef>
                <a:defRPr sz="2300" cap="all"/>
              </a:pPr>
              <a:r>
                <a:t>But how?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F46653-53DE-1A42-BFA3-A0642EA79CCB}"/>
                  </a:ext>
                </a:extLst>
              </p14:cNvPr>
              <p14:cNvContentPartPr/>
              <p14:nvPr/>
            </p14:nvContentPartPr>
            <p14:xfrm>
              <a:off x="1757880" y="4366080"/>
              <a:ext cx="6635520" cy="1407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F46653-53DE-1A42-BFA3-A0642EA79C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8520" y="4356720"/>
                <a:ext cx="6654240" cy="142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3959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Content Placeholder 2"/>
          <p:cNvGrpSpPr/>
          <p:nvPr/>
        </p:nvGrpSpPr>
        <p:grpSpPr>
          <a:xfrm>
            <a:off x="1036320" y="2154834"/>
            <a:ext cx="10119361" cy="3329286"/>
            <a:chOff x="0" y="-250922"/>
            <a:chExt cx="10119360" cy="3329284"/>
          </a:xfrm>
        </p:grpSpPr>
        <p:sp>
          <p:nvSpPr>
            <p:cNvPr id="393" name="Rectangle"/>
            <p:cNvSpPr/>
            <p:nvPr/>
          </p:nvSpPr>
          <p:spPr>
            <a:xfrm>
              <a:off x="0" y="250920"/>
              <a:ext cx="10119360" cy="4284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396" name="Group"/>
            <p:cNvGrpSpPr/>
            <p:nvPr/>
          </p:nvGrpSpPr>
          <p:grpSpPr>
            <a:xfrm>
              <a:off x="505968" y="-250922"/>
              <a:ext cx="7083554" cy="501842"/>
              <a:chOff x="0" y="0"/>
              <a:chExt cx="7083553" cy="501841"/>
            </a:xfrm>
          </p:grpSpPr>
          <p:sp>
            <p:nvSpPr>
              <p:cNvPr id="394" name="Rounded Rectangle"/>
              <p:cNvSpPr/>
              <p:nvPr/>
            </p:nvSpPr>
            <p:spPr>
              <a:xfrm>
                <a:off x="0" y="0"/>
                <a:ext cx="7083553" cy="5018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18C54"/>
                  </a:gs>
                  <a:gs pos="50000">
                    <a:srgbClr val="F67B28"/>
                  </a:gs>
                  <a:gs pos="100000">
                    <a:srgbClr val="E46B1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5" name="“You shall know a word by the company it keeps”"/>
              <p:cNvSpPr txBox="1"/>
              <p:nvPr/>
            </p:nvSpPr>
            <p:spPr>
              <a:xfrm>
                <a:off x="24498" y="133196"/>
                <a:ext cx="7034556" cy="235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“You shall know a word by the company it keeps”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J.R.Firth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1957</a:t>
                </a:r>
                <a:endParaRPr dirty="0"/>
              </a:p>
            </p:txBody>
          </p:sp>
        </p:grpSp>
        <p:sp>
          <p:nvSpPr>
            <p:cNvPr id="397" name="Rectangle"/>
            <p:cNvSpPr/>
            <p:nvPr/>
          </p:nvSpPr>
          <p:spPr>
            <a:xfrm>
              <a:off x="0" y="1022040"/>
              <a:ext cx="10119360" cy="4284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635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400" name="Group"/>
            <p:cNvGrpSpPr/>
            <p:nvPr/>
          </p:nvGrpSpPr>
          <p:grpSpPr>
            <a:xfrm>
              <a:off x="505968" y="529819"/>
              <a:ext cx="7083553" cy="501841"/>
              <a:chOff x="0" y="0"/>
              <a:chExt cx="7083552" cy="501840"/>
            </a:xfrm>
          </p:grpSpPr>
          <p:sp>
            <p:nvSpPr>
              <p:cNvPr id="398" name="Rounded Rectangle"/>
              <p:cNvSpPr/>
              <p:nvPr/>
            </p:nvSpPr>
            <p:spPr>
              <a:xfrm>
                <a:off x="0" y="0"/>
                <a:ext cx="7083553" cy="5018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B8F81"/>
                  </a:gs>
                  <a:gs pos="50000">
                    <a:srgbClr val="C97E6B"/>
                  </a:gs>
                  <a:gs pos="100000">
                    <a:srgbClr val="B66D5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1100"/>
                  </a:spcBef>
                  <a:defRPr sz="1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“每天早上我都要去门口那家早餐店吃___”"/>
              <p:cNvSpPr txBox="1"/>
              <p:nvPr/>
            </p:nvSpPr>
            <p:spPr>
              <a:xfrm>
                <a:off x="24498" y="98520"/>
                <a:ext cx="7034556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</a:defRPr>
                </a:pPr>
                <a:r>
                  <a:t>“每天早上我都要去门口那家早餐店吃</a:t>
                </a:r>
                <a:r>
                  <a:rPr b="1"/>
                  <a:t>___</a:t>
                </a:r>
                <a:r>
                  <a:t>”</a:t>
                </a:r>
              </a:p>
            </p:txBody>
          </p:sp>
        </p:grpSp>
        <p:grpSp>
          <p:nvGrpSpPr>
            <p:cNvPr id="403" name="Group"/>
            <p:cNvGrpSpPr/>
            <p:nvPr/>
          </p:nvGrpSpPr>
          <p:grpSpPr>
            <a:xfrm>
              <a:off x="0" y="1793161"/>
              <a:ext cx="10119360" cy="1285201"/>
              <a:chOff x="0" y="0"/>
              <a:chExt cx="10119359" cy="1285200"/>
            </a:xfrm>
          </p:grpSpPr>
          <p:sp>
            <p:nvSpPr>
              <p:cNvPr id="401" name="Rectangle"/>
              <p:cNvSpPr/>
              <p:nvPr/>
            </p:nvSpPr>
            <p:spPr>
              <a:xfrm>
                <a:off x="-1" y="-1"/>
                <a:ext cx="10119361" cy="1285202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635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402" name="Assuming a density vector &lt;v1, v2, .. vN&gt;…"/>
              <p:cNvSpPr txBox="1"/>
              <p:nvPr/>
            </p:nvSpPr>
            <p:spPr>
              <a:xfrm>
                <a:off x="0" y="0"/>
                <a:ext cx="10119360" cy="10307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0904" tIns="120904" rIns="120904" bIns="120904" numCol="1" anchor="t">
                <a:spAutoFit/>
              </a:bodyPr>
              <a:lstStyle/>
              <a:p>
                <a:pPr marL="171450" lvl="1" indent="-171450" defTabSz="7556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1700"/>
                </a:pPr>
                <a:r>
                  <a:t>Assuming a density vector &lt;v1, v2, .. vN&gt;</a:t>
                </a:r>
                <a:endParaRPr sz="2400"/>
              </a:p>
              <a:p>
                <a:pPr marL="171450" lvl="1" indent="-171450" defTabSz="7556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1700"/>
                </a:pPr>
                <a:r>
                  <a:t>If occurrence position of some words always is  same of the position of this vector; </a:t>
                </a:r>
                <a:endParaRPr sz="2400"/>
              </a:p>
              <a:p>
                <a:pPr marL="171450" lvl="1" indent="-171450" defTabSz="7556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1700"/>
                </a:pPr>
                <a:r>
                  <a:t>We get the similar vector; </a:t>
                </a:r>
              </a:p>
            </p:txBody>
          </p:sp>
        </p:grpSp>
        <p:grpSp>
          <p:nvGrpSpPr>
            <p:cNvPr id="406" name="Group"/>
            <p:cNvGrpSpPr/>
            <p:nvPr/>
          </p:nvGrpSpPr>
          <p:grpSpPr>
            <a:xfrm>
              <a:off x="505968" y="1310561"/>
              <a:ext cx="7083553" cy="501841"/>
              <a:chOff x="0" y="0"/>
              <a:chExt cx="7083552" cy="501840"/>
            </a:xfrm>
          </p:grpSpPr>
          <p:sp>
            <p:nvSpPr>
              <p:cNvPr id="404" name="Rounded Rectangle"/>
              <p:cNvSpPr/>
              <p:nvPr/>
            </p:nvSpPr>
            <p:spPr>
              <a:xfrm>
                <a:off x="0" y="0"/>
                <a:ext cx="7083553" cy="5018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1100"/>
                  </a:spcBef>
                  <a:defRPr sz="1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“昨天早上我是在家做的___，味道还不错”"/>
              <p:cNvSpPr txBox="1"/>
              <p:nvPr/>
            </p:nvSpPr>
            <p:spPr>
              <a:xfrm>
                <a:off x="24498" y="98520"/>
                <a:ext cx="7034556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</a:defRPr>
                </a:pPr>
                <a:r>
                  <a:t>“昨天早上我是在家做的</a:t>
                </a:r>
                <a:r>
                  <a:rPr b="1"/>
                  <a:t>___</a:t>
                </a:r>
                <a:r>
                  <a:t>，味道还不错”</a:t>
                </a:r>
              </a:p>
            </p:txBody>
          </p:sp>
        </p:grpSp>
      </p:grpSp>
      <p:pic>
        <p:nvPicPr>
          <p:cNvPr id="2049" name="Picture 1" descr="page16image32139424">
            <a:extLst>
              <a:ext uri="{FF2B5EF4-FFF2-40B4-BE49-F238E27FC236}">
                <a16:creationId xmlns:a16="http://schemas.microsoft.com/office/drawing/2014/main" id="{6270E62F-7799-BA46-B9B5-3D4CB2D6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151" y="2172031"/>
            <a:ext cx="1952367" cy="20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17622-3143-1E47-A65D-9556EFC53D8F}"/>
              </a:ext>
            </a:extLst>
          </p:cNvPr>
          <p:cNvSpPr txBox="1"/>
          <p:nvPr/>
        </p:nvSpPr>
        <p:spPr>
          <a:xfrm>
            <a:off x="1036319" y="654908"/>
            <a:ext cx="10119361" cy="70788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使用单词的上下文进行表征</a:t>
            </a:r>
            <a:endParaRPr lang="en-US" sz="4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9C0021-F312-7B4A-BF90-F400759953E2}"/>
                  </a:ext>
                </a:extLst>
              </p14:cNvPr>
              <p14:cNvContentPartPr/>
              <p14:nvPr/>
            </p14:nvContentPartPr>
            <p14:xfrm>
              <a:off x="1479240" y="2054160"/>
              <a:ext cx="5972760" cy="3936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9C0021-F312-7B4A-BF90-F400759953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9880" y="2044800"/>
                <a:ext cx="5991480" cy="39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75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8FFCC1-D4AB-6E4F-95AF-079C5B288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842" b="27766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46BAA-FD78-9A46-9381-EF447C86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-JP" altLang="en-US" sz="400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之前遗留的问题</a:t>
            </a:r>
            <a:br>
              <a:rPr lang="en-US" altLang="ja-JP" sz="4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sz="4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Overfitting &amp; Underfitting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0C552-61CD-AC4C-AF44-08A02FE4DD19}"/>
              </a:ext>
            </a:extLst>
          </p:cNvPr>
          <p:cNvSpPr txBox="1"/>
          <p:nvPr/>
        </p:nvSpPr>
        <p:spPr>
          <a:xfrm>
            <a:off x="6470247" y="4551037"/>
            <a:ext cx="4926411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</a:rPr>
              <a:t>Why?</a:t>
            </a:r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1F2112-946D-E049-990A-187F65314ABA}"/>
                  </a:ext>
                </a:extLst>
              </p14:cNvPr>
              <p14:cNvContentPartPr/>
              <p14:nvPr/>
            </p14:nvContentPartPr>
            <p14:xfrm>
              <a:off x="604080" y="343440"/>
              <a:ext cx="10424880" cy="6110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1F2112-946D-E049-990A-187F65314A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20" y="334080"/>
                <a:ext cx="10443600" cy="612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096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361F-5A34-8B49-8F82-FC590A85B66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单词的意思和上下文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3804-CC54-334F-A75C-BE8D91840BB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这里是汉武帝</a:t>
            </a:r>
            <a:r>
              <a:rPr lang="ja-JP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公主的坟墓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今年的麦子</a:t>
            </a:r>
            <a:r>
              <a:rPr lang="ja-JP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得挺好的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绳子不够</a:t>
            </a:r>
            <a:r>
              <a:rPr lang="ja-JP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再去买一根吧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上下文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-01)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汉武帝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公主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坟墓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-02)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今年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麦子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得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挺好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-03)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绳子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不够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再去买一根吧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marL="0" indent="0">
              <a:buNone/>
            </a:pP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86A77F-B29F-8247-9E8B-1947F8D76834}"/>
                  </a:ext>
                </a:extLst>
              </p14:cNvPr>
              <p14:cNvContentPartPr/>
              <p14:nvPr/>
            </p14:nvContentPartPr>
            <p14:xfrm>
              <a:off x="214920" y="363960"/>
              <a:ext cx="10877040" cy="6003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86A77F-B29F-8247-9E8B-1947F8D76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560" y="354600"/>
                <a:ext cx="10895760" cy="60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55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F95F-8897-2146-B82A-79A64AA4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51D50-7AF3-5846-A7CF-DE03902AAD8D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上下文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-01)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汉武帝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公主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坟墓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-02)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今年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麦子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得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挺好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-03)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绳子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不够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再去买一根吧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/>
              <a:t>=&gt;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ja-JP" altLang="en-US"/>
              <a:t>如果某两个单词的上下文相似</a:t>
            </a:r>
            <a:r>
              <a:rPr lang="zh-CN" altLang="en-US" dirty="0"/>
              <a:t>，</a:t>
            </a:r>
            <a:r>
              <a:rPr lang="ja-JP" altLang="en-US"/>
              <a:t>那么</a:t>
            </a:r>
            <a:r>
              <a:rPr lang="en-US" altLang="ja-JP" dirty="0"/>
              <a:t>function</a:t>
            </a:r>
            <a:r>
              <a:rPr lang="ja-JP" altLang="en-US"/>
              <a:t>的结果也是相似的</a:t>
            </a:r>
            <a:r>
              <a:rPr lang="zh-CN" altLang="en-US" dirty="0"/>
              <a:t>，</a:t>
            </a:r>
            <a:r>
              <a:rPr lang="ja-JP" altLang="en-US"/>
              <a:t>即</a:t>
            </a:r>
            <a:r>
              <a:rPr lang="zh-CN" altLang="en-US" dirty="0"/>
              <a:t>，</a:t>
            </a:r>
            <a:r>
              <a:rPr lang="ja-JP" altLang="en-US"/>
              <a:t>单词的意思相似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6111CD-820B-594C-A442-D3F4641CD0A2}"/>
                  </a:ext>
                </a:extLst>
              </p14:cNvPr>
              <p14:cNvContentPartPr/>
              <p14:nvPr/>
            </p14:nvContentPartPr>
            <p14:xfrm>
              <a:off x="1203120" y="3638880"/>
              <a:ext cx="8573400" cy="2999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6111CD-820B-594C-A442-D3F4641CD0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3760" y="3629520"/>
                <a:ext cx="8592120" cy="30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23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FDD3C-DAA7-154F-A72E-5718891B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FFE2-8B8B-194D-86DF-A64BB113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ja-JP" altLang="en-US" sz="1400">
                <a:solidFill>
                  <a:srgbClr val="FFFFFF"/>
                </a:solidFill>
              </a:rPr>
              <a:t>如果我们设想一种神经网络</a:t>
            </a:r>
            <a:r>
              <a:rPr lang="zh-CN" altLang="en-US" sz="1400" dirty="0">
                <a:solidFill>
                  <a:srgbClr val="FFFFFF"/>
                </a:solidFill>
              </a:rPr>
              <a:t>：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每个单词的意思是一个向量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v2,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v3,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..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vN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前文中所述的</a:t>
            </a:r>
            <a:r>
              <a:rPr lang="en-US" altLang="ja-JP" sz="1400" dirty="0">
                <a:solidFill>
                  <a:srgbClr val="FFFFFF"/>
                </a:solidFill>
              </a:rPr>
              <a:t>function</a:t>
            </a:r>
            <a:r>
              <a:rPr lang="ja-JP" altLang="en-US" sz="1400">
                <a:solidFill>
                  <a:srgbClr val="FFFFFF"/>
                </a:solidFill>
              </a:rPr>
              <a:t>也是一个神经网络线性变化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F</a:t>
            </a: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对于文章中的每个单词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C,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使用</a:t>
            </a:r>
            <a:r>
              <a:rPr lang="en-US" altLang="ja-JP" sz="1400" dirty="0">
                <a:solidFill>
                  <a:srgbClr val="FFFFFF"/>
                </a:solidFill>
              </a:rPr>
              <a:t>C</a:t>
            </a:r>
            <a:r>
              <a:rPr lang="ja-JP" altLang="en-US" sz="1400">
                <a:solidFill>
                  <a:srgbClr val="FFFFFF"/>
                </a:solidFill>
              </a:rPr>
              <a:t>的上下文单词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v_i+1,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..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v_k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送入</a:t>
            </a:r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ja-JP" altLang="en-US" sz="1400">
                <a:solidFill>
                  <a:srgbClr val="FFFFFF"/>
                </a:solidFill>
              </a:rPr>
              <a:t>中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使得</a:t>
            </a:r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en-US" altLang="zh-CN" sz="1400" dirty="0">
                <a:solidFill>
                  <a:srgbClr val="FFFFFF"/>
                </a:solidFill>
              </a:rPr>
              <a:t>(</a:t>
            </a:r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v_i+1,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..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v_k</a:t>
            </a:r>
            <a:r>
              <a:rPr lang="en-US" altLang="zh-CN" sz="1400" dirty="0">
                <a:solidFill>
                  <a:srgbClr val="FFFFFF"/>
                </a:solidFill>
              </a:rPr>
              <a:t>)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产出一个概率分布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该概率分布中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使得</a:t>
            </a:r>
            <a:r>
              <a:rPr lang="en-US" altLang="zh-CN" sz="1400" dirty="0">
                <a:solidFill>
                  <a:srgbClr val="FFFFFF"/>
                </a:solidFill>
              </a:rPr>
              <a:t>C</a:t>
            </a:r>
            <a:r>
              <a:rPr lang="ja-JP" altLang="en-US" sz="1400">
                <a:solidFill>
                  <a:srgbClr val="FFFFFF"/>
                </a:solidFill>
              </a:rPr>
              <a:t>的位置值的概率值最大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使用</a:t>
            </a:r>
            <a:r>
              <a:rPr lang="en-US" altLang="ja-JP" sz="1400" dirty="0">
                <a:solidFill>
                  <a:srgbClr val="FFFFFF"/>
                </a:solidFill>
              </a:rPr>
              <a:t>backpropagation</a:t>
            </a:r>
            <a:r>
              <a:rPr lang="ja-JP" altLang="en-US" sz="1400">
                <a:solidFill>
                  <a:srgbClr val="FFFFFF"/>
                </a:solidFill>
              </a:rPr>
              <a:t>不断优化</a:t>
            </a:r>
            <a:r>
              <a:rPr lang="en-US" altLang="zh-CN" sz="1400" dirty="0">
                <a:solidFill>
                  <a:srgbClr val="FFFFFF"/>
                </a:solidFill>
              </a:rPr>
              <a:t>v_1,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v_2,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..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的值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以及</a:t>
            </a:r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ja-JP" altLang="en-US" sz="1400">
                <a:solidFill>
                  <a:srgbClr val="FFFFFF"/>
                </a:solidFill>
              </a:rPr>
              <a:t>的值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不断更新各个向量以及</a:t>
            </a:r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ja-JP" altLang="en-US" sz="1400">
                <a:solidFill>
                  <a:srgbClr val="FFFFFF"/>
                </a:solidFill>
              </a:rPr>
              <a:t>的值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使得预测概率分布的准确性越来越高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则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我们获得了一个函数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F(</a:t>
            </a:r>
            <a:r>
              <a:rPr lang="en-US" altLang="zh-CN" sz="1400" dirty="0" err="1">
                <a:solidFill>
                  <a:srgbClr val="FFFFFF"/>
                </a:solidFill>
              </a:rPr>
              <a:t>context_words</a:t>
            </a:r>
            <a:r>
              <a:rPr lang="en-US" altLang="zh-CN" sz="1400" dirty="0">
                <a:solidFill>
                  <a:srgbClr val="FFFFFF"/>
                </a:solidFill>
              </a:rPr>
              <a:t>)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=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具体某个单词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对于某个单词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v-k,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假设它有两组上下文</a:t>
            </a:r>
            <a:r>
              <a:rPr lang="en-US" altLang="zh-CN" sz="1400" dirty="0">
                <a:solidFill>
                  <a:srgbClr val="FFFFFF"/>
                </a:solidFill>
              </a:rPr>
              <a:t>:</a:t>
            </a:r>
          </a:p>
          <a:p>
            <a:pPr lvl="2"/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v_j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v-k,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v_m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2"/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v_j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v-k,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v_p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2"/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en-US" altLang="zh-CN" sz="1400" dirty="0">
                <a:solidFill>
                  <a:srgbClr val="FFFFFF"/>
                </a:solidFill>
              </a:rPr>
              <a:t>(v_1,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v_j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v_m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r>
              <a:rPr lang="en-US" altLang="zh-CN" sz="1400" dirty="0">
                <a:solidFill>
                  <a:srgbClr val="FFFFFF"/>
                </a:solidFill>
              </a:rPr>
              <a:t>)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=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F(</a:t>
            </a:r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v_j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v_p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r>
              <a:rPr lang="en-US" altLang="zh-CN" sz="1400" dirty="0">
                <a:solidFill>
                  <a:srgbClr val="FFFFFF"/>
                </a:solidFill>
              </a:rPr>
              <a:t>)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2"/>
            <a:r>
              <a:rPr lang="ja-JP" altLang="en-US" sz="1400">
                <a:solidFill>
                  <a:srgbClr val="FFFFFF"/>
                </a:solidFill>
              </a:rPr>
              <a:t>则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en-US" altLang="zh-CN" sz="1400" dirty="0" err="1">
                <a:solidFill>
                  <a:srgbClr val="FFFFFF"/>
                </a:solidFill>
              </a:rPr>
              <a:t>v_m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=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v_p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1"/>
            <a:r>
              <a:rPr lang="en-US" altLang="ja-JP" sz="1400" dirty="0">
                <a:solidFill>
                  <a:srgbClr val="FFFFFF"/>
                </a:solidFill>
              </a:rPr>
              <a:t>V</a:t>
            </a:r>
            <a:r>
              <a:rPr lang="en-US" altLang="zh-CN" sz="1400" dirty="0">
                <a:solidFill>
                  <a:srgbClr val="FFFFFF"/>
                </a:solidFill>
              </a:rPr>
              <a:t>-m</a:t>
            </a:r>
            <a:r>
              <a:rPr lang="ja-JP" altLang="en-US" sz="1400">
                <a:solidFill>
                  <a:srgbClr val="FFFFFF"/>
                </a:solidFill>
              </a:rPr>
              <a:t>和</a:t>
            </a:r>
            <a:r>
              <a:rPr lang="en-US" altLang="ja-JP" sz="1400" dirty="0">
                <a:solidFill>
                  <a:srgbClr val="FFFFFF"/>
                </a:solidFill>
              </a:rPr>
              <a:t>v</a:t>
            </a:r>
            <a:r>
              <a:rPr lang="en-US" altLang="zh-CN" sz="1400" dirty="0">
                <a:solidFill>
                  <a:srgbClr val="FFFFFF"/>
                </a:solidFill>
              </a:rPr>
              <a:t>-p</a:t>
            </a:r>
            <a:r>
              <a:rPr lang="ja-JP" altLang="en-US" sz="1400">
                <a:solidFill>
                  <a:srgbClr val="FFFFFF"/>
                </a:solidFill>
              </a:rPr>
              <a:t>的上下文类似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经过不断的迭代更新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其向量也一样了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而上下文类似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说明其语义类似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所以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v-m</a:t>
            </a:r>
            <a:r>
              <a:rPr lang="ja-JP" altLang="en-US" sz="1400">
                <a:solidFill>
                  <a:srgbClr val="FFFFFF"/>
                </a:solidFill>
              </a:rPr>
              <a:t>和</a:t>
            </a:r>
            <a:r>
              <a:rPr lang="en-US" altLang="ja-JP" sz="1400" dirty="0">
                <a:solidFill>
                  <a:srgbClr val="FFFFFF"/>
                </a:solidFill>
              </a:rPr>
              <a:t>v-p</a:t>
            </a:r>
            <a:r>
              <a:rPr lang="ja-JP" altLang="en-US" sz="1400">
                <a:solidFill>
                  <a:srgbClr val="FFFFFF"/>
                </a:solidFill>
              </a:rPr>
              <a:t>的语义一样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而向量表示也一样了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endParaRPr lang="en-US" altLang="ja-JP" sz="14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6B2CD9-8C3F-6C41-94D5-43BDA15104DA}"/>
                  </a:ext>
                </a:extLst>
              </p14:cNvPr>
              <p14:cNvContentPartPr/>
              <p14:nvPr/>
            </p14:nvContentPartPr>
            <p14:xfrm>
              <a:off x="8312400" y="3731040"/>
              <a:ext cx="1296000" cy="8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6B2CD9-8C3F-6C41-94D5-43BDA15104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6560" y="3667680"/>
                <a:ext cx="13273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D5686D-B8F3-3A48-A73B-A526AD53E736}"/>
                  </a:ext>
                </a:extLst>
              </p14:cNvPr>
              <p14:cNvContentPartPr/>
              <p14:nvPr/>
            </p14:nvContentPartPr>
            <p14:xfrm>
              <a:off x="8302320" y="4048200"/>
              <a:ext cx="1320840" cy="87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D5686D-B8F3-3A48-A73B-A526AD53E7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6480" y="3984840"/>
                <a:ext cx="13521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3B8844-B157-2F40-A4AA-B2F2F71695E1}"/>
                  </a:ext>
                </a:extLst>
              </p14:cNvPr>
              <p14:cNvContentPartPr/>
              <p14:nvPr/>
            </p14:nvContentPartPr>
            <p14:xfrm>
              <a:off x="8317440" y="4360320"/>
              <a:ext cx="1344240" cy="128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3B8844-B157-2F40-A4AA-B2F2F71695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01600" y="4296960"/>
                <a:ext cx="13755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1870B8-AF66-8C4E-B541-8D65EF948543}"/>
                  </a:ext>
                </a:extLst>
              </p14:cNvPr>
              <p14:cNvContentPartPr/>
              <p14:nvPr/>
            </p14:nvContentPartPr>
            <p14:xfrm>
              <a:off x="9433440" y="4089240"/>
              <a:ext cx="220320" cy="25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1870B8-AF66-8C4E-B541-8D65EF9485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7600" y="4025880"/>
                <a:ext cx="251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BD2D36-D093-AE45-A01B-8107D45FCC8E}"/>
                  </a:ext>
                </a:extLst>
              </p14:cNvPr>
              <p14:cNvContentPartPr/>
              <p14:nvPr/>
            </p14:nvContentPartPr>
            <p14:xfrm>
              <a:off x="8281800" y="4935960"/>
              <a:ext cx="1356480" cy="5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BD2D36-D093-AE45-A01B-8107D45FCC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5960" y="4872600"/>
                <a:ext cx="13878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238AC8-94E2-8B42-8A2D-F684D67B379B}"/>
                  </a:ext>
                </a:extLst>
              </p14:cNvPr>
              <p14:cNvContentPartPr/>
              <p14:nvPr/>
            </p14:nvContentPartPr>
            <p14:xfrm>
              <a:off x="8240760" y="3677040"/>
              <a:ext cx="1420560" cy="105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238AC8-94E2-8B42-8A2D-F684D67B37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24920" y="3613680"/>
                <a:ext cx="1451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CC903A4-2F1C-AF47-807A-0257D31C55B9}"/>
                  </a:ext>
                </a:extLst>
              </p14:cNvPr>
              <p14:cNvContentPartPr/>
              <p14:nvPr/>
            </p14:nvContentPartPr>
            <p14:xfrm>
              <a:off x="455760" y="-360"/>
              <a:ext cx="11014920" cy="6858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CC903A4-2F1C-AF47-807A-0257D31C55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6400" y="-9720"/>
                <a:ext cx="11033640" cy="68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7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A4B6-6AF1-A248-B854-CBC360DD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ord2Vec</a:t>
            </a:r>
            <a:r>
              <a:rPr lang="zh-CN" altLang="en-US" dirty="0"/>
              <a:t> </a:t>
            </a:r>
            <a:r>
              <a:rPr lang="ja-JP" altLang="en-US"/>
              <a:t>词向量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dirty="0"/>
                  <a:t>Mik</a:t>
                </a:r>
                <a:r>
                  <a:rPr lang="en-US" altLang="zh-CN" dirty="0" err="1"/>
                  <a:t>olov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et.al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2013,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Google</a:t>
                </a:r>
              </a:p>
              <a:p>
                <a:endParaRPr lang="en-US" dirty="0"/>
              </a:p>
              <a:p>
                <a:r>
                  <a:rPr lang="ja-JP" altLang="en-US"/>
                  <a:t>我们计算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20244C-1916-2048-9DD4-8456777F1ACC}"/>
              </a:ext>
            </a:extLst>
          </p:cNvPr>
          <p:cNvSpPr/>
          <p:nvPr/>
        </p:nvSpPr>
        <p:spPr>
          <a:xfrm>
            <a:off x="499701" y="4620930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这个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01FFC0-219A-B248-900C-2B05D282802A}"/>
              </a:ext>
            </a:extLst>
          </p:cNvPr>
          <p:cNvSpPr/>
          <p:nvPr/>
        </p:nvSpPr>
        <p:spPr>
          <a:xfrm>
            <a:off x="2147790" y="4620929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是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4F4EE5-0B4B-9945-B293-BBAAA8245A4E}"/>
              </a:ext>
            </a:extLst>
          </p:cNvPr>
          <p:cNvSpPr/>
          <p:nvPr/>
        </p:nvSpPr>
        <p:spPr>
          <a:xfrm>
            <a:off x="6121045" y="4620928"/>
            <a:ext cx="1470454" cy="6301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计划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19B649-0800-3A49-B4E2-8EA07788E3B0}"/>
              </a:ext>
            </a:extLst>
          </p:cNvPr>
          <p:cNvSpPr/>
          <p:nvPr/>
        </p:nvSpPr>
        <p:spPr>
          <a:xfrm>
            <a:off x="7635468" y="4632795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的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56BE2F-C7A8-8A45-9777-D168FE9D8C1E}"/>
              </a:ext>
            </a:extLst>
          </p:cNvPr>
          <p:cNvSpPr/>
          <p:nvPr/>
        </p:nvSpPr>
        <p:spPr>
          <a:xfrm>
            <a:off x="10263733" y="4640258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部分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A00D00-7943-0E4D-886E-7AF63F5441DC}"/>
              </a:ext>
            </a:extLst>
          </p:cNvPr>
          <p:cNvSpPr/>
          <p:nvPr/>
        </p:nvSpPr>
        <p:spPr>
          <a:xfrm>
            <a:off x="3396510" y="462092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对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D0D68F-AF73-604E-92C6-309BD1EBC44A}"/>
              </a:ext>
            </a:extLst>
          </p:cNvPr>
          <p:cNvSpPr/>
          <p:nvPr/>
        </p:nvSpPr>
        <p:spPr>
          <a:xfrm>
            <a:off x="4468150" y="4632796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未来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F65B6-F38B-2E47-ABC5-C7E816DE61CD}"/>
              </a:ext>
            </a:extLst>
          </p:cNvPr>
          <p:cNvSpPr/>
          <p:nvPr/>
        </p:nvSpPr>
        <p:spPr>
          <a:xfrm>
            <a:off x="9215214" y="464025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一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530FCAA-4290-1742-9B2C-12BB4F92D8A2}"/>
              </a:ext>
            </a:extLst>
          </p:cNvPr>
          <p:cNvSpPr/>
          <p:nvPr/>
        </p:nvSpPr>
        <p:spPr>
          <a:xfrm rot="16200000">
            <a:off x="5684110" y="3385231"/>
            <a:ext cx="630194" cy="1742305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C58BC2-E489-2D41-873D-403FC8E67E38}"/>
              </a:ext>
            </a:extLst>
          </p:cNvPr>
          <p:cNvSpPr/>
          <p:nvPr/>
        </p:nvSpPr>
        <p:spPr>
          <a:xfrm rot="16200000">
            <a:off x="4929555" y="2491149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85653E7-0473-F443-BFF3-7FB4A7DD1930}"/>
              </a:ext>
            </a:extLst>
          </p:cNvPr>
          <p:cNvSpPr/>
          <p:nvPr/>
        </p:nvSpPr>
        <p:spPr>
          <a:xfrm rot="16200000">
            <a:off x="6991072" y="1976475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5EA0199-DB3B-2C4F-89FE-B24DA2E1FBCE}"/>
              </a:ext>
            </a:extLst>
          </p:cNvPr>
          <p:cNvSpPr/>
          <p:nvPr/>
        </p:nvSpPr>
        <p:spPr>
          <a:xfrm rot="5400000" flipV="1">
            <a:off x="8370911" y="3808143"/>
            <a:ext cx="759472" cy="3869725"/>
          </a:xfrm>
          <a:prstGeom prst="rightBrace">
            <a:avLst>
              <a:gd name="adj1" fmla="val 8333"/>
              <a:gd name="adj2" fmla="val 4865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C4123C-60AE-6F43-9F22-62E1FBF97EFF}"/>
                  </a:ext>
                </a:extLst>
              </p14:cNvPr>
              <p14:cNvContentPartPr/>
              <p14:nvPr/>
            </p14:nvContentPartPr>
            <p14:xfrm>
              <a:off x="3337200" y="35640"/>
              <a:ext cx="8570880" cy="6494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C4123C-60AE-6F43-9F22-62E1FBF97E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7840" y="26280"/>
                <a:ext cx="8589600" cy="65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269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25737-39B5-5942-80EE-30ED96A3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9EFC-901A-AC45-8573-D74CE454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4E390F-B412-F545-B84B-DA71B7413C0C}"/>
                  </a:ext>
                </a:extLst>
              </p14:cNvPr>
              <p14:cNvContentPartPr/>
              <p14:nvPr/>
            </p14:nvContentPartPr>
            <p14:xfrm>
              <a:off x="286920" y="61560"/>
              <a:ext cx="11885040" cy="6796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4E390F-B412-F545-B84B-DA71B7413C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560" y="52200"/>
                <a:ext cx="11903760" cy="68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52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1ACB-1252-9F4B-89E9-31A43700E5DE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D8DB9-CECA-E644-8327-BABBAC56A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position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…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predicate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context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words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window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fixed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size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m,</a:t>
                </a:r>
                <a:r>
                  <a:rPr lang="zh-CN" altLang="en-US" sz="2000" i="1" dirty="0"/>
                  <a:t> </a:t>
                </a:r>
                <a:r>
                  <a:rPr lang="en-US" altLang="zh-CN" sz="2000" dirty="0"/>
                  <a:t>given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center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word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,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given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parameters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altLang="zh-CN" sz="2000" b="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Loss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函数趋向于零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 </a:t>
                </a:r>
                <a:r>
                  <a:rPr lang="en-US" altLang="zh-CN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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 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拟合的函数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 </a:t>
                </a:r>
                <a:r>
                  <a:rPr lang="en-US" altLang="zh-CN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+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 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向量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，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根据上下文预测单词的能够越强</a:t>
                </a:r>
                <a:endParaRPr lang="en-US" sz="20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D8DB9-CECA-E644-8327-BABBAC56A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1754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F5B3ED-614C-9846-BB90-61312144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14128"/>
            <a:ext cx="6654114" cy="1486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376E8-7AAB-0E45-81BD-CB001B9F6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96" y="4100685"/>
            <a:ext cx="9786208" cy="143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99A68F-A2BE-8E4F-9E2B-632DA299783B}"/>
                  </a:ext>
                </a:extLst>
              </p14:cNvPr>
              <p14:cNvContentPartPr/>
              <p14:nvPr/>
            </p14:nvContentPartPr>
            <p14:xfrm>
              <a:off x="153720" y="711360"/>
              <a:ext cx="10697760" cy="5671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99A68F-A2BE-8E4F-9E2B-632DA29978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60" y="702000"/>
                <a:ext cx="1071648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548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06D8-3D39-5C46-B602-AD47C468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BC98B-8D1B-4448-BDFA-245F1D8086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ja-JP" altLang="en-US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所以</a:t>
                </a:r>
                <a:r>
                  <a:rPr lang="zh-CN" altLang="en-US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</a:t>
                </a:r>
                <a:r>
                  <a:rPr lang="ja-JP" altLang="en-US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我们让模型最小化</a:t>
                </a:r>
                <a:endParaRPr lang="en-US" altLang="ja-JP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endPara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endPara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r>
                  <a:rPr lang="zh-CN" altLang="en-US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如何计算？</a:t>
                </a:r>
                <a:endPara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endPara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lvl="1"/>
                <a:br>
                  <a:rPr lang="en-US" altLang="zh-CN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</a:br>
                <a:br>
                  <a:rPr lang="en-US" altLang="zh-CN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</a:br>
                <a:br>
                  <a:rPr lang="en-US" altLang="zh-CN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</a:br>
                <a:br>
                  <a:rPr lang="en-US" altLang="zh-CN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</a:br>
                <a:endParaRPr lang="en-US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BC98B-8D1B-4448-BDFA-245F1D808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FFA94D-410B-034A-93B1-07C2566A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404" y="1916142"/>
            <a:ext cx="6219396" cy="912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B180C-9263-5842-BF43-47288479C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4159250"/>
            <a:ext cx="4851400" cy="1739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CD519F-F9C9-A64F-9AE5-AE538AD74CCE}"/>
                  </a:ext>
                </a:extLst>
              </p14:cNvPr>
              <p14:cNvContentPartPr/>
              <p14:nvPr/>
            </p14:nvContentPartPr>
            <p14:xfrm>
              <a:off x="1074960" y="533160"/>
              <a:ext cx="10603080" cy="5637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CD519F-F9C9-A64F-9AE5-AE538AD74C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5600" y="523800"/>
                <a:ext cx="10621800" cy="56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738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4695-A783-AC49-8561-D6A59388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579E9-2126-4346-B768-E51134A2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3D5D8E-7922-D24D-A613-BBAE6D875943}"/>
                  </a:ext>
                </a:extLst>
              </p14:cNvPr>
              <p14:cNvContentPartPr/>
              <p14:nvPr/>
            </p14:nvContentPartPr>
            <p14:xfrm>
              <a:off x="5783760" y="2625480"/>
              <a:ext cx="517320" cy="2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3D5D8E-7922-D24D-A613-BBAE6D875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7920" y="2562120"/>
                <a:ext cx="548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4C99A9-B6A7-5B41-B16B-23E1FE7A29AF}"/>
                  </a:ext>
                </a:extLst>
              </p14:cNvPr>
              <p14:cNvContentPartPr/>
              <p14:nvPr/>
            </p14:nvContentPartPr>
            <p14:xfrm>
              <a:off x="5819760" y="2847960"/>
              <a:ext cx="322560" cy="54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4C99A9-B6A7-5B41-B16B-23E1FE7A29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3920" y="2784600"/>
                <a:ext cx="3538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6E9A45-56EF-B646-B4CA-387A6281E6F0}"/>
                  </a:ext>
                </a:extLst>
              </p14:cNvPr>
              <p14:cNvContentPartPr/>
              <p14:nvPr/>
            </p14:nvContentPartPr>
            <p14:xfrm>
              <a:off x="5857920" y="3040200"/>
              <a:ext cx="474120" cy="61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6E9A45-56EF-B646-B4CA-387A6281E6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2080" y="2976840"/>
                <a:ext cx="5054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2C47A1-FA3B-BC4A-AC65-CB8F2FB9E206}"/>
                  </a:ext>
                </a:extLst>
              </p14:cNvPr>
              <p14:cNvContentPartPr/>
              <p14:nvPr/>
            </p14:nvContentPartPr>
            <p14:xfrm>
              <a:off x="5860800" y="3203640"/>
              <a:ext cx="455760" cy="87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2C47A1-FA3B-BC4A-AC65-CB8F2FB9E2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44960" y="3140280"/>
                <a:ext cx="487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38DC62-8C22-B64D-94DC-EB804613AA12}"/>
                  </a:ext>
                </a:extLst>
              </p14:cNvPr>
              <p14:cNvContentPartPr/>
              <p14:nvPr/>
            </p14:nvContentPartPr>
            <p14:xfrm>
              <a:off x="6111360" y="2840400"/>
              <a:ext cx="20880" cy="5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38DC62-8C22-B64D-94DC-EB804613AA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5520" y="2777040"/>
                <a:ext cx="522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DD8DCC-A12A-4A45-A5F8-B9F40213ACED}"/>
                  </a:ext>
                </a:extLst>
              </p14:cNvPr>
              <p14:cNvContentPartPr/>
              <p14:nvPr/>
            </p14:nvContentPartPr>
            <p14:xfrm>
              <a:off x="6521040" y="1009800"/>
              <a:ext cx="506880" cy="70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DD8DCC-A12A-4A45-A5F8-B9F40213AC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5200" y="946440"/>
                <a:ext cx="5382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35FAB59-8A9B-5444-B333-BD9A2B501D8A}"/>
                  </a:ext>
                </a:extLst>
              </p14:cNvPr>
              <p14:cNvContentPartPr/>
              <p14:nvPr/>
            </p14:nvContentPartPr>
            <p14:xfrm>
              <a:off x="184320" y="56160"/>
              <a:ext cx="11239920" cy="6479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35FAB59-8A9B-5444-B333-BD9A2B501D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4960" y="46800"/>
                <a:ext cx="11258640" cy="64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0193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400"/>
                <a:ext cx="10515600" cy="4351338"/>
              </a:xfr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  <a:p>
                <a:r>
                  <a:rPr lang="ja-JP" altLang="en-US"/>
                  <a:t>我们计算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400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20244C-1916-2048-9DD4-8456777F1ACC}"/>
              </a:ext>
            </a:extLst>
          </p:cNvPr>
          <p:cNvSpPr/>
          <p:nvPr/>
        </p:nvSpPr>
        <p:spPr>
          <a:xfrm>
            <a:off x="499701" y="4620930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这个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01FFC0-219A-B248-900C-2B05D282802A}"/>
              </a:ext>
            </a:extLst>
          </p:cNvPr>
          <p:cNvSpPr/>
          <p:nvPr/>
        </p:nvSpPr>
        <p:spPr>
          <a:xfrm>
            <a:off x="2147790" y="4620929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是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4F4EE5-0B4B-9945-B293-BBAAA8245A4E}"/>
              </a:ext>
            </a:extLst>
          </p:cNvPr>
          <p:cNvSpPr/>
          <p:nvPr/>
        </p:nvSpPr>
        <p:spPr>
          <a:xfrm>
            <a:off x="6121045" y="4620928"/>
            <a:ext cx="1470454" cy="6301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计划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19B649-0800-3A49-B4E2-8EA07788E3B0}"/>
              </a:ext>
            </a:extLst>
          </p:cNvPr>
          <p:cNvSpPr/>
          <p:nvPr/>
        </p:nvSpPr>
        <p:spPr>
          <a:xfrm>
            <a:off x="7635468" y="4632795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的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56BE2F-C7A8-8A45-9777-D168FE9D8C1E}"/>
              </a:ext>
            </a:extLst>
          </p:cNvPr>
          <p:cNvSpPr/>
          <p:nvPr/>
        </p:nvSpPr>
        <p:spPr>
          <a:xfrm>
            <a:off x="10263733" y="4640258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部分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A00D00-7943-0E4D-886E-7AF63F5441DC}"/>
              </a:ext>
            </a:extLst>
          </p:cNvPr>
          <p:cNvSpPr/>
          <p:nvPr/>
        </p:nvSpPr>
        <p:spPr>
          <a:xfrm>
            <a:off x="3396510" y="462092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对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D0D68F-AF73-604E-92C6-309BD1EBC44A}"/>
              </a:ext>
            </a:extLst>
          </p:cNvPr>
          <p:cNvSpPr/>
          <p:nvPr/>
        </p:nvSpPr>
        <p:spPr>
          <a:xfrm>
            <a:off x="4468150" y="4632796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未来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F65B6-F38B-2E47-ABC5-C7E816DE61CD}"/>
              </a:ext>
            </a:extLst>
          </p:cNvPr>
          <p:cNvSpPr/>
          <p:nvPr/>
        </p:nvSpPr>
        <p:spPr>
          <a:xfrm>
            <a:off x="9215214" y="464025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一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530FCAA-4290-1742-9B2C-12BB4F92D8A2}"/>
              </a:ext>
            </a:extLst>
          </p:cNvPr>
          <p:cNvSpPr/>
          <p:nvPr/>
        </p:nvSpPr>
        <p:spPr>
          <a:xfrm rot="16200000">
            <a:off x="5684110" y="3385231"/>
            <a:ext cx="630194" cy="1742305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C58BC2-E489-2D41-873D-403FC8E67E38}"/>
              </a:ext>
            </a:extLst>
          </p:cNvPr>
          <p:cNvSpPr/>
          <p:nvPr/>
        </p:nvSpPr>
        <p:spPr>
          <a:xfrm rot="16200000">
            <a:off x="4929555" y="2491149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85653E7-0473-F443-BFF3-7FB4A7DD1930}"/>
              </a:ext>
            </a:extLst>
          </p:cNvPr>
          <p:cNvSpPr/>
          <p:nvPr/>
        </p:nvSpPr>
        <p:spPr>
          <a:xfrm rot="16200000">
            <a:off x="7656001" y="1790655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5EA0199-DB3B-2C4F-89FE-B24DA2E1FBCE}"/>
              </a:ext>
            </a:extLst>
          </p:cNvPr>
          <p:cNvSpPr/>
          <p:nvPr/>
        </p:nvSpPr>
        <p:spPr>
          <a:xfrm rot="5400000" flipV="1">
            <a:off x="8370911" y="3808143"/>
            <a:ext cx="759472" cy="3869725"/>
          </a:xfrm>
          <a:prstGeom prst="rightBrace">
            <a:avLst>
              <a:gd name="adj1" fmla="val 8333"/>
              <a:gd name="adj2" fmla="val 4865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8EB1A11-52C1-1542-AC06-006AE63B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911CD-B513-4348-8B56-B791A50DE547}"/>
              </a:ext>
            </a:extLst>
          </p:cNvPr>
          <p:cNvSpPr txBox="1"/>
          <p:nvPr/>
        </p:nvSpPr>
        <p:spPr>
          <a:xfrm>
            <a:off x="7440914" y="2493945"/>
            <a:ext cx="126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一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ja-JP" altLang="en-US">
                <a:solidFill>
                  <a:schemeClr val="bg1"/>
                </a:solidFill>
              </a:rPr>
              <a:t>计划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562C1-9E33-BC44-9511-219AAE313FF1}"/>
              </a:ext>
            </a:extLst>
          </p:cNvPr>
          <p:cNvSpPr txBox="1"/>
          <p:nvPr/>
        </p:nvSpPr>
        <p:spPr>
          <a:xfrm>
            <a:off x="4622283" y="3081568"/>
            <a:ext cx="126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ja-JP" altLang="en-US">
                <a:solidFill>
                  <a:schemeClr val="bg1"/>
                </a:solidFill>
              </a:rPr>
              <a:t>计划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14466-080D-F540-862D-A4C7E6687C4A}"/>
              </a:ext>
            </a:extLst>
          </p:cNvPr>
          <p:cNvSpPr txBox="1"/>
          <p:nvPr/>
        </p:nvSpPr>
        <p:spPr>
          <a:xfrm>
            <a:off x="5276059" y="3500347"/>
            <a:ext cx="15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未来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ja-JP" altLang="en-US">
                <a:solidFill>
                  <a:schemeClr val="bg1"/>
                </a:solidFill>
              </a:rPr>
              <a:t>计划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8634BE-4C99-1846-A5F2-EA134513C1B5}"/>
              </a:ext>
            </a:extLst>
          </p:cNvPr>
          <p:cNvSpPr txBox="1"/>
          <p:nvPr/>
        </p:nvSpPr>
        <p:spPr>
          <a:xfrm>
            <a:off x="7847002" y="6179738"/>
            <a:ext cx="160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Pr</a:t>
            </a:r>
            <a:r>
              <a:rPr lang="en-US" altLang="zh-CN" dirty="0"/>
              <a:t>(</a:t>
            </a:r>
            <a:r>
              <a:rPr lang="ja-JP" altLang="en-US"/>
              <a:t>部分</a:t>
            </a:r>
            <a:r>
              <a:rPr lang="en-US" altLang="zh-CN" dirty="0"/>
              <a:t>|</a:t>
            </a:r>
            <a:r>
              <a:rPr lang="ja-JP" altLang="en-US"/>
              <a:t>计划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0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6B6FB-B05F-DE4D-9454-F8D807C8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303030"/>
                </a:solidFill>
              </a:rPr>
              <a:t>Soft</a:t>
            </a:r>
            <a:r>
              <a:rPr lang="en-US" altLang="zh-CN" sz="4000" dirty="0" err="1">
                <a:solidFill>
                  <a:srgbClr val="303030"/>
                </a:solidFill>
              </a:rPr>
              <a:t>max</a:t>
            </a:r>
            <a:r>
              <a:rPr lang="zh-CN" altLang="en-US" sz="4000" dirty="0">
                <a:solidFill>
                  <a:srgbClr val="303030"/>
                </a:solidFill>
              </a:rPr>
              <a:t> </a:t>
            </a:r>
            <a:r>
              <a:rPr lang="ja-JP" altLang="en-US" sz="4000">
                <a:solidFill>
                  <a:srgbClr val="303030"/>
                </a:solidFill>
              </a:rPr>
              <a:t>函数</a:t>
            </a:r>
            <a:endParaRPr lang="en-US" sz="4000" dirty="0">
              <a:solidFill>
                <a:srgbClr val="3030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3EE49-8028-9B43-A8BF-D65D1282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1734388"/>
            <a:ext cx="5941068" cy="24506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F33F-643C-6E40-9404-1D46AEF14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ja-JP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ftmax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函数可以把任意给定的向量</a:t>
            </a:r>
            <a:r>
              <a:rPr lang="en-US" altLang="ja-JP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变成概率分布</a:t>
            </a: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Max: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把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中最大的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x_i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值变得更大</a:t>
            </a: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ja-JP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Soft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依然对较小的值会给到权重</a:t>
            </a: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945680-59B4-FE4D-A2F3-44C5D5EF11FC}"/>
                  </a:ext>
                </a:extLst>
              </p14:cNvPr>
              <p14:cNvContentPartPr/>
              <p14:nvPr/>
            </p14:nvContentPartPr>
            <p14:xfrm>
              <a:off x="1151640" y="230400"/>
              <a:ext cx="8931960" cy="4207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945680-59B4-FE4D-A2F3-44C5D5EF11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2280" y="221040"/>
                <a:ext cx="8950680" cy="42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927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DD75-8AD8-5046-BC18-4F4C333E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4F154B-2983-4EFC-A63A-FA9482347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025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61C62E-9E7A-0E48-8F23-57BA5D1113AD}"/>
                  </a:ext>
                </a:extLst>
              </p14:cNvPr>
              <p14:cNvContentPartPr/>
              <p14:nvPr/>
            </p14:nvContentPartPr>
            <p14:xfrm>
              <a:off x="2719800" y="747360"/>
              <a:ext cx="2772720" cy="5056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61C62E-9E7A-0E48-8F23-57BA5D1113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0440" y="738000"/>
                <a:ext cx="2791440" cy="507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942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BA5C2-F5D1-8C49-9E3E-1BEC3643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303030"/>
                </a:solidFill>
              </a:rPr>
              <a:t>More</a:t>
            </a:r>
            <a:r>
              <a:rPr lang="zh-CN" altLang="en-US" sz="4000" dirty="0">
                <a:solidFill>
                  <a:srgbClr val="303030"/>
                </a:solidFill>
              </a:rPr>
              <a:t> </a:t>
            </a:r>
            <a:r>
              <a:rPr lang="en-US" altLang="zh-CN" sz="4000" dirty="0">
                <a:solidFill>
                  <a:srgbClr val="303030"/>
                </a:solidFill>
              </a:rPr>
              <a:t>detail</a:t>
            </a:r>
            <a:r>
              <a:rPr lang="zh-CN" altLang="en-US" sz="4000" dirty="0">
                <a:solidFill>
                  <a:srgbClr val="303030"/>
                </a:solidFill>
              </a:rPr>
              <a:t> </a:t>
            </a:r>
            <a:endParaRPr lang="en-US" sz="4000" dirty="0">
              <a:solidFill>
                <a:srgbClr val="3030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097B2-8E9B-8F42-AC17-7D2851F3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20" y="965200"/>
            <a:ext cx="5698669" cy="39890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3641-0FE2-7B4D-A57E-BCA9DF72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Array</a:t>
            </a:r>
            <a:r>
              <a:rPr lang="zh-CN" altLang="en-US" sz="2000" dirty="0"/>
              <a:t> </a:t>
            </a:r>
            <a:r>
              <a:rPr lang="en-US" altLang="zh-CN" sz="2000" dirty="0"/>
              <a:t>-=</a:t>
            </a:r>
            <a:r>
              <a:rPr lang="zh-CN" altLang="en-US" sz="2000" dirty="0"/>
              <a:t> </a:t>
            </a:r>
            <a:r>
              <a:rPr lang="en-US" altLang="zh-CN" sz="2000" dirty="0"/>
              <a:t>?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3ECC83-67CE-7F48-857C-55A34E882B8A}"/>
                  </a:ext>
                </a:extLst>
              </p14:cNvPr>
              <p14:cNvContentPartPr/>
              <p14:nvPr/>
            </p14:nvContentPartPr>
            <p14:xfrm>
              <a:off x="1776240" y="3198600"/>
              <a:ext cx="3926160" cy="1888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3ECC83-67CE-7F48-857C-55A34E882B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880" y="3189240"/>
                <a:ext cx="3944880" cy="19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8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6DCB-FEEB-284A-BA1C-84C2DEF654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W</a:t>
            </a:r>
            <a:r>
              <a:rPr lang="en-US" altLang="zh-CN" dirty="0"/>
              <a:t>ord2Vec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CF5A-F99E-6345-8FA4-DCB3DE44E922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variants: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Skip-Gram</a:t>
            </a:r>
            <a:r>
              <a:rPr lang="zh-CN" altLang="en-US" dirty="0"/>
              <a:t> </a:t>
            </a:r>
            <a:r>
              <a:rPr lang="en-US" altLang="zh-CN" dirty="0"/>
              <a:t>(SG):</a:t>
            </a:r>
            <a:r>
              <a:rPr lang="zh-CN" altLang="en-US" dirty="0"/>
              <a:t> </a:t>
            </a:r>
            <a:r>
              <a:rPr lang="en-US" dirty="0"/>
              <a:t>Predict context (”outside”) words (position independent) given center </a:t>
            </a:r>
            <a:r>
              <a:rPr lang="en-US" altLang="zh-CN" sz="2800" dirty="0"/>
              <a:t>word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dirty="0"/>
              <a:t>Continuous Bag of Words (CBOW)</a:t>
            </a:r>
            <a:r>
              <a:rPr lang="en-US" altLang="zh-CN" dirty="0"/>
              <a:t>:</a:t>
            </a:r>
            <a:r>
              <a:rPr lang="en-US" dirty="0"/>
              <a:t>Predict center word from (bag of) context words </a:t>
            </a:r>
            <a:br>
              <a:rPr lang="en-US" dirty="0"/>
            </a:br>
            <a:endParaRPr lang="en-US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D7C99-CDF6-384D-8919-FD6AF2C0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88" y="4001294"/>
            <a:ext cx="5041900" cy="2120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45F7A4-A488-0841-B311-94A9B731A9FD}"/>
                  </a:ext>
                </a:extLst>
              </p14:cNvPr>
              <p14:cNvContentPartPr/>
              <p14:nvPr/>
            </p14:nvContentPartPr>
            <p14:xfrm>
              <a:off x="3517200" y="3797640"/>
              <a:ext cx="5670720" cy="2728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45F7A4-A488-0841-B311-94A9B731A9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7840" y="3788280"/>
                <a:ext cx="5689440" cy="27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874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86A2-95ED-1E4F-81D8-551F007A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E63E-5088-5343-983D-F78541B24830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A0C1D8-5F3A-0945-8E75-5D3996879619}"/>
              </a:ext>
            </a:extLst>
          </p:cNvPr>
          <p:cNvSpPr/>
          <p:nvPr/>
        </p:nvSpPr>
        <p:spPr>
          <a:xfrm>
            <a:off x="1241048" y="2397211"/>
            <a:ext cx="2755557" cy="3398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C80FE-70E0-0943-8624-6DA8483A046A}"/>
              </a:ext>
            </a:extLst>
          </p:cNvPr>
          <p:cNvSpPr/>
          <p:nvPr/>
        </p:nvSpPr>
        <p:spPr>
          <a:xfrm>
            <a:off x="7674800" y="2397211"/>
            <a:ext cx="1124464" cy="3398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Vi^T</a:t>
            </a:r>
            <a:r>
              <a:rPr lang="zh-CN" altLang="en-US" dirty="0"/>
              <a:t> * </a:t>
            </a:r>
            <a:r>
              <a:rPr lang="en-US" altLang="zh-CN" dirty="0" err="1"/>
              <a:t>Vc</a:t>
            </a:r>
            <a:endParaRPr lang="en-US" altLang="zh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81C04-9876-7A48-8680-0D8DB5461F5E}"/>
              </a:ext>
            </a:extLst>
          </p:cNvPr>
          <p:cNvSpPr/>
          <p:nvPr/>
        </p:nvSpPr>
        <p:spPr>
          <a:xfrm>
            <a:off x="10191773" y="2397211"/>
            <a:ext cx="763343" cy="3398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0.01</a:t>
            </a:r>
          </a:p>
          <a:p>
            <a:pPr algn="ctr"/>
            <a:r>
              <a:rPr lang="en-US" altLang="zh-CN" dirty="0"/>
              <a:t>0.21</a:t>
            </a:r>
          </a:p>
          <a:p>
            <a:pPr algn="ctr"/>
            <a:r>
              <a:rPr lang="en-US" altLang="zh-CN" dirty="0"/>
              <a:t>0.31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0.03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65BD28-0BB1-6C45-B6C2-50384EB943C0}"/>
              </a:ext>
            </a:extLst>
          </p:cNvPr>
          <p:cNvCxnSpPr/>
          <p:nvPr/>
        </p:nvCxnSpPr>
        <p:spPr>
          <a:xfrm>
            <a:off x="1184189" y="2723322"/>
            <a:ext cx="28014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EA36490-B21D-A049-A66E-1AFD906C2356}"/>
              </a:ext>
            </a:extLst>
          </p:cNvPr>
          <p:cNvSpPr/>
          <p:nvPr/>
        </p:nvSpPr>
        <p:spPr>
          <a:xfrm>
            <a:off x="1351722" y="2643809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v_i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0231D-5CAB-224E-AD81-E659F8B8716C}"/>
              </a:ext>
            </a:extLst>
          </p:cNvPr>
          <p:cNvSpPr/>
          <p:nvPr/>
        </p:nvSpPr>
        <p:spPr>
          <a:xfrm>
            <a:off x="1375316" y="3650976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9CC3A4-372A-1442-8CDF-F454618AD2F1}"/>
              </a:ext>
            </a:extLst>
          </p:cNvPr>
          <p:cNvSpPr/>
          <p:nvPr/>
        </p:nvSpPr>
        <p:spPr>
          <a:xfrm>
            <a:off x="1364168" y="3953513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DA2BB1-F111-F047-A637-060DC0EAB2E6}"/>
              </a:ext>
            </a:extLst>
          </p:cNvPr>
          <p:cNvSpPr/>
          <p:nvPr/>
        </p:nvSpPr>
        <p:spPr>
          <a:xfrm>
            <a:off x="1375316" y="4256654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9E1171-5E2C-E046-9CCF-3130C310FAF6}"/>
              </a:ext>
            </a:extLst>
          </p:cNvPr>
          <p:cNvSpPr/>
          <p:nvPr/>
        </p:nvSpPr>
        <p:spPr>
          <a:xfrm>
            <a:off x="1361526" y="453242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30FFF8-D415-9149-AF63-099031FE9175}"/>
              </a:ext>
            </a:extLst>
          </p:cNvPr>
          <p:cNvSpPr/>
          <p:nvPr/>
        </p:nvSpPr>
        <p:spPr>
          <a:xfrm>
            <a:off x="1361526" y="481891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5F2DD-323C-4E42-A954-47C383244A19}"/>
              </a:ext>
            </a:extLst>
          </p:cNvPr>
          <p:cNvSpPr/>
          <p:nvPr/>
        </p:nvSpPr>
        <p:spPr>
          <a:xfrm>
            <a:off x="1361526" y="5108715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04879F-1C3E-C64F-A8C5-823EF26C957A}"/>
              </a:ext>
            </a:extLst>
          </p:cNvPr>
          <p:cNvSpPr/>
          <p:nvPr/>
        </p:nvSpPr>
        <p:spPr>
          <a:xfrm>
            <a:off x="1351722" y="540102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24386D-8B02-F64D-9B0A-063EFE4DE067}"/>
              </a:ext>
            </a:extLst>
          </p:cNvPr>
          <p:cNvSpPr/>
          <p:nvPr/>
        </p:nvSpPr>
        <p:spPr>
          <a:xfrm>
            <a:off x="1363183" y="331537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265FF0-DF27-0441-8344-366FFFCCF7E7}"/>
              </a:ext>
            </a:extLst>
          </p:cNvPr>
          <p:cNvSpPr/>
          <p:nvPr/>
        </p:nvSpPr>
        <p:spPr>
          <a:xfrm>
            <a:off x="1351722" y="296571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91C513-E679-7846-9697-B242518ABC7E}"/>
              </a:ext>
            </a:extLst>
          </p:cNvPr>
          <p:cNvSpPr/>
          <p:nvPr/>
        </p:nvSpPr>
        <p:spPr>
          <a:xfrm>
            <a:off x="4457924" y="2397211"/>
            <a:ext cx="2755557" cy="339810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A3603D-2ADD-4947-B61A-97237CBDBC8D}"/>
              </a:ext>
            </a:extLst>
          </p:cNvPr>
          <p:cNvSpPr/>
          <p:nvPr/>
        </p:nvSpPr>
        <p:spPr>
          <a:xfrm>
            <a:off x="4568598" y="2643809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v_c_i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A20FAB-C50F-5A4A-81C6-A377710250B3}"/>
              </a:ext>
            </a:extLst>
          </p:cNvPr>
          <p:cNvSpPr/>
          <p:nvPr/>
        </p:nvSpPr>
        <p:spPr>
          <a:xfrm>
            <a:off x="4592192" y="3650976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4D82DB-2F38-554D-8DE9-157F357B948A}"/>
              </a:ext>
            </a:extLst>
          </p:cNvPr>
          <p:cNvSpPr/>
          <p:nvPr/>
        </p:nvSpPr>
        <p:spPr>
          <a:xfrm>
            <a:off x="4581044" y="3953513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92F9CC-B457-194C-B814-399F5BA6B2EC}"/>
              </a:ext>
            </a:extLst>
          </p:cNvPr>
          <p:cNvSpPr/>
          <p:nvPr/>
        </p:nvSpPr>
        <p:spPr>
          <a:xfrm>
            <a:off x="4592192" y="4256654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78C5CD-4EAB-E547-B7ED-6B569B69DC37}"/>
              </a:ext>
            </a:extLst>
          </p:cNvPr>
          <p:cNvSpPr/>
          <p:nvPr/>
        </p:nvSpPr>
        <p:spPr>
          <a:xfrm>
            <a:off x="4578402" y="453242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A3BB8B-9CEE-4E45-8A7C-FC2EF1E9A45B}"/>
              </a:ext>
            </a:extLst>
          </p:cNvPr>
          <p:cNvSpPr/>
          <p:nvPr/>
        </p:nvSpPr>
        <p:spPr>
          <a:xfrm>
            <a:off x="4578402" y="481891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D605C3-737F-0442-AECB-90B5B13F976A}"/>
              </a:ext>
            </a:extLst>
          </p:cNvPr>
          <p:cNvSpPr/>
          <p:nvPr/>
        </p:nvSpPr>
        <p:spPr>
          <a:xfrm>
            <a:off x="4578402" y="5108715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723175-F540-ED4A-A3A4-A960FDDD3B42}"/>
              </a:ext>
            </a:extLst>
          </p:cNvPr>
          <p:cNvSpPr/>
          <p:nvPr/>
        </p:nvSpPr>
        <p:spPr>
          <a:xfrm>
            <a:off x="4568598" y="540102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C3798A-1C95-9C4E-AA76-39FFEF80D9CF}"/>
              </a:ext>
            </a:extLst>
          </p:cNvPr>
          <p:cNvSpPr/>
          <p:nvPr/>
        </p:nvSpPr>
        <p:spPr>
          <a:xfrm>
            <a:off x="4580059" y="331537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863156-2096-1F40-A08C-A6C976343238}"/>
              </a:ext>
            </a:extLst>
          </p:cNvPr>
          <p:cNvSpPr/>
          <p:nvPr/>
        </p:nvSpPr>
        <p:spPr>
          <a:xfrm>
            <a:off x="4568598" y="296571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C75E787-8C3A-7841-BAEB-4B4F246F3379}"/>
              </a:ext>
            </a:extLst>
          </p:cNvPr>
          <p:cNvSpPr/>
          <p:nvPr/>
        </p:nvSpPr>
        <p:spPr>
          <a:xfrm>
            <a:off x="8933286" y="3651503"/>
            <a:ext cx="1124464" cy="605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F647FB-F11D-DE4F-A83F-9DE6327545F4}"/>
                  </a:ext>
                </a:extLst>
              </p14:cNvPr>
              <p14:cNvContentPartPr/>
              <p14:nvPr/>
            </p14:nvContentPartPr>
            <p14:xfrm>
              <a:off x="8916480" y="3628440"/>
              <a:ext cx="1576080" cy="639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F647FB-F11D-DE4F-A83F-9DE6327545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7120" y="3619080"/>
                <a:ext cx="1594800" cy="6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21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2993-7BD6-3945-AD6F-AF63A46F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293C42-A2A8-D14B-9DF6-FAEEBF614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207" y="1863801"/>
            <a:ext cx="10035584" cy="444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7D8B9-B7E8-7140-B0A6-004A1182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160" y="2013624"/>
            <a:ext cx="4097638" cy="42909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23CCC5-8BDC-EE4D-96E9-B44FD2DAFF03}"/>
                  </a:ext>
                </a:extLst>
              </p14:cNvPr>
              <p14:cNvContentPartPr/>
              <p14:nvPr/>
            </p14:nvContentPartPr>
            <p14:xfrm>
              <a:off x="613800" y="291600"/>
              <a:ext cx="10509120" cy="554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23CCC5-8BDC-EE4D-96E9-B44FD2DAFF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440" y="282240"/>
                <a:ext cx="10527840" cy="55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0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9191E-9D50-1748-BE4B-0F8AEAE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F8C0-02A5-CB48-9D1A-B42105F9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Vocabulary is so huge. Softmax need a unacceptable time. 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ADDAC-7DBE-A145-A5F1-97F7981E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996715"/>
            <a:ext cx="6250769" cy="47037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DFEF29-477D-E74C-B6B0-9BF45238F27F}"/>
                  </a:ext>
                </a:extLst>
              </p14:cNvPr>
              <p14:cNvContentPartPr/>
              <p14:nvPr/>
            </p14:nvContentPartPr>
            <p14:xfrm>
              <a:off x="624600" y="317160"/>
              <a:ext cx="10702800" cy="6489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DFEF29-477D-E74C-B6B0-9BF45238F2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240" y="307800"/>
                <a:ext cx="10721520" cy="65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124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4C5C-1682-FB48-B4F6-865248E095EC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hierarchical </a:t>
            </a:r>
            <a:r>
              <a:rPr lang="en-US" dirty="0" err="1"/>
              <a:t>softmax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DD100-63DC-D547-86D2-AE70C7711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DE79D-50FD-894C-85C9-55257348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4408"/>
            <a:ext cx="10486466" cy="26937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26D096-E3C3-F441-A477-D33A62D91FC9}"/>
                  </a:ext>
                </a:extLst>
              </p14:cNvPr>
              <p14:cNvContentPartPr/>
              <p14:nvPr/>
            </p14:nvContentPartPr>
            <p14:xfrm>
              <a:off x="199800" y="240480"/>
              <a:ext cx="11409120" cy="6489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26D096-E3C3-F441-A477-D33A62D91F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440" y="231120"/>
                <a:ext cx="11427840" cy="65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240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9C53-2A5E-B44B-93F3-52782EC6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Huffman tree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7D3E22-CDB8-1A49-8B86-DF6C4F2CD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3632"/>
            <a:ext cx="10515599" cy="41010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00B27B-9347-AE40-845C-8D234EE6D7F1}"/>
                  </a:ext>
                </a:extLst>
              </p14:cNvPr>
              <p14:cNvContentPartPr/>
              <p14:nvPr/>
            </p14:nvContentPartPr>
            <p14:xfrm>
              <a:off x="2902320" y="114840"/>
              <a:ext cx="8133480" cy="5920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00B27B-9347-AE40-845C-8D234EE6D7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2960" y="105480"/>
                <a:ext cx="8152200" cy="593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162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5A84-250A-E04D-99FF-667D746F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Negative sampling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E0AD5-75E0-FF4A-ABC9-EA79E91A2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032735"/>
            <a:ext cx="6553545" cy="48004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DCD4E7-711B-4445-BF07-55C77238AB27}"/>
                  </a:ext>
                </a:extLst>
              </p14:cNvPr>
              <p14:cNvContentPartPr/>
              <p14:nvPr/>
            </p14:nvContentPartPr>
            <p14:xfrm>
              <a:off x="619560" y="88200"/>
              <a:ext cx="10569600" cy="635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DCD4E7-711B-4445-BF07-55C77238AB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200" y="78840"/>
                <a:ext cx="10588320" cy="63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7211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7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62528-6814-E64C-9730-6FBAC3B0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en-US" altLang="zh-CN" sz="4400">
                <a:solidFill>
                  <a:srgbClr val="FFFFFF"/>
                </a:solidFill>
              </a:rPr>
              <a:t>Other</a:t>
            </a:r>
            <a:r>
              <a:rPr lang="zh-CN" altLang="en-US" sz="4400">
                <a:solidFill>
                  <a:srgbClr val="FFFFFF"/>
                </a:solidFill>
              </a:rPr>
              <a:t> </a:t>
            </a:r>
            <a:r>
              <a:rPr lang="en-US" altLang="zh-CN" sz="4400">
                <a:solidFill>
                  <a:srgbClr val="FFFFFF"/>
                </a:solidFill>
              </a:rPr>
              <a:t>WordEmbedding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372F-0D82-499E-8B13-6363CD35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2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ACAEEEE-0EE8-EA45-83F6-830CC71FE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altLang="zh-CN" sz="2000">
                <a:solidFill>
                  <a:srgbClr val="FFFFFF"/>
                </a:solidFill>
              </a:rPr>
              <a:t>Glove</a:t>
            </a:r>
          </a:p>
          <a:p>
            <a:r>
              <a:rPr lang="en-US" altLang="zh-CN" sz="2000">
                <a:solidFill>
                  <a:srgbClr val="FFFFFF"/>
                </a:solidFill>
              </a:rPr>
              <a:t>CoVe</a:t>
            </a:r>
          </a:p>
          <a:p>
            <a:r>
              <a:rPr lang="en-US" altLang="zh-CN" sz="2000">
                <a:solidFill>
                  <a:srgbClr val="FFFFFF"/>
                </a:solidFill>
              </a:rPr>
              <a:t>EMLO</a:t>
            </a:r>
            <a:endParaRPr lang="en-US" sz="20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B965A8-0D80-A240-8FA8-374638946DBE}"/>
                  </a:ext>
                </a:extLst>
              </p14:cNvPr>
              <p14:cNvContentPartPr/>
              <p14:nvPr/>
            </p14:nvContentPartPr>
            <p14:xfrm>
              <a:off x="8041320" y="3096360"/>
              <a:ext cx="1162080" cy="885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B965A8-0D80-A240-8FA8-374638946D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1960" y="3087000"/>
                <a:ext cx="1180800" cy="9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927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5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A1EC8-7A6E-AA45-8463-20B651C2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Glo</a:t>
            </a:r>
            <a:r>
              <a:rPr lang="en-US" altLang="zh-CN" sz="2600">
                <a:solidFill>
                  <a:srgbClr val="FFFFFF"/>
                </a:solidFill>
              </a:rPr>
              <a:t>Ve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5F43E-B93A-2A49-AD5A-31AF1AC8E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64996"/>
            <a:ext cx="7188199" cy="25877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9540-47C6-754C-A3F8-473195FB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altLang="zh-CN" sz="1800"/>
              <a:t>Global</a:t>
            </a:r>
            <a:r>
              <a:rPr lang="zh-CN" altLang="en-US" sz="1800"/>
              <a:t> </a:t>
            </a:r>
            <a:r>
              <a:rPr lang="en-US" altLang="zh-CN" sz="1800"/>
              <a:t>Vector</a:t>
            </a:r>
            <a:r>
              <a:rPr lang="zh-CN" altLang="en-US" sz="1800"/>
              <a:t> </a:t>
            </a:r>
            <a:endParaRPr lang="en-US" altLang="zh-CN" sz="1800"/>
          </a:p>
          <a:p>
            <a:endParaRPr lang="en-US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7E5FAA-5FD4-C548-8963-DA6D57F7E53D}"/>
                  </a:ext>
                </a:extLst>
              </p14:cNvPr>
              <p14:cNvContentPartPr/>
              <p14:nvPr/>
            </p14:nvContentPartPr>
            <p14:xfrm>
              <a:off x="1397880" y="325440"/>
              <a:ext cx="10339920" cy="6118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7E5FAA-5FD4-C548-8963-DA6D57F7E5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8520" y="316080"/>
                <a:ext cx="10358640" cy="613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04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88D3C3-3C50-8841-A748-B86AAF7E5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650" r="-2" b="-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07B8C-61EE-1E4B-809F-F3270BEF8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6" r="-1" b="25474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142E2-813B-C741-86D2-6CA824E6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altLang="zh-CN" sz="4000">
                <a:solidFill>
                  <a:srgbClr val="000000"/>
                </a:solidFill>
              </a:rPr>
              <a:t>Cluster</a:t>
            </a:r>
            <a:endParaRPr lang="en-US" sz="400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75687-C395-D642-AF33-ADB489041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B26F4-A861-8D4E-8BF4-3C7682C3C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92" y="2043560"/>
            <a:ext cx="5956926" cy="40159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893520-E727-C240-B54C-28733A7CDFF5}"/>
                  </a:ext>
                </a:extLst>
              </p14:cNvPr>
              <p14:cNvContentPartPr/>
              <p14:nvPr/>
            </p14:nvContentPartPr>
            <p14:xfrm>
              <a:off x="6306120" y="117720"/>
              <a:ext cx="4724640" cy="2738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893520-E727-C240-B54C-28733A7CDF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6760" y="108360"/>
                <a:ext cx="4743360" cy="27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307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5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A1EC8-7A6E-AA45-8463-20B651C2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zh-CN" sz="2600" dirty="0" err="1">
                <a:solidFill>
                  <a:srgbClr val="FFFFFF"/>
                </a:solidFill>
              </a:rPr>
              <a:t>CoVe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9540-47C6-754C-A3F8-473195FB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/>
              <a:t>词向量并未解决一词多义问题</a:t>
            </a:r>
            <a:endParaRPr lang="en-US" altLang="ja-JP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ja-JP" sz="1800" dirty="0" err="1"/>
              <a:t>CoVe</a:t>
            </a:r>
            <a:r>
              <a:rPr lang="en-US" altLang="ja-JP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Context</a:t>
            </a:r>
            <a:r>
              <a:rPr lang="zh-CN" altLang="en-US" sz="1800" dirty="0"/>
              <a:t> </a:t>
            </a:r>
            <a:r>
              <a:rPr lang="en-US" altLang="zh-CN" sz="1800" dirty="0"/>
              <a:t>Vector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40AFE-CBA0-1142-B292-9CC0E993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874" y="1228352"/>
            <a:ext cx="6502551" cy="32610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CEE79F-EAF5-7A45-AB09-3B083AA67712}"/>
                  </a:ext>
                </a:extLst>
              </p14:cNvPr>
              <p14:cNvContentPartPr/>
              <p14:nvPr/>
            </p14:nvContentPartPr>
            <p14:xfrm>
              <a:off x="1526040" y="76680"/>
              <a:ext cx="8659080" cy="538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CEE79F-EAF5-7A45-AB09-3B083AA677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6680" y="67320"/>
                <a:ext cx="8677800" cy="54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763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5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A1EC8-7A6E-AA45-8463-20B651C2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zh-CN" sz="2600" dirty="0">
                <a:solidFill>
                  <a:srgbClr val="FFFFFF"/>
                </a:solidFill>
              </a:rPr>
              <a:t>ELMO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9540-47C6-754C-A3F8-473195FB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ELMO:</a:t>
            </a:r>
            <a:r>
              <a:rPr lang="zh-CN" altLang="en-US" sz="1800" dirty="0"/>
              <a:t> </a:t>
            </a:r>
            <a:r>
              <a:rPr lang="en-US" altLang="zh-CN" sz="1800" dirty="0"/>
              <a:t>Embedding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BD02B-99CB-C64F-A79C-6E805518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77722"/>
            <a:ext cx="6756400" cy="316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728103-1891-8D41-82AA-931EB52A5BFC}"/>
                  </a:ext>
                </a:extLst>
              </p14:cNvPr>
              <p14:cNvContentPartPr/>
              <p14:nvPr/>
            </p14:nvContentPartPr>
            <p14:xfrm>
              <a:off x="2554200" y="-360"/>
              <a:ext cx="8931960" cy="6604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728103-1891-8D41-82AA-931EB52A5B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4840" y="-9720"/>
                <a:ext cx="895068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9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3F7DE-77D7-694E-A2E9-942DDFF8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FFFFFF"/>
                </a:solidFill>
              </a:rPr>
              <a:t>For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Word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Embedding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to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Sentence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Embedding</a:t>
            </a:r>
            <a:endParaRPr lang="en-US" sz="4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877DF4-840C-4DB6-A083-1DBBBBB1B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751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8CC085-229D-6A4C-9549-FC4FF23469F8}"/>
                  </a:ext>
                </a:extLst>
              </p14:cNvPr>
              <p14:cNvContentPartPr/>
              <p14:nvPr/>
            </p14:nvContentPartPr>
            <p14:xfrm>
              <a:off x="880560" y="542520"/>
              <a:ext cx="7958880" cy="5461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8CC085-229D-6A4C-9549-FC4FF23469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1200" y="533160"/>
                <a:ext cx="7977600" cy="54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81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972BC-8D96-7749-A2C3-73B0BBE0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530FF4-B44D-4264-A68E-00F9C479F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514138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556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0508-81ED-6D45-B661-FB9386400CB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CN" dirty="0"/>
              <a:t>Simplest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54AC0-FF0C-C345-AAB9-E51CA2EC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v(“natural language processing”) = 1/3 (v(“natural”) + v(“language”) + v(“processing”))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Recurrent neural networks, recursive neural networks, convolutional neural network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45F7D-B24B-A746-80E5-9AEB238B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906" y="4195505"/>
            <a:ext cx="7239123" cy="21343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C321D0-90FD-E04D-B4CF-1E68D64486B8}"/>
                  </a:ext>
                </a:extLst>
              </p14:cNvPr>
              <p14:cNvContentPartPr/>
              <p14:nvPr/>
            </p14:nvContentPartPr>
            <p14:xfrm>
              <a:off x="1049400" y="429840"/>
              <a:ext cx="9633240" cy="4539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C321D0-90FD-E04D-B4CF-1E68D64486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040" y="420480"/>
                <a:ext cx="9651960" cy="45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962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25833-5652-D947-BD56-F098A59B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07" y="188728"/>
            <a:ext cx="4290372" cy="1898489"/>
          </a:xfrm>
          <a:prstGeom prst="rect">
            <a:avLst/>
          </a:prstGeom>
        </p:spPr>
      </p:pic>
      <p:sp>
        <p:nvSpPr>
          <p:cNvPr id="19" name="Freeform 23">
            <a:extLst>
              <a:ext uri="{FF2B5EF4-FFF2-40B4-BE49-F238E27FC236}">
                <a16:creationId xmlns:a16="http://schemas.microsoft.com/office/drawing/2014/main" id="{EDBF517C-8524-444B-BA62-E3F7FA60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2194" y="2610718"/>
            <a:ext cx="6259807" cy="4252574"/>
          </a:xfrm>
          <a:custGeom>
            <a:avLst/>
            <a:gdLst>
              <a:gd name="connsiteX0" fmla="*/ 0 w 6259807"/>
              <a:gd name="connsiteY0" fmla="*/ 0 h 4252574"/>
              <a:gd name="connsiteX1" fmla="*/ 6259807 w 6259807"/>
              <a:gd name="connsiteY1" fmla="*/ 0 h 4252574"/>
              <a:gd name="connsiteX2" fmla="*/ 6259807 w 6259807"/>
              <a:gd name="connsiteY2" fmla="*/ 4252574 h 4252574"/>
              <a:gd name="connsiteX3" fmla="*/ 896549 w 6259807"/>
              <a:gd name="connsiteY3" fmla="*/ 4252574 h 4252574"/>
              <a:gd name="connsiteX4" fmla="*/ 2866576 w 6259807"/>
              <a:gd name="connsiteY4" fmla="*/ 952 h 4252574"/>
              <a:gd name="connsiteX5" fmla="*/ 0 w 6259807"/>
              <a:gd name="connsiteY5" fmla="*/ 95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9807" h="4252574">
                <a:moveTo>
                  <a:pt x="0" y="0"/>
                </a:moveTo>
                <a:lnTo>
                  <a:pt x="6259807" y="0"/>
                </a:lnTo>
                <a:lnTo>
                  <a:pt x="6259807" y="4252574"/>
                </a:lnTo>
                <a:lnTo>
                  <a:pt x="896549" y="4252574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FABA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072FA10-EF9D-4AEB-AB63-079C80F19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610718"/>
            <a:ext cx="8624908" cy="4252574"/>
          </a:xfrm>
          <a:custGeom>
            <a:avLst/>
            <a:gdLst>
              <a:gd name="connsiteX0" fmla="*/ 0 w 8624908"/>
              <a:gd name="connsiteY0" fmla="*/ 4252574 h 4252574"/>
              <a:gd name="connsiteX1" fmla="*/ 1053646 w 8624908"/>
              <a:gd name="connsiteY1" fmla="*/ 4252574 h 4252574"/>
              <a:gd name="connsiteX2" fmla="*/ 1053646 w 8624908"/>
              <a:gd name="connsiteY2" fmla="*/ 4252098 h 4252574"/>
              <a:gd name="connsiteX3" fmla="*/ 8624908 w 8624908"/>
              <a:gd name="connsiteY3" fmla="*/ 4252098 h 4252574"/>
              <a:gd name="connsiteX4" fmla="*/ 6654660 w 8624908"/>
              <a:gd name="connsiteY4" fmla="*/ 0 h 4252574"/>
              <a:gd name="connsiteX5" fmla="*/ 1053646 w 8624908"/>
              <a:gd name="connsiteY5" fmla="*/ 0 h 4252574"/>
              <a:gd name="connsiteX6" fmla="*/ 1053646 w 8624908"/>
              <a:gd name="connsiteY6" fmla="*/ 5292 h 4252574"/>
              <a:gd name="connsiteX7" fmla="*/ 0 w 8624908"/>
              <a:gd name="connsiteY7" fmla="*/ 529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24908" h="4252574">
                <a:moveTo>
                  <a:pt x="0" y="4252574"/>
                </a:moveTo>
                <a:lnTo>
                  <a:pt x="1053646" y="4252574"/>
                </a:lnTo>
                <a:lnTo>
                  <a:pt x="1053646" y="4252098"/>
                </a:lnTo>
                <a:lnTo>
                  <a:pt x="8624908" y="4252098"/>
                </a:lnTo>
                <a:lnTo>
                  <a:pt x="6654660" y="0"/>
                </a:lnTo>
                <a:lnTo>
                  <a:pt x="1053646" y="0"/>
                </a:lnTo>
                <a:lnTo>
                  <a:pt x="1053646" y="5292"/>
                </a:lnTo>
                <a:lnTo>
                  <a:pt x="0" y="529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7AED6-364F-7A4D-A039-B979D985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267" y="3599644"/>
            <a:ext cx="3389906" cy="2614889"/>
          </a:xfrm>
        </p:spPr>
        <p:txBody>
          <a:bodyPr>
            <a:norm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22267-9C19-3145-AB7A-C487DDF3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069" y="669134"/>
            <a:ext cx="3888198" cy="1292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75C59-E63D-DC4F-A05A-779CFA1E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267" y="726402"/>
            <a:ext cx="2842403" cy="12591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CFB14-07E1-3947-8907-53B24EA4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0746"/>
            <a:ext cx="5972033" cy="3010646"/>
          </a:xfrm>
        </p:spPr>
        <p:txBody>
          <a:bodyPr anchor="t">
            <a:norm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</a:rPr>
              <a:t>1.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Weighted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Bag-of-words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+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remove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some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special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direction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altLang="zh-CN" sz="2000" dirty="0">
                <a:solidFill>
                  <a:srgbClr val="FFFFFF"/>
                </a:solidFill>
              </a:rPr>
              <a:t>Step1: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ja-JP" altLang="en-US" sz="2000">
                <a:solidFill>
                  <a:srgbClr val="FFFFFF"/>
                </a:solidFill>
              </a:rPr>
              <a:t>构建平滑的加权词向量</a:t>
            </a:r>
            <a:endParaRPr lang="en-US" altLang="ja-JP" sz="2000" dirty="0">
              <a:solidFill>
                <a:srgbClr val="FFFFFF"/>
              </a:solidFill>
            </a:endParaRPr>
          </a:p>
          <a:p>
            <a:r>
              <a:rPr lang="en-US" altLang="ja-JP" sz="2000" dirty="0">
                <a:solidFill>
                  <a:srgbClr val="FFFFFF"/>
                </a:solidFill>
              </a:rPr>
              <a:t>Step</a:t>
            </a:r>
            <a:r>
              <a:rPr lang="en-US" altLang="zh-CN" sz="2000" dirty="0">
                <a:solidFill>
                  <a:srgbClr val="FFFFFF"/>
                </a:solidFill>
              </a:rPr>
              <a:t>2:</a:t>
            </a:r>
            <a:r>
              <a:rPr lang="zh-CN" altLang="en-US" sz="2000" dirty="0">
                <a:solidFill>
                  <a:srgbClr val="FFFFFF"/>
                </a:solidFill>
              </a:rPr>
              <a:t>  </a:t>
            </a:r>
            <a:r>
              <a:rPr lang="ja-JP" altLang="en-US" sz="2000">
                <a:solidFill>
                  <a:srgbClr val="FFFFFF"/>
                </a:solidFill>
              </a:rPr>
              <a:t>计算</a:t>
            </a:r>
            <a:r>
              <a:rPr lang="en-US" altLang="ja-JP" sz="2000" dirty="0">
                <a:solidFill>
                  <a:srgbClr val="FFFFFF"/>
                </a:solidFill>
              </a:rPr>
              <a:t>PCA</a:t>
            </a:r>
            <a:r>
              <a:rPr lang="zh-CN" altLang="en-US" sz="2000" dirty="0">
                <a:solidFill>
                  <a:srgbClr val="FFFFFF"/>
                </a:solidFill>
              </a:rPr>
              <a:t>， </a:t>
            </a:r>
            <a:r>
              <a:rPr lang="ja-JP" altLang="en-US" sz="2000">
                <a:solidFill>
                  <a:srgbClr val="FFFFFF"/>
                </a:solidFill>
              </a:rPr>
              <a:t>减去最明显的第一个维度</a:t>
            </a:r>
            <a:endParaRPr lang="en-US" altLang="zh-CN" sz="2000" dirty="0">
              <a:solidFill>
                <a:srgbClr val="FFFFFF"/>
              </a:solidFill>
            </a:endParaRP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hlinkClick r:id="rId5"/>
              </a:rPr>
              <a:t>https://openreview.net/pdf?id=SyK00v5xx</a:t>
            </a:r>
            <a:endParaRPr lang="en-US" sz="2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F617E0-8150-3A40-804F-4328B6D7639F}"/>
                  </a:ext>
                </a:extLst>
              </p14:cNvPr>
              <p14:cNvContentPartPr/>
              <p14:nvPr/>
            </p14:nvContentPartPr>
            <p14:xfrm>
              <a:off x="686160" y="92160"/>
              <a:ext cx="11173680" cy="5097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F617E0-8150-3A40-804F-4328B6D763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800" y="82800"/>
                <a:ext cx="11192400" cy="51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702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A3CB-06BC-FE4A-93FA-2FD188CE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项目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基于非监督的文本自动摘要模型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AF87-27C6-A54A-89CF-0FA63B7ED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7" name="Picture 1" descr="page3image32321936">
            <a:extLst>
              <a:ext uri="{FF2B5EF4-FFF2-40B4-BE49-F238E27FC236}">
                <a16:creationId xmlns:a16="http://schemas.microsoft.com/office/drawing/2014/main" id="{E313253A-9F32-1D47-AFDC-05A4CC6F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9" y="1687593"/>
            <a:ext cx="10814222" cy="46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B34E3B-E83A-4B41-809A-DBB1C10EF6B6}"/>
                  </a:ext>
                </a:extLst>
              </p14:cNvPr>
              <p14:cNvContentPartPr/>
              <p14:nvPr/>
            </p14:nvContentPartPr>
            <p14:xfrm>
              <a:off x="3966840" y="880200"/>
              <a:ext cx="7381080" cy="3705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B34E3B-E83A-4B41-809A-DBB1C10EF6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7480" y="870840"/>
                <a:ext cx="7399800" cy="37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766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0C75C-52C0-3649-AAB6-817ECE45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ja-JP" altLang="en-US" sz="4400">
                <a:solidFill>
                  <a:srgbClr val="FFFFFF"/>
                </a:solidFill>
              </a:rPr>
              <a:t>项目</a:t>
            </a:r>
            <a:r>
              <a:rPr lang="en-US" altLang="zh-CN" sz="4400">
                <a:solidFill>
                  <a:srgbClr val="FFFFFF"/>
                </a:solidFill>
              </a:rPr>
              <a:t>1</a:t>
            </a:r>
            <a:r>
              <a:rPr lang="zh-CN" altLang="en-US" sz="4400">
                <a:solidFill>
                  <a:srgbClr val="FFFFFF"/>
                </a:solidFill>
              </a:rPr>
              <a:t> </a:t>
            </a:r>
            <a:r>
              <a:rPr lang="en-US" altLang="zh-CN" sz="4400">
                <a:solidFill>
                  <a:srgbClr val="FFFFFF"/>
                </a:solidFill>
              </a:rPr>
              <a:t>–</a:t>
            </a:r>
            <a:r>
              <a:rPr lang="zh-CN" altLang="en-US" sz="4400">
                <a:solidFill>
                  <a:srgbClr val="FFFFFF"/>
                </a:solidFill>
              </a:rPr>
              <a:t> </a:t>
            </a:r>
            <a:r>
              <a:rPr lang="ja-JP" altLang="en-US" sz="4400">
                <a:solidFill>
                  <a:srgbClr val="FFFFFF"/>
                </a:solidFill>
              </a:rPr>
              <a:t>基于非监督的文本自动摘要模型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766127-6636-49F0-80ED-EA3DB9825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4246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11291C-0AAD-BC48-8BCA-85CAA71F4E07}"/>
                  </a:ext>
                </a:extLst>
              </p14:cNvPr>
              <p14:cNvContentPartPr/>
              <p14:nvPr/>
            </p14:nvContentPartPr>
            <p14:xfrm>
              <a:off x="8680320" y="6069600"/>
              <a:ext cx="2387160" cy="169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11291C-0AAD-BC48-8BCA-85CAA71F4E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64480" y="6006240"/>
                <a:ext cx="24184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A90F1A-3A54-6448-AEAB-DCED6C5A9D3F}"/>
                  </a:ext>
                </a:extLst>
              </p14:cNvPr>
              <p14:cNvContentPartPr/>
              <p14:nvPr/>
            </p14:nvContentPartPr>
            <p14:xfrm>
              <a:off x="4954680" y="675720"/>
              <a:ext cx="6940800" cy="5875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A90F1A-3A54-6448-AEAB-DCED6C5A9D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5320" y="666360"/>
                <a:ext cx="6959520" cy="58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638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CE6B-0D48-974C-83BB-26FCA629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7987-82E9-3540-B2D0-BDC281CD4C16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我们按照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分给每位同学每个项目打分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个项目的占比分别是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20%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20%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30%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30%</a:t>
            </a: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团队成员以团队整体成绩为计算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对综合排名前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名的同学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我们提供以下奖励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     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Kindle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Oasis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阅读器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或同等价值奖品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Kindle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Paperwhite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阅读器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（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或同等价值奖品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Lamy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钢笔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精选图书一册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此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名同学可直接获得阿里巴巴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蚂蚁金服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百度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字节跳动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IBM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内推机会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BF456F-F4DA-6D43-ADF3-DEC243C515C1}"/>
                  </a:ext>
                </a:extLst>
              </p14:cNvPr>
              <p14:cNvContentPartPr/>
              <p14:nvPr/>
            </p14:nvContentPartPr>
            <p14:xfrm>
              <a:off x="865080" y="173880"/>
              <a:ext cx="9863640" cy="6037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BF456F-F4DA-6D43-ADF3-DEC243C515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720" y="164520"/>
                <a:ext cx="9882360" cy="60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46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D068E-C345-7A46-990E-6852A0E3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K-means</a:t>
            </a:r>
            <a:endParaRPr lang="en-C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70232-E457-CA44-9342-87B17C7E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5" y="416133"/>
            <a:ext cx="3584448" cy="3539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1180B-B94B-0747-881E-12516ABA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15" y="541049"/>
            <a:ext cx="3584448" cy="3288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7A310-EA4E-7B4E-8B71-8274A3EA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1809048"/>
            <a:ext cx="3584448" cy="7527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174B-E36C-6744-AEDB-2BF4B5444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approach </a:t>
            </a:r>
            <a:r>
              <a:rPr lang="en-US" sz="1800" dirty="0" err="1"/>
              <a:t>kmeans</a:t>
            </a:r>
            <a:r>
              <a:rPr lang="en-US" sz="1800" dirty="0"/>
              <a:t> follows to solve the problem is called </a:t>
            </a:r>
            <a:r>
              <a:rPr lang="en-US" sz="1800" b="1" dirty="0"/>
              <a:t>Expectation-Maximization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i="1" dirty="0"/>
              <a:t>On</a:t>
            </a:r>
            <a:r>
              <a:rPr lang="en-US" altLang="zh-CN" sz="1800" i="1" dirty="0"/>
              <a:t>line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Coding</a:t>
            </a:r>
            <a:endParaRPr lang="en-US" sz="1800" i="1" dirty="0"/>
          </a:p>
          <a:p>
            <a:endParaRPr lang="en-US" sz="1800" dirty="0"/>
          </a:p>
          <a:p>
            <a:endParaRPr lang="en-CN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18A08C-9461-DB43-B160-9176D7B0493E}"/>
                  </a:ext>
                </a:extLst>
              </p14:cNvPr>
              <p14:cNvContentPartPr/>
              <p14:nvPr/>
            </p14:nvContentPartPr>
            <p14:xfrm>
              <a:off x="880560" y="46080"/>
              <a:ext cx="10390680" cy="5833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18A08C-9461-DB43-B160-9176D7B049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200" y="36720"/>
                <a:ext cx="10409400" cy="58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85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41EB-591E-4B4E-B348-95B1F7A7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Word</a:t>
            </a:r>
            <a:r>
              <a:rPr lang="en-US" altLang="zh-CN" sz="4400"/>
              <a:t>2Vec</a:t>
            </a:r>
            <a:r>
              <a:rPr lang="ja-JP" altLang="en-US" sz="4400"/>
              <a:t>与文本表征</a:t>
            </a:r>
            <a:endParaRPr lang="en-US" sz="4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1EAF9C-6459-4D84-B789-D4283A9EF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5934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8E8840-1D5C-834E-A1C0-DC858842E5BA}"/>
                  </a:ext>
                </a:extLst>
              </p14:cNvPr>
              <p14:cNvContentPartPr/>
              <p14:nvPr/>
            </p14:nvContentPartPr>
            <p14:xfrm>
              <a:off x="1720080" y="255960"/>
              <a:ext cx="9888840" cy="578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8E8840-1D5C-834E-A1C0-DC858842E5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0720" y="246600"/>
                <a:ext cx="9907560" cy="58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610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6E6A-F490-8A47-AED0-F276B482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365124"/>
            <a:ext cx="3648456" cy="1719072"/>
          </a:xfrm>
        </p:spPr>
        <p:txBody>
          <a:bodyPr>
            <a:normAutofit/>
          </a:bodyPr>
          <a:lstStyle/>
          <a:p>
            <a:r>
              <a:rPr lang="ja-JP" altLang="en-US" sz="3200"/>
              <a:t>文字意义的重要性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CE717-58EB-584E-8A99-1AD22F78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374904"/>
            <a:ext cx="6851904" cy="1719072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88D3E-67CB-C04B-9EC6-BA02FD7A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9" y="2550767"/>
            <a:ext cx="5267416" cy="3450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C6FF1-F1F8-AD43-A193-2DBFBAB1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97" y="2517846"/>
            <a:ext cx="5267414" cy="35159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61CA88-2092-2644-A150-68C0CBA7999E}"/>
                  </a:ext>
                </a:extLst>
              </p14:cNvPr>
              <p14:cNvContentPartPr/>
              <p14:nvPr/>
            </p14:nvContentPartPr>
            <p14:xfrm>
              <a:off x="3342960" y="122760"/>
              <a:ext cx="7081560" cy="2574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61CA88-2092-2644-A150-68C0CBA799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3600" y="113400"/>
                <a:ext cx="7100280" cy="25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67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27B491-6156-2A49-BE25-57606A2D8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2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3C50FE6-DA60-1745-BD13-69AD570D84DA}"/>
              </a:ext>
            </a:extLst>
          </p:cNvPr>
          <p:cNvSpPr txBox="1"/>
          <p:nvPr/>
        </p:nvSpPr>
        <p:spPr>
          <a:xfrm>
            <a:off x="704088" y="4501647"/>
            <a:ext cx="3648456" cy="1719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Representation – Using Meaning 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D7BC4-8F65-9844-9BF2-CD27F4DF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73" y="596046"/>
            <a:ext cx="4529589" cy="3397192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F9F8D6E0-EE28-EC42-AEE0-440C5D481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23" b="1"/>
          <a:stretch/>
        </p:blipFill>
        <p:spPr>
          <a:xfrm>
            <a:off x="6096000" y="627501"/>
            <a:ext cx="5496686" cy="336573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C274234-AFA0-4787-8D09-C6CAEE970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4511427"/>
            <a:ext cx="6851904" cy="17190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我们经常使用同义词或者反义词来定义一个单词的意思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8AD4D6-E6D6-4E40-B0B5-8B982D763006}"/>
                  </a:ext>
                </a:extLst>
              </p14:cNvPr>
              <p14:cNvContentPartPr/>
              <p14:nvPr/>
            </p14:nvContentPartPr>
            <p14:xfrm>
              <a:off x="379080" y="-360"/>
              <a:ext cx="11019960" cy="5661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8AD4D6-E6D6-4E40-B0B5-8B982D7630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720" y="-9720"/>
                <a:ext cx="11038680" cy="56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76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1752</Words>
  <Application>Microsoft Office PowerPoint</Application>
  <PresentationFormat>Widescreen</PresentationFormat>
  <Paragraphs>241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Artificial Intelligence For NLP   Lesson-05</vt:lpstr>
      <vt:lpstr>之前遗留的问题 Overfitting &amp; Underfitting</vt:lpstr>
      <vt:lpstr>Outline</vt:lpstr>
      <vt:lpstr>Cluster</vt:lpstr>
      <vt:lpstr>K-means</vt:lpstr>
      <vt:lpstr>Word2Vec与文本表征</vt:lpstr>
      <vt:lpstr>文字意义的重要性</vt:lpstr>
      <vt:lpstr>PowerPoint Presentation</vt:lpstr>
      <vt:lpstr>PowerPoint Presentation</vt:lpstr>
      <vt:lpstr>PowerPoint Presentation</vt:lpstr>
      <vt:lpstr>Representation – Using Numerical</vt:lpstr>
      <vt:lpstr>Why do not represent words as numbers?</vt:lpstr>
      <vt:lpstr>If we treat we words as mere categorical</vt:lpstr>
      <vt:lpstr>Question</vt:lpstr>
      <vt:lpstr>Some more dense vectors</vt:lpstr>
      <vt:lpstr>SVD</vt:lpstr>
      <vt:lpstr>Question</vt:lpstr>
      <vt:lpstr>What features do our vectors need ?</vt:lpstr>
      <vt:lpstr>PowerPoint Presentation</vt:lpstr>
      <vt:lpstr>单词的意思和上下文</vt:lpstr>
      <vt:lpstr>PowerPoint Presentation</vt:lpstr>
      <vt:lpstr>PowerPoint Presentation</vt:lpstr>
      <vt:lpstr>Word2Vec 词向量</vt:lpstr>
      <vt:lpstr>PowerPoint Presentation</vt:lpstr>
      <vt:lpstr>Word2Vec Neural Network Model:  Object Function</vt:lpstr>
      <vt:lpstr>PowerPoint Presentation</vt:lpstr>
      <vt:lpstr>PowerPoint Presentation</vt:lpstr>
      <vt:lpstr>PowerPoint Presentation</vt:lpstr>
      <vt:lpstr>Softmax 函数</vt:lpstr>
      <vt:lpstr>More detail </vt:lpstr>
      <vt:lpstr>Word2Vec two models</vt:lpstr>
      <vt:lpstr>PowerPoint Presentation</vt:lpstr>
      <vt:lpstr>PowerPoint Presentation</vt:lpstr>
      <vt:lpstr>PowerPoint Presentation</vt:lpstr>
      <vt:lpstr>hierarchical softmax </vt:lpstr>
      <vt:lpstr>Huffman tree</vt:lpstr>
      <vt:lpstr>Negative sampling</vt:lpstr>
      <vt:lpstr>Other WordEmbedding</vt:lpstr>
      <vt:lpstr>GloVe</vt:lpstr>
      <vt:lpstr>CoVe</vt:lpstr>
      <vt:lpstr>ELMO</vt:lpstr>
      <vt:lpstr>For Word Embedding to Sentence Embedding</vt:lpstr>
      <vt:lpstr>PowerPoint Presentation</vt:lpstr>
      <vt:lpstr>Simplest Way</vt:lpstr>
      <vt:lpstr>PowerPoint Presentation</vt:lpstr>
      <vt:lpstr>项目1 – 基于非监督的文本自动摘要模型</vt:lpstr>
      <vt:lpstr>项目1 – 基于非监督的文本自动摘要模型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For NLP   Lesson-05</dc:title>
  <dc:creator>gao minquan</dc:creator>
  <cp:lastModifiedBy>eric.lee.xiao@gmail.com</cp:lastModifiedBy>
  <cp:revision>3</cp:revision>
  <dcterms:created xsi:type="dcterms:W3CDTF">2020-02-08T09:28:53Z</dcterms:created>
  <dcterms:modified xsi:type="dcterms:W3CDTF">2020-02-09T15:05:12Z</dcterms:modified>
</cp:coreProperties>
</file>